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theme/theme6.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7.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 id="2147483655" r:id="rId2"/>
    <p:sldMasterId id="2147483657" r:id="rId3"/>
    <p:sldMasterId id="2147483659" r:id="rId4"/>
    <p:sldMasterId id="2147483661" r:id="rId5"/>
    <p:sldMasterId id="2147483688" r:id="rId6"/>
    <p:sldMasterId id="2147483711" r:id="rId7"/>
    <p:sldMasterId id="2147483724" r:id="rId8"/>
  </p:sldMasterIdLst>
  <p:notesMasterIdLst>
    <p:notesMasterId r:id="rId76"/>
  </p:notesMasterIdLst>
  <p:handoutMasterIdLst>
    <p:handoutMasterId r:id="rId77"/>
  </p:handoutMasterIdLst>
  <p:sldIdLst>
    <p:sldId id="529" r:id="rId9"/>
    <p:sldId id="530" r:id="rId10"/>
    <p:sldId id="531" r:id="rId11"/>
    <p:sldId id="527" r:id="rId12"/>
    <p:sldId id="533" r:id="rId13"/>
    <p:sldId id="534" r:id="rId14"/>
    <p:sldId id="351" r:id="rId15"/>
    <p:sldId id="353" r:id="rId16"/>
    <p:sldId id="518" r:id="rId17"/>
    <p:sldId id="357" r:id="rId18"/>
    <p:sldId id="495" r:id="rId19"/>
    <p:sldId id="467" r:id="rId20"/>
    <p:sldId id="494" r:id="rId21"/>
    <p:sldId id="524" r:id="rId22"/>
    <p:sldId id="468" r:id="rId23"/>
    <p:sldId id="496" r:id="rId24"/>
    <p:sldId id="262" r:id="rId25"/>
    <p:sldId id="481" r:id="rId26"/>
    <p:sldId id="497" r:id="rId27"/>
    <p:sldId id="482" r:id="rId28"/>
    <p:sldId id="470" r:id="rId29"/>
    <p:sldId id="516" r:id="rId30"/>
    <p:sldId id="460" r:id="rId31"/>
    <p:sldId id="498" r:id="rId32"/>
    <p:sldId id="472" r:id="rId33"/>
    <p:sldId id="473" r:id="rId34"/>
    <p:sldId id="499" r:id="rId35"/>
    <p:sldId id="483" r:id="rId36"/>
    <p:sldId id="403" r:id="rId37"/>
    <p:sldId id="474" r:id="rId38"/>
    <p:sldId id="525" r:id="rId39"/>
    <p:sldId id="484" r:id="rId40"/>
    <p:sldId id="485" r:id="rId41"/>
    <p:sldId id="486" r:id="rId42"/>
    <p:sldId id="528" r:id="rId43"/>
    <p:sldId id="356" r:id="rId44"/>
    <p:sldId id="487" r:id="rId45"/>
    <p:sldId id="488" r:id="rId46"/>
    <p:sldId id="489" r:id="rId47"/>
    <p:sldId id="490" r:id="rId48"/>
    <p:sldId id="522" r:id="rId49"/>
    <p:sldId id="523" r:id="rId50"/>
    <p:sldId id="517" r:id="rId51"/>
    <p:sldId id="425" r:id="rId52"/>
    <p:sldId id="491" r:id="rId53"/>
    <p:sldId id="438" r:id="rId54"/>
    <p:sldId id="492" r:id="rId55"/>
    <p:sldId id="391" r:id="rId56"/>
    <p:sldId id="475" r:id="rId57"/>
    <p:sldId id="493" r:id="rId58"/>
    <p:sldId id="500" r:id="rId59"/>
    <p:sldId id="501" r:id="rId60"/>
    <p:sldId id="469" r:id="rId61"/>
    <p:sldId id="502" r:id="rId62"/>
    <p:sldId id="504" r:id="rId63"/>
    <p:sldId id="505" r:id="rId64"/>
    <p:sldId id="503" r:id="rId65"/>
    <p:sldId id="506" r:id="rId66"/>
    <p:sldId id="507" r:id="rId67"/>
    <p:sldId id="508" r:id="rId68"/>
    <p:sldId id="512" r:id="rId69"/>
    <p:sldId id="509" r:id="rId70"/>
    <p:sldId id="510" r:id="rId71"/>
    <p:sldId id="511" r:id="rId72"/>
    <p:sldId id="513" r:id="rId73"/>
    <p:sldId id="514" r:id="rId74"/>
    <p:sldId id="515" r:id="rId75"/>
  </p:sldIdLst>
  <p:sldSz cx="10693400" cy="7561263"/>
  <p:notesSz cx="6797675" cy="9926638"/>
  <p:defaultTextStyle>
    <a:defPPr>
      <a:defRPr lang="en-US"/>
    </a:defPPr>
    <a:lvl1pPr algn="l" defTabSz="1042988" rtl="0" fontAlgn="base">
      <a:spcBef>
        <a:spcPct val="0"/>
      </a:spcBef>
      <a:spcAft>
        <a:spcPct val="0"/>
      </a:spcAft>
      <a:defRPr sz="2100" kern="1200">
        <a:solidFill>
          <a:schemeClr val="tx1"/>
        </a:solidFill>
        <a:latin typeface="Arial" charset="0"/>
        <a:ea typeface="+mn-ea"/>
        <a:cs typeface="Arial" charset="0"/>
      </a:defRPr>
    </a:lvl1pPr>
    <a:lvl2pPr marL="520700" indent="-63500" algn="l" defTabSz="1042988" rtl="0" fontAlgn="base">
      <a:spcBef>
        <a:spcPct val="0"/>
      </a:spcBef>
      <a:spcAft>
        <a:spcPct val="0"/>
      </a:spcAft>
      <a:defRPr sz="2100" kern="1200">
        <a:solidFill>
          <a:schemeClr val="tx1"/>
        </a:solidFill>
        <a:latin typeface="Arial" charset="0"/>
        <a:ea typeface="+mn-ea"/>
        <a:cs typeface="Arial" charset="0"/>
      </a:defRPr>
    </a:lvl2pPr>
    <a:lvl3pPr marL="1042988" indent="-128588" algn="l" defTabSz="1042988" rtl="0" fontAlgn="base">
      <a:spcBef>
        <a:spcPct val="0"/>
      </a:spcBef>
      <a:spcAft>
        <a:spcPct val="0"/>
      </a:spcAft>
      <a:defRPr sz="2100" kern="1200">
        <a:solidFill>
          <a:schemeClr val="tx1"/>
        </a:solidFill>
        <a:latin typeface="Arial" charset="0"/>
        <a:ea typeface="+mn-ea"/>
        <a:cs typeface="Arial" charset="0"/>
      </a:defRPr>
    </a:lvl3pPr>
    <a:lvl4pPr marL="1563688" indent="-192088" algn="l" defTabSz="1042988" rtl="0" fontAlgn="base">
      <a:spcBef>
        <a:spcPct val="0"/>
      </a:spcBef>
      <a:spcAft>
        <a:spcPct val="0"/>
      </a:spcAft>
      <a:defRPr sz="2100" kern="1200">
        <a:solidFill>
          <a:schemeClr val="tx1"/>
        </a:solidFill>
        <a:latin typeface="Arial" charset="0"/>
        <a:ea typeface="+mn-ea"/>
        <a:cs typeface="Arial" charset="0"/>
      </a:defRPr>
    </a:lvl4pPr>
    <a:lvl5pPr marL="2085975" indent="-257175" algn="l" defTabSz="1042988" rtl="0" fontAlgn="base">
      <a:spcBef>
        <a:spcPct val="0"/>
      </a:spcBef>
      <a:spcAft>
        <a:spcPct val="0"/>
      </a:spcAft>
      <a:defRPr sz="2100" kern="1200">
        <a:solidFill>
          <a:schemeClr val="tx1"/>
        </a:solidFill>
        <a:latin typeface="Arial" charset="0"/>
        <a:ea typeface="+mn-ea"/>
        <a:cs typeface="Arial" charset="0"/>
      </a:defRPr>
    </a:lvl5pPr>
    <a:lvl6pPr marL="2286000" algn="l" defTabSz="914400" rtl="0" eaLnBrk="1" latinLnBrk="0" hangingPunct="1">
      <a:defRPr sz="2100" kern="1200">
        <a:solidFill>
          <a:schemeClr val="tx1"/>
        </a:solidFill>
        <a:latin typeface="Arial" charset="0"/>
        <a:ea typeface="+mn-ea"/>
        <a:cs typeface="Arial" charset="0"/>
      </a:defRPr>
    </a:lvl6pPr>
    <a:lvl7pPr marL="2743200" algn="l" defTabSz="914400" rtl="0" eaLnBrk="1" latinLnBrk="0" hangingPunct="1">
      <a:defRPr sz="2100" kern="1200">
        <a:solidFill>
          <a:schemeClr val="tx1"/>
        </a:solidFill>
        <a:latin typeface="Arial" charset="0"/>
        <a:ea typeface="+mn-ea"/>
        <a:cs typeface="Arial" charset="0"/>
      </a:defRPr>
    </a:lvl7pPr>
    <a:lvl8pPr marL="3200400" algn="l" defTabSz="914400" rtl="0" eaLnBrk="1" latinLnBrk="0" hangingPunct="1">
      <a:defRPr sz="2100" kern="1200">
        <a:solidFill>
          <a:schemeClr val="tx1"/>
        </a:solidFill>
        <a:latin typeface="Arial" charset="0"/>
        <a:ea typeface="+mn-ea"/>
        <a:cs typeface="Arial" charset="0"/>
      </a:defRPr>
    </a:lvl8pPr>
    <a:lvl9pPr marL="3657600" algn="l" defTabSz="914400" rtl="0" eaLnBrk="1" latinLnBrk="0" hangingPunct="1">
      <a:defRPr sz="21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382">
          <p15:clr>
            <a:srgbClr val="A4A3A4"/>
          </p15:clr>
        </p15:guide>
        <p15:guide id="2" pos="3368">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412878"/>
    <a:srgbClr val="E8F357"/>
    <a:srgbClr val="595959"/>
    <a:srgbClr val="000000"/>
    <a:srgbClr val="F26800"/>
    <a:srgbClr val="993300"/>
    <a:srgbClr val="FF66CC"/>
    <a:srgbClr val="FF99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97186" autoAdjust="0"/>
  </p:normalViewPr>
  <p:slideViewPr>
    <p:cSldViewPr>
      <p:cViewPr varScale="1">
        <p:scale>
          <a:sx n="63" d="100"/>
          <a:sy n="63" d="100"/>
        </p:scale>
        <p:origin x="1428" y="72"/>
      </p:cViewPr>
      <p:guideLst>
        <p:guide orient="horz" pos="2382"/>
        <p:guide pos="33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0" d="100"/>
        <a:sy n="140" d="100"/>
      </p:scale>
      <p:origin x="0" y="18798"/>
    </p:cViewPr>
  </p:sorterViewPr>
  <p:notesViewPr>
    <p:cSldViewPr>
      <p:cViewPr varScale="1">
        <p:scale>
          <a:sx n="80" d="100"/>
          <a:sy n="80" d="100"/>
        </p:scale>
        <p:origin x="-2022" y="-102"/>
      </p:cViewPr>
      <p:guideLst>
        <p:guide orient="horz" pos="3127"/>
        <p:guide pos="2141"/>
      </p:guideLst>
    </p:cSldViewPr>
  </p:notesViewPr>
  <p:gridSpacing cx="36576" cy="36576"/>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63.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slide" Target="slides/slide66.xml"/><Relationship Id="rId79"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C9E88A-BD73-4E29-B8CA-99AAC959B308}" type="doc">
      <dgm:prSet loTypeId="urn:microsoft.com/office/officeart/2005/8/layout/chevron1" loCatId="process" qsTypeId="urn:microsoft.com/office/officeart/2005/8/quickstyle/3d2" qsCatId="3D" csTypeId="urn:microsoft.com/office/officeart/2005/8/colors/accent0_3" csCatId="mainScheme" phldr="1"/>
      <dgm:spPr/>
    </dgm:pt>
    <dgm:pt modelId="{2177D418-26F6-4FD6-8852-994D94CD465C}">
      <dgm:prSet phldrT="[Text]"/>
      <dgm:spPr/>
      <dgm:t>
        <a:bodyPr/>
        <a:lstStyle/>
        <a:p>
          <a:r>
            <a:rPr lang="en-GB" b="1" dirty="0" smtClean="0"/>
            <a:t>Continued on next page </a:t>
          </a:r>
          <a:endParaRPr lang="en-GB" b="1" dirty="0"/>
        </a:p>
      </dgm:t>
    </dgm:pt>
    <dgm:pt modelId="{D01A0901-4B29-4DCA-B37C-244B492D3B0C}" type="sibTrans" cxnId="{355188AA-F3BB-4C1E-AEDA-5ECC53EACA17}">
      <dgm:prSet/>
      <dgm:spPr/>
      <dgm:t>
        <a:bodyPr/>
        <a:lstStyle/>
        <a:p>
          <a:endParaRPr lang="en-GB"/>
        </a:p>
      </dgm:t>
    </dgm:pt>
    <dgm:pt modelId="{1AF9C922-EF1A-4BE3-BFBA-C419EF592E51}" type="parTrans" cxnId="{355188AA-F3BB-4C1E-AEDA-5ECC53EACA17}">
      <dgm:prSet/>
      <dgm:spPr/>
      <dgm:t>
        <a:bodyPr/>
        <a:lstStyle/>
        <a:p>
          <a:endParaRPr lang="en-GB"/>
        </a:p>
      </dgm:t>
    </dgm:pt>
    <dgm:pt modelId="{2230E052-9B90-4B51-8EF0-7FAACA5F7537}" type="pres">
      <dgm:prSet presAssocID="{4AC9E88A-BD73-4E29-B8CA-99AAC959B308}" presName="Name0" presStyleCnt="0">
        <dgm:presLayoutVars>
          <dgm:dir/>
          <dgm:animLvl val="lvl"/>
          <dgm:resizeHandles val="exact"/>
        </dgm:presLayoutVars>
      </dgm:prSet>
      <dgm:spPr/>
    </dgm:pt>
    <dgm:pt modelId="{BBB6CB42-9E27-4E7F-BD41-42A728C2CE85}" type="pres">
      <dgm:prSet presAssocID="{2177D418-26F6-4FD6-8852-994D94CD465C}" presName="parTxOnly" presStyleLbl="node1" presStyleIdx="0" presStyleCnt="1">
        <dgm:presLayoutVars>
          <dgm:chMax val="0"/>
          <dgm:chPref val="0"/>
          <dgm:bulletEnabled val="1"/>
        </dgm:presLayoutVars>
      </dgm:prSet>
      <dgm:spPr/>
      <dgm:t>
        <a:bodyPr/>
        <a:lstStyle/>
        <a:p>
          <a:endParaRPr lang="en-GB"/>
        </a:p>
      </dgm:t>
    </dgm:pt>
  </dgm:ptLst>
  <dgm:cxnLst>
    <dgm:cxn modelId="{50935B76-BFFC-4231-B91E-1A9B240E7D5F}" type="presOf" srcId="{2177D418-26F6-4FD6-8852-994D94CD465C}" destId="{BBB6CB42-9E27-4E7F-BD41-42A728C2CE85}" srcOrd="0" destOrd="0" presId="urn:microsoft.com/office/officeart/2005/8/layout/chevron1"/>
    <dgm:cxn modelId="{55D44047-B830-4EB2-9140-3C0B33D29CEE}" type="presOf" srcId="{4AC9E88A-BD73-4E29-B8CA-99AAC959B308}" destId="{2230E052-9B90-4B51-8EF0-7FAACA5F7537}" srcOrd="0" destOrd="0" presId="urn:microsoft.com/office/officeart/2005/8/layout/chevron1"/>
    <dgm:cxn modelId="{355188AA-F3BB-4C1E-AEDA-5ECC53EACA17}" srcId="{4AC9E88A-BD73-4E29-B8CA-99AAC959B308}" destId="{2177D418-26F6-4FD6-8852-994D94CD465C}" srcOrd="0" destOrd="0" parTransId="{1AF9C922-EF1A-4BE3-BFBA-C419EF592E51}" sibTransId="{D01A0901-4B29-4DCA-B37C-244B492D3B0C}"/>
    <dgm:cxn modelId="{38CB681F-5688-4B06-B936-018C419EA925}" type="presParOf" srcId="{2230E052-9B90-4B51-8EF0-7FAACA5F7537}" destId="{BBB6CB42-9E27-4E7F-BD41-42A728C2CE85}" srcOrd="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9063AF5-AC81-4B21-9531-8C6B751B1795}" type="doc">
      <dgm:prSet loTypeId="urn:microsoft.com/office/officeart/2005/8/layout/chevron1" loCatId="process" qsTypeId="urn:microsoft.com/office/officeart/2005/8/quickstyle/simple2" qsCatId="simple" csTypeId="urn:microsoft.com/office/officeart/2005/8/colors/accent0_3" csCatId="mainScheme" phldr="1"/>
      <dgm:spPr/>
    </dgm:pt>
    <dgm:pt modelId="{1BB1DB85-6F11-411C-B111-82D912CFA3A6}" type="pres">
      <dgm:prSet presAssocID="{19063AF5-AC81-4B21-9531-8C6B751B1795}" presName="Name0" presStyleCnt="0">
        <dgm:presLayoutVars>
          <dgm:dir/>
          <dgm:animLvl val="lvl"/>
          <dgm:resizeHandles val="exact"/>
        </dgm:presLayoutVars>
      </dgm:prSet>
      <dgm:spPr/>
    </dgm:pt>
  </dgm:ptLst>
  <dgm:cxnLst>
    <dgm:cxn modelId="{1BDFF643-0EA4-4E8C-A2BA-235B46DCEF15}" type="presOf" srcId="{19063AF5-AC81-4B21-9531-8C6B751B1795}" destId="{1BB1DB85-6F11-411C-B111-82D912CFA3A6}"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AC9E88A-BD73-4E29-B8CA-99AAC959B308}" type="doc">
      <dgm:prSet loTypeId="urn:microsoft.com/office/officeart/2005/8/layout/chevron1" loCatId="process" qsTypeId="urn:microsoft.com/office/officeart/2005/8/quickstyle/3d2" qsCatId="3D" csTypeId="urn:microsoft.com/office/officeart/2005/8/colors/accent0_3" csCatId="mainScheme" phldr="1"/>
      <dgm:spPr/>
    </dgm:pt>
    <dgm:pt modelId="{2177D418-26F6-4FD6-8852-994D94CD465C}">
      <dgm:prSet phldrT="[Text]"/>
      <dgm:spPr/>
      <dgm:t>
        <a:bodyPr/>
        <a:lstStyle/>
        <a:p>
          <a:r>
            <a:rPr lang="en-GB" b="1" dirty="0" smtClean="0"/>
            <a:t>Continued on next page </a:t>
          </a:r>
          <a:endParaRPr lang="en-GB" b="1" dirty="0"/>
        </a:p>
      </dgm:t>
    </dgm:pt>
    <dgm:pt modelId="{D01A0901-4B29-4DCA-B37C-244B492D3B0C}" type="sibTrans" cxnId="{355188AA-F3BB-4C1E-AEDA-5ECC53EACA17}">
      <dgm:prSet/>
      <dgm:spPr/>
      <dgm:t>
        <a:bodyPr/>
        <a:lstStyle/>
        <a:p>
          <a:endParaRPr lang="en-GB"/>
        </a:p>
      </dgm:t>
    </dgm:pt>
    <dgm:pt modelId="{1AF9C922-EF1A-4BE3-BFBA-C419EF592E51}" type="parTrans" cxnId="{355188AA-F3BB-4C1E-AEDA-5ECC53EACA17}">
      <dgm:prSet/>
      <dgm:spPr/>
      <dgm:t>
        <a:bodyPr/>
        <a:lstStyle/>
        <a:p>
          <a:endParaRPr lang="en-GB"/>
        </a:p>
      </dgm:t>
    </dgm:pt>
    <dgm:pt modelId="{2230E052-9B90-4B51-8EF0-7FAACA5F7537}" type="pres">
      <dgm:prSet presAssocID="{4AC9E88A-BD73-4E29-B8CA-99AAC959B308}" presName="Name0" presStyleCnt="0">
        <dgm:presLayoutVars>
          <dgm:dir/>
          <dgm:animLvl val="lvl"/>
          <dgm:resizeHandles val="exact"/>
        </dgm:presLayoutVars>
      </dgm:prSet>
      <dgm:spPr/>
    </dgm:pt>
    <dgm:pt modelId="{BBB6CB42-9E27-4E7F-BD41-42A728C2CE85}" type="pres">
      <dgm:prSet presAssocID="{2177D418-26F6-4FD6-8852-994D94CD465C}" presName="parTxOnly" presStyleLbl="node1" presStyleIdx="0" presStyleCnt="1">
        <dgm:presLayoutVars>
          <dgm:chMax val="0"/>
          <dgm:chPref val="0"/>
          <dgm:bulletEnabled val="1"/>
        </dgm:presLayoutVars>
      </dgm:prSet>
      <dgm:spPr/>
      <dgm:t>
        <a:bodyPr/>
        <a:lstStyle/>
        <a:p>
          <a:endParaRPr lang="en-GB"/>
        </a:p>
      </dgm:t>
    </dgm:pt>
  </dgm:ptLst>
  <dgm:cxnLst>
    <dgm:cxn modelId="{58669105-1446-4108-8C4F-E9FDEFE609A9}" type="presOf" srcId="{2177D418-26F6-4FD6-8852-994D94CD465C}" destId="{BBB6CB42-9E27-4E7F-BD41-42A728C2CE85}" srcOrd="0" destOrd="0" presId="urn:microsoft.com/office/officeart/2005/8/layout/chevron1"/>
    <dgm:cxn modelId="{94716818-1F43-4654-86CD-B416B0C92A94}" type="presOf" srcId="{4AC9E88A-BD73-4E29-B8CA-99AAC959B308}" destId="{2230E052-9B90-4B51-8EF0-7FAACA5F7537}" srcOrd="0" destOrd="0" presId="urn:microsoft.com/office/officeart/2005/8/layout/chevron1"/>
    <dgm:cxn modelId="{355188AA-F3BB-4C1E-AEDA-5ECC53EACA17}" srcId="{4AC9E88A-BD73-4E29-B8CA-99AAC959B308}" destId="{2177D418-26F6-4FD6-8852-994D94CD465C}" srcOrd="0" destOrd="0" parTransId="{1AF9C922-EF1A-4BE3-BFBA-C419EF592E51}" sibTransId="{D01A0901-4B29-4DCA-B37C-244B492D3B0C}"/>
    <dgm:cxn modelId="{4273F849-258B-4365-BA9C-B744317AAD2C}" type="presParOf" srcId="{2230E052-9B90-4B51-8EF0-7FAACA5F7537}" destId="{BBB6CB42-9E27-4E7F-BD41-42A728C2CE85}" srcOrd="0"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9063AF5-AC81-4B21-9531-8C6B751B1795}" type="doc">
      <dgm:prSet loTypeId="urn:microsoft.com/office/officeart/2005/8/layout/chevron1" loCatId="process" qsTypeId="urn:microsoft.com/office/officeart/2005/8/quickstyle/simple2" qsCatId="simple" csTypeId="urn:microsoft.com/office/officeart/2005/8/colors/accent0_3" csCatId="mainScheme" phldr="1"/>
      <dgm:spPr/>
    </dgm:pt>
    <dgm:pt modelId="{1BB1DB85-6F11-411C-B111-82D912CFA3A6}" type="pres">
      <dgm:prSet presAssocID="{19063AF5-AC81-4B21-9531-8C6B751B1795}" presName="Name0" presStyleCnt="0">
        <dgm:presLayoutVars>
          <dgm:dir/>
          <dgm:animLvl val="lvl"/>
          <dgm:resizeHandles val="exact"/>
        </dgm:presLayoutVars>
      </dgm:prSet>
      <dgm:spPr/>
    </dgm:pt>
  </dgm:ptLst>
  <dgm:cxnLst>
    <dgm:cxn modelId="{9CCD6943-6542-4156-95E9-448C46E1D9E1}" type="presOf" srcId="{19063AF5-AC81-4B21-9531-8C6B751B1795}" destId="{1BB1DB85-6F11-411C-B111-82D912CFA3A6}"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AC9E88A-BD73-4E29-B8CA-99AAC959B308}" type="doc">
      <dgm:prSet loTypeId="urn:microsoft.com/office/officeart/2005/8/layout/chevron1" loCatId="process" qsTypeId="urn:microsoft.com/office/officeart/2005/8/quickstyle/3d2" qsCatId="3D" csTypeId="urn:microsoft.com/office/officeart/2005/8/colors/accent0_3" csCatId="mainScheme" phldr="1"/>
      <dgm:spPr/>
    </dgm:pt>
    <dgm:pt modelId="{2177D418-26F6-4FD6-8852-994D94CD465C}">
      <dgm:prSet phldrT="[Text]"/>
      <dgm:spPr/>
      <dgm:t>
        <a:bodyPr/>
        <a:lstStyle/>
        <a:p>
          <a:r>
            <a:rPr lang="en-GB" b="1" dirty="0" smtClean="0"/>
            <a:t>Continued on next page </a:t>
          </a:r>
          <a:endParaRPr lang="en-GB" b="1" dirty="0"/>
        </a:p>
      </dgm:t>
    </dgm:pt>
    <dgm:pt modelId="{D01A0901-4B29-4DCA-B37C-244B492D3B0C}" type="sibTrans" cxnId="{355188AA-F3BB-4C1E-AEDA-5ECC53EACA17}">
      <dgm:prSet/>
      <dgm:spPr/>
      <dgm:t>
        <a:bodyPr/>
        <a:lstStyle/>
        <a:p>
          <a:endParaRPr lang="en-GB"/>
        </a:p>
      </dgm:t>
    </dgm:pt>
    <dgm:pt modelId="{1AF9C922-EF1A-4BE3-BFBA-C419EF592E51}" type="parTrans" cxnId="{355188AA-F3BB-4C1E-AEDA-5ECC53EACA17}">
      <dgm:prSet/>
      <dgm:spPr/>
      <dgm:t>
        <a:bodyPr/>
        <a:lstStyle/>
        <a:p>
          <a:endParaRPr lang="en-GB"/>
        </a:p>
      </dgm:t>
    </dgm:pt>
    <dgm:pt modelId="{2230E052-9B90-4B51-8EF0-7FAACA5F7537}" type="pres">
      <dgm:prSet presAssocID="{4AC9E88A-BD73-4E29-B8CA-99AAC959B308}" presName="Name0" presStyleCnt="0">
        <dgm:presLayoutVars>
          <dgm:dir/>
          <dgm:animLvl val="lvl"/>
          <dgm:resizeHandles val="exact"/>
        </dgm:presLayoutVars>
      </dgm:prSet>
      <dgm:spPr/>
    </dgm:pt>
    <dgm:pt modelId="{BBB6CB42-9E27-4E7F-BD41-42A728C2CE85}" type="pres">
      <dgm:prSet presAssocID="{2177D418-26F6-4FD6-8852-994D94CD465C}" presName="parTxOnly" presStyleLbl="node1" presStyleIdx="0" presStyleCnt="1">
        <dgm:presLayoutVars>
          <dgm:chMax val="0"/>
          <dgm:chPref val="0"/>
          <dgm:bulletEnabled val="1"/>
        </dgm:presLayoutVars>
      </dgm:prSet>
      <dgm:spPr/>
      <dgm:t>
        <a:bodyPr/>
        <a:lstStyle/>
        <a:p>
          <a:endParaRPr lang="en-GB"/>
        </a:p>
      </dgm:t>
    </dgm:pt>
  </dgm:ptLst>
  <dgm:cxnLst>
    <dgm:cxn modelId="{20393B6C-1012-4B63-996A-E4E790303F19}" type="presOf" srcId="{4AC9E88A-BD73-4E29-B8CA-99AAC959B308}" destId="{2230E052-9B90-4B51-8EF0-7FAACA5F7537}" srcOrd="0" destOrd="0" presId="urn:microsoft.com/office/officeart/2005/8/layout/chevron1"/>
    <dgm:cxn modelId="{3717B934-5435-4B16-981C-09E9A5F4B46C}" type="presOf" srcId="{2177D418-26F6-4FD6-8852-994D94CD465C}" destId="{BBB6CB42-9E27-4E7F-BD41-42A728C2CE85}" srcOrd="0" destOrd="0" presId="urn:microsoft.com/office/officeart/2005/8/layout/chevron1"/>
    <dgm:cxn modelId="{355188AA-F3BB-4C1E-AEDA-5ECC53EACA17}" srcId="{4AC9E88A-BD73-4E29-B8CA-99AAC959B308}" destId="{2177D418-26F6-4FD6-8852-994D94CD465C}" srcOrd="0" destOrd="0" parTransId="{1AF9C922-EF1A-4BE3-BFBA-C419EF592E51}" sibTransId="{D01A0901-4B29-4DCA-B37C-244B492D3B0C}"/>
    <dgm:cxn modelId="{27CE12E5-FE3B-4F2D-890F-C8EC2DF6A3CC}" type="presParOf" srcId="{2230E052-9B90-4B51-8EF0-7FAACA5F7537}" destId="{BBB6CB42-9E27-4E7F-BD41-42A728C2CE85}"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AC9E88A-BD73-4E29-B8CA-99AAC959B308}" type="doc">
      <dgm:prSet loTypeId="urn:microsoft.com/office/officeart/2005/8/layout/chevron1" loCatId="process" qsTypeId="urn:microsoft.com/office/officeart/2005/8/quickstyle/3d2" qsCatId="3D" csTypeId="urn:microsoft.com/office/officeart/2005/8/colors/accent0_3" csCatId="mainScheme" phldr="1"/>
      <dgm:spPr/>
    </dgm:pt>
    <dgm:pt modelId="{2177D418-26F6-4FD6-8852-994D94CD465C}">
      <dgm:prSet phldrT="[Text]"/>
      <dgm:spPr/>
      <dgm:t>
        <a:bodyPr/>
        <a:lstStyle/>
        <a:p>
          <a:r>
            <a:rPr lang="en-GB" b="1" dirty="0" smtClean="0"/>
            <a:t>Continued on next page </a:t>
          </a:r>
          <a:endParaRPr lang="en-GB" b="1" dirty="0"/>
        </a:p>
      </dgm:t>
    </dgm:pt>
    <dgm:pt modelId="{D01A0901-4B29-4DCA-B37C-244B492D3B0C}" type="sibTrans" cxnId="{355188AA-F3BB-4C1E-AEDA-5ECC53EACA17}">
      <dgm:prSet/>
      <dgm:spPr/>
      <dgm:t>
        <a:bodyPr/>
        <a:lstStyle/>
        <a:p>
          <a:endParaRPr lang="en-GB"/>
        </a:p>
      </dgm:t>
    </dgm:pt>
    <dgm:pt modelId="{1AF9C922-EF1A-4BE3-BFBA-C419EF592E51}" type="parTrans" cxnId="{355188AA-F3BB-4C1E-AEDA-5ECC53EACA17}">
      <dgm:prSet/>
      <dgm:spPr/>
      <dgm:t>
        <a:bodyPr/>
        <a:lstStyle/>
        <a:p>
          <a:endParaRPr lang="en-GB"/>
        </a:p>
      </dgm:t>
    </dgm:pt>
    <dgm:pt modelId="{2230E052-9B90-4B51-8EF0-7FAACA5F7537}" type="pres">
      <dgm:prSet presAssocID="{4AC9E88A-BD73-4E29-B8CA-99AAC959B308}" presName="Name0" presStyleCnt="0">
        <dgm:presLayoutVars>
          <dgm:dir/>
          <dgm:animLvl val="lvl"/>
          <dgm:resizeHandles val="exact"/>
        </dgm:presLayoutVars>
      </dgm:prSet>
      <dgm:spPr/>
    </dgm:pt>
    <dgm:pt modelId="{BBB6CB42-9E27-4E7F-BD41-42A728C2CE85}" type="pres">
      <dgm:prSet presAssocID="{2177D418-26F6-4FD6-8852-994D94CD465C}" presName="parTxOnly" presStyleLbl="node1" presStyleIdx="0" presStyleCnt="1" custLinFactNeighborX="2399">
        <dgm:presLayoutVars>
          <dgm:chMax val="0"/>
          <dgm:chPref val="0"/>
          <dgm:bulletEnabled val="1"/>
        </dgm:presLayoutVars>
      </dgm:prSet>
      <dgm:spPr/>
      <dgm:t>
        <a:bodyPr/>
        <a:lstStyle/>
        <a:p>
          <a:endParaRPr lang="en-GB"/>
        </a:p>
      </dgm:t>
    </dgm:pt>
  </dgm:ptLst>
  <dgm:cxnLst>
    <dgm:cxn modelId="{E7FC66DB-8990-4868-B36B-966A2E624577}" type="presOf" srcId="{4AC9E88A-BD73-4E29-B8CA-99AAC959B308}" destId="{2230E052-9B90-4B51-8EF0-7FAACA5F7537}" srcOrd="0" destOrd="0" presId="urn:microsoft.com/office/officeart/2005/8/layout/chevron1"/>
    <dgm:cxn modelId="{355188AA-F3BB-4C1E-AEDA-5ECC53EACA17}" srcId="{4AC9E88A-BD73-4E29-B8CA-99AAC959B308}" destId="{2177D418-26F6-4FD6-8852-994D94CD465C}" srcOrd="0" destOrd="0" parTransId="{1AF9C922-EF1A-4BE3-BFBA-C419EF592E51}" sibTransId="{D01A0901-4B29-4DCA-B37C-244B492D3B0C}"/>
    <dgm:cxn modelId="{FE3094E8-40AC-4EB0-8E49-E4969FBDA1A5}" type="presOf" srcId="{2177D418-26F6-4FD6-8852-994D94CD465C}" destId="{BBB6CB42-9E27-4E7F-BD41-42A728C2CE85}" srcOrd="0" destOrd="0" presId="urn:microsoft.com/office/officeart/2005/8/layout/chevron1"/>
    <dgm:cxn modelId="{1F8C4C0F-7AD7-4ED6-83B7-211365CCDD00}" type="presParOf" srcId="{2230E052-9B90-4B51-8EF0-7FAACA5F7537}" destId="{BBB6CB42-9E27-4E7F-BD41-42A728C2CE85}"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9063AF5-AC81-4B21-9531-8C6B751B1795}" type="doc">
      <dgm:prSet loTypeId="urn:microsoft.com/office/officeart/2005/8/layout/chevron1" loCatId="process" qsTypeId="urn:microsoft.com/office/officeart/2005/8/quickstyle/simple2" qsCatId="simple" csTypeId="urn:microsoft.com/office/officeart/2005/8/colors/accent0_3" csCatId="mainScheme" phldr="1"/>
      <dgm:spPr/>
    </dgm:pt>
    <dgm:pt modelId="{1BB1DB85-6F11-411C-B111-82D912CFA3A6}" type="pres">
      <dgm:prSet presAssocID="{19063AF5-AC81-4B21-9531-8C6B751B1795}" presName="Name0" presStyleCnt="0">
        <dgm:presLayoutVars>
          <dgm:dir/>
          <dgm:animLvl val="lvl"/>
          <dgm:resizeHandles val="exact"/>
        </dgm:presLayoutVars>
      </dgm:prSet>
      <dgm:spPr/>
    </dgm:pt>
  </dgm:ptLst>
  <dgm:cxnLst>
    <dgm:cxn modelId="{4D42BF81-5FAF-4CB3-A5EB-864957AEB976}" type="presOf" srcId="{19063AF5-AC81-4B21-9531-8C6B751B1795}" destId="{1BB1DB85-6F11-411C-B111-82D912CFA3A6}"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AC9E88A-BD73-4E29-B8CA-99AAC959B308}" type="doc">
      <dgm:prSet loTypeId="urn:microsoft.com/office/officeart/2005/8/layout/chevron1" loCatId="process" qsTypeId="urn:microsoft.com/office/officeart/2005/8/quickstyle/3d2" qsCatId="3D" csTypeId="urn:microsoft.com/office/officeart/2005/8/colors/accent0_3" csCatId="mainScheme" phldr="1"/>
      <dgm:spPr/>
    </dgm:pt>
    <dgm:pt modelId="{2177D418-26F6-4FD6-8852-994D94CD465C}">
      <dgm:prSet phldrT="[Text]"/>
      <dgm:spPr/>
      <dgm:t>
        <a:bodyPr/>
        <a:lstStyle/>
        <a:p>
          <a:r>
            <a:rPr lang="en-GB" b="1" dirty="0" smtClean="0"/>
            <a:t>Continued on next page </a:t>
          </a:r>
          <a:endParaRPr lang="en-GB" b="1" dirty="0"/>
        </a:p>
      </dgm:t>
    </dgm:pt>
    <dgm:pt modelId="{D01A0901-4B29-4DCA-B37C-244B492D3B0C}" type="sibTrans" cxnId="{355188AA-F3BB-4C1E-AEDA-5ECC53EACA17}">
      <dgm:prSet/>
      <dgm:spPr/>
      <dgm:t>
        <a:bodyPr/>
        <a:lstStyle/>
        <a:p>
          <a:endParaRPr lang="en-GB"/>
        </a:p>
      </dgm:t>
    </dgm:pt>
    <dgm:pt modelId="{1AF9C922-EF1A-4BE3-BFBA-C419EF592E51}" type="parTrans" cxnId="{355188AA-F3BB-4C1E-AEDA-5ECC53EACA17}">
      <dgm:prSet/>
      <dgm:spPr/>
      <dgm:t>
        <a:bodyPr/>
        <a:lstStyle/>
        <a:p>
          <a:endParaRPr lang="en-GB"/>
        </a:p>
      </dgm:t>
    </dgm:pt>
    <dgm:pt modelId="{2230E052-9B90-4B51-8EF0-7FAACA5F7537}" type="pres">
      <dgm:prSet presAssocID="{4AC9E88A-BD73-4E29-B8CA-99AAC959B308}" presName="Name0" presStyleCnt="0">
        <dgm:presLayoutVars>
          <dgm:dir/>
          <dgm:animLvl val="lvl"/>
          <dgm:resizeHandles val="exact"/>
        </dgm:presLayoutVars>
      </dgm:prSet>
      <dgm:spPr/>
    </dgm:pt>
    <dgm:pt modelId="{BBB6CB42-9E27-4E7F-BD41-42A728C2CE85}" type="pres">
      <dgm:prSet presAssocID="{2177D418-26F6-4FD6-8852-994D94CD465C}" presName="parTxOnly" presStyleLbl="node1" presStyleIdx="0" presStyleCnt="1">
        <dgm:presLayoutVars>
          <dgm:chMax val="0"/>
          <dgm:chPref val="0"/>
          <dgm:bulletEnabled val="1"/>
        </dgm:presLayoutVars>
      </dgm:prSet>
      <dgm:spPr/>
      <dgm:t>
        <a:bodyPr/>
        <a:lstStyle/>
        <a:p>
          <a:endParaRPr lang="en-GB"/>
        </a:p>
      </dgm:t>
    </dgm:pt>
  </dgm:ptLst>
  <dgm:cxnLst>
    <dgm:cxn modelId="{61D9E66E-4F03-4B15-9A1B-B36D0D4FC5C6}" type="presOf" srcId="{4AC9E88A-BD73-4E29-B8CA-99AAC959B308}" destId="{2230E052-9B90-4B51-8EF0-7FAACA5F7537}" srcOrd="0" destOrd="0" presId="urn:microsoft.com/office/officeart/2005/8/layout/chevron1"/>
    <dgm:cxn modelId="{D09EAD74-F106-4AB5-950D-5F23C29FE5D2}" type="presOf" srcId="{2177D418-26F6-4FD6-8852-994D94CD465C}" destId="{BBB6CB42-9E27-4E7F-BD41-42A728C2CE85}" srcOrd="0" destOrd="0" presId="urn:microsoft.com/office/officeart/2005/8/layout/chevron1"/>
    <dgm:cxn modelId="{355188AA-F3BB-4C1E-AEDA-5ECC53EACA17}" srcId="{4AC9E88A-BD73-4E29-B8CA-99AAC959B308}" destId="{2177D418-26F6-4FD6-8852-994D94CD465C}" srcOrd="0" destOrd="0" parTransId="{1AF9C922-EF1A-4BE3-BFBA-C419EF592E51}" sibTransId="{D01A0901-4B29-4DCA-B37C-244B492D3B0C}"/>
    <dgm:cxn modelId="{CC822B40-D1BA-4F0B-95DA-28823FCD7B75}" type="presParOf" srcId="{2230E052-9B90-4B51-8EF0-7FAACA5F7537}" destId="{BBB6CB42-9E27-4E7F-BD41-42A728C2CE85}" srcOrd="0"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9063AF5-AC81-4B21-9531-8C6B751B1795}" type="doc">
      <dgm:prSet loTypeId="urn:microsoft.com/office/officeart/2005/8/layout/chevron1" loCatId="process" qsTypeId="urn:microsoft.com/office/officeart/2005/8/quickstyle/simple2" qsCatId="simple" csTypeId="urn:microsoft.com/office/officeart/2005/8/colors/accent0_3" csCatId="mainScheme" phldr="1"/>
      <dgm:spPr/>
    </dgm:pt>
    <dgm:pt modelId="{1BB1DB85-6F11-411C-B111-82D912CFA3A6}" type="pres">
      <dgm:prSet presAssocID="{19063AF5-AC81-4B21-9531-8C6B751B1795}" presName="Name0" presStyleCnt="0">
        <dgm:presLayoutVars>
          <dgm:dir/>
          <dgm:animLvl val="lvl"/>
          <dgm:resizeHandles val="exact"/>
        </dgm:presLayoutVars>
      </dgm:prSet>
      <dgm:spPr/>
    </dgm:pt>
  </dgm:ptLst>
  <dgm:cxnLst>
    <dgm:cxn modelId="{F4467F9A-B05E-40B8-94B5-6D2AFA0F7DA1}" type="presOf" srcId="{19063AF5-AC81-4B21-9531-8C6B751B1795}" destId="{1BB1DB85-6F11-411C-B111-82D912CFA3A6}" srcOrd="0"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9063AF5-AC81-4B21-9531-8C6B751B1795}" type="doc">
      <dgm:prSet loTypeId="urn:microsoft.com/office/officeart/2005/8/layout/chevron1" loCatId="process" qsTypeId="urn:microsoft.com/office/officeart/2005/8/quickstyle/simple2" qsCatId="simple" csTypeId="urn:microsoft.com/office/officeart/2005/8/colors/accent0_3" csCatId="mainScheme" phldr="1"/>
      <dgm:spPr/>
    </dgm:pt>
    <dgm:pt modelId="{1BB1DB85-6F11-411C-B111-82D912CFA3A6}" type="pres">
      <dgm:prSet presAssocID="{19063AF5-AC81-4B21-9531-8C6B751B1795}" presName="Name0" presStyleCnt="0">
        <dgm:presLayoutVars>
          <dgm:dir/>
          <dgm:animLvl val="lvl"/>
          <dgm:resizeHandles val="exact"/>
        </dgm:presLayoutVars>
      </dgm:prSet>
      <dgm:spPr/>
    </dgm:pt>
  </dgm:ptLst>
  <dgm:cxnLst>
    <dgm:cxn modelId="{1FC54544-A052-4DC2-B249-218CCA833AB0}" type="presOf" srcId="{19063AF5-AC81-4B21-9531-8C6B751B1795}" destId="{1BB1DB85-6F11-411C-B111-82D912CFA3A6}"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AC9E88A-BD73-4E29-B8CA-99AAC959B308}" type="doc">
      <dgm:prSet loTypeId="urn:microsoft.com/office/officeart/2005/8/layout/chevron1" loCatId="process" qsTypeId="urn:microsoft.com/office/officeart/2005/8/quickstyle/3d2" qsCatId="3D" csTypeId="urn:microsoft.com/office/officeart/2005/8/colors/accent0_3" csCatId="mainScheme" phldr="1"/>
      <dgm:spPr/>
    </dgm:pt>
    <dgm:pt modelId="{2177D418-26F6-4FD6-8852-994D94CD465C}">
      <dgm:prSet phldrT="[Text]"/>
      <dgm:spPr/>
      <dgm:t>
        <a:bodyPr/>
        <a:lstStyle/>
        <a:p>
          <a:r>
            <a:rPr lang="en-GB" b="1" dirty="0" smtClean="0"/>
            <a:t>Continued on next page </a:t>
          </a:r>
          <a:endParaRPr lang="en-GB" b="1" dirty="0"/>
        </a:p>
      </dgm:t>
    </dgm:pt>
    <dgm:pt modelId="{D01A0901-4B29-4DCA-B37C-244B492D3B0C}" type="sibTrans" cxnId="{355188AA-F3BB-4C1E-AEDA-5ECC53EACA17}">
      <dgm:prSet/>
      <dgm:spPr/>
      <dgm:t>
        <a:bodyPr/>
        <a:lstStyle/>
        <a:p>
          <a:endParaRPr lang="en-GB"/>
        </a:p>
      </dgm:t>
    </dgm:pt>
    <dgm:pt modelId="{1AF9C922-EF1A-4BE3-BFBA-C419EF592E51}" type="parTrans" cxnId="{355188AA-F3BB-4C1E-AEDA-5ECC53EACA17}">
      <dgm:prSet/>
      <dgm:spPr/>
      <dgm:t>
        <a:bodyPr/>
        <a:lstStyle/>
        <a:p>
          <a:endParaRPr lang="en-GB"/>
        </a:p>
      </dgm:t>
    </dgm:pt>
    <dgm:pt modelId="{2230E052-9B90-4B51-8EF0-7FAACA5F7537}" type="pres">
      <dgm:prSet presAssocID="{4AC9E88A-BD73-4E29-B8CA-99AAC959B308}" presName="Name0" presStyleCnt="0">
        <dgm:presLayoutVars>
          <dgm:dir/>
          <dgm:animLvl val="lvl"/>
          <dgm:resizeHandles val="exact"/>
        </dgm:presLayoutVars>
      </dgm:prSet>
      <dgm:spPr/>
    </dgm:pt>
    <dgm:pt modelId="{BBB6CB42-9E27-4E7F-BD41-42A728C2CE85}" type="pres">
      <dgm:prSet presAssocID="{2177D418-26F6-4FD6-8852-994D94CD465C}" presName="parTxOnly" presStyleLbl="node1" presStyleIdx="0" presStyleCnt="1">
        <dgm:presLayoutVars>
          <dgm:chMax val="0"/>
          <dgm:chPref val="0"/>
          <dgm:bulletEnabled val="1"/>
        </dgm:presLayoutVars>
      </dgm:prSet>
      <dgm:spPr/>
      <dgm:t>
        <a:bodyPr/>
        <a:lstStyle/>
        <a:p>
          <a:endParaRPr lang="en-GB"/>
        </a:p>
      </dgm:t>
    </dgm:pt>
  </dgm:ptLst>
  <dgm:cxnLst>
    <dgm:cxn modelId="{F550CABD-0AD0-498C-9314-5C5D5C0B5C59}" type="presOf" srcId="{2177D418-26F6-4FD6-8852-994D94CD465C}" destId="{BBB6CB42-9E27-4E7F-BD41-42A728C2CE85}" srcOrd="0" destOrd="0" presId="urn:microsoft.com/office/officeart/2005/8/layout/chevron1"/>
    <dgm:cxn modelId="{0BCF2B0F-C035-4ADF-AC25-F5AFA14BB08F}" type="presOf" srcId="{4AC9E88A-BD73-4E29-B8CA-99AAC959B308}" destId="{2230E052-9B90-4B51-8EF0-7FAACA5F7537}" srcOrd="0" destOrd="0" presId="urn:microsoft.com/office/officeart/2005/8/layout/chevron1"/>
    <dgm:cxn modelId="{355188AA-F3BB-4C1E-AEDA-5ECC53EACA17}" srcId="{4AC9E88A-BD73-4E29-B8CA-99AAC959B308}" destId="{2177D418-26F6-4FD6-8852-994D94CD465C}" srcOrd="0" destOrd="0" parTransId="{1AF9C922-EF1A-4BE3-BFBA-C419EF592E51}" sibTransId="{D01A0901-4B29-4DCA-B37C-244B492D3B0C}"/>
    <dgm:cxn modelId="{B80CA48C-BEF5-4835-B21A-7DB8DA8E92C1}" type="presParOf" srcId="{2230E052-9B90-4B51-8EF0-7FAACA5F7537}" destId="{BBB6CB42-9E27-4E7F-BD41-42A728C2CE85}" srcOrd="0"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C9E88A-BD73-4E29-B8CA-99AAC959B308}" type="doc">
      <dgm:prSet loTypeId="urn:microsoft.com/office/officeart/2005/8/layout/chevron1" loCatId="process" qsTypeId="urn:microsoft.com/office/officeart/2005/8/quickstyle/3d2" qsCatId="3D" csTypeId="urn:microsoft.com/office/officeart/2005/8/colors/accent0_3" csCatId="mainScheme" phldr="1"/>
      <dgm:spPr/>
    </dgm:pt>
    <dgm:pt modelId="{2177D418-26F6-4FD6-8852-994D94CD465C}">
      <dgm:prSet phldrT="[Text]"/>
      <dgm:spPr/>
      <dgm:t>
        <a:bodyPr/>
        <a:lstStyle/>
        <a:p>
          <a:r>
            <a:rPr lang="en-GB" b="1" dirty="0" smtClean="0"/>
            <a:t>Continued on next page </a:t>
          </a:r>
          <a:endParaRPr lang="en-GB" b="1" dirty="0"/>
        </a:p>
      </dgm:t>
    </dgm:pt>
    <dgm:pt modelId="{D01A0901-4B29-4DCA-B37C-244B492D3B0C}" type="sibTrans" cxnId="{355188AA-F3BB-4C1E-AEDA-5ECC53EACA17}">
      <dgm:prSet/>
      <dgm:spPr/>
      <dgm:t>
        <a:bodyPr/>
        <a:lstStyle/>
        <a:p>
          <a:endParaRPr lang="en-GB"/>
        </a:p>
      </dgm:t>
    </dgm:pt>
    <dgm:pt modelId="{1AF9C922-EF1A-4BE3-BFBA-C419EF592E51}" type="parTrans" cxnId="{355188AA-F3BB-4C1E-AEDA-5ECC53EACA17}">
      <dgm:prSet/>
      <dgm:spPr/>
      <dgm:t>
        <a:bodyPr/>
        <a:lstStyle/>
        <a:p>
          <a:endParaRPr lang="en-GB"/>
        </a:p>
      </dgm:t>
    </dgm:pt>
    <dgm:pt modelId="{2230E052-9B90-4B51-8EF0-7FAACA5F7537}" type="pres">
      <dgm:prSet presAssocID="{4AC9E88A-BD73-4E29-B8CA-99AAC959B308}" presName="Name0" presStyleCnt="0">
        <dgm:presLayoutVars>
          <dgm:dir/>
          <dgm:animLvl val="lvl"/>
          <dgm:resizeHandles val="exact"/>
        </dgm:presLayoutVars>
      </dgm:prSet>
      <dgm:spPr/>
    </dgm:pt>
    <dgm:pt modelId="{BBB6CB42-9E27-4E7F-BD41-42A728C2CE85}" type="pres">
      <dgm:prSet presAssocID="{2177D418-26F6-4FD6-8852-994D94CD465C}" presName="parTxOnly" presStyleLbl="node1" presStyleIdx="0" presStyleCnt="1">
        <dgm:presLayoutVars>
          <dgm:chMax val="0"/>
          <dgm:chPref val="0"/>
          <dgm:bulletEnabled val="1"/>
        </dgm:presLayoutVars>
      </dgm:prSet>
      <dgm:spPr/>
      <dgm:t>
        <a:bodyPr/>
        <a:lstStyle/>
        <a:p>
          <a:endParaRPr lang="en-GB"/>
        </a:p>
      </dgm:t>
    </dgm:pt>
  </dgm:ptLst>
  <dgm:cxnLst>
    <dgm:cxn modelId="{355188AA-F3BB-4C1E-AEDA-5ECC53EACA17}" srcId="{4AC9E88A-BD73-4E29-B8CA-99AAC959B308}" destId="{2177D418-26F6-4FD6-8852-994D94CD465C}" srcOrd="0" destOrd="0" parTransId="{1AF9C922-EF1A-4BE3-BFBA-C419EF592E51}" sibTransId="{D01A0901-4B29-4DCA-B37C-244B492D3B0C}"/>
    <dgm:cxn modelId="{EDB4FF91-B2FF-4260-9F14-A5BD39905C72}" type="presOf" srcId="{4AC9E88A-BD73-4E29-B8CA-99AAC959B308}" destId="{2230E052-9B90-4B51-8EF0-7FAACA5F7537}" srcOrd="0" destOrd="0" presId="urn:microsoft.com/office/officeart/2005/8/layout/chevron1"/>
    <dgm:cxn modelId="{BFD281AE-1BB0-4FD8-BA87-209A2D279625}" type="presOf" srcId="{2177D418-26F6-4FD6-8852-994D94CD465C}" destId="{BBB6CB42-9E27-4E7F-BD41-42A728C2CE85}" srcOrd="0" destOrd="0" presId="urn:microsoft.com/office/officeart/2005/8/layout/chevron1"/>
    <dgm:cxn modelId="{C54ACD86-5D52-4697-824A-957C1FE05C6B}" type="presParOf" srcId="{2230E052-9B90-4B51-8EF0-7FAACA5F7537}" destId="{BBB6CB42-9E27-4E7F-BD41-42A728C2CE85}" srcOrd="0"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19063AF5-AC81-4B21-9531-8C6B751B1795}" type="doc">
      <dgm:prSet loTypeId="urn:microsoft.com/office/officeart/2005/8/layout/chevron1" loCatId="process" qsTypeId="urn:microsoft.com/office/officeart/2005/8/quickstyle/simple2" qsCatId="simple" csTypeId="urn:microsoft.com/office/officeart/2005/8/colors/accent0_3" csCatId="mainScheme" phldr="1"/>
      <dgm:spPr/>
    </dgm:pt>
    <dgm:pt modelId="{1BB1DB85-6F11-411C-B111-82D912CFA3A6}" type="pres">
      <dgm:prSet presAssocID="{19063AF5-AC81-4B21-9531-8C6B751B1795}" presName="Name0" presStyleCnt="0">
        <dgm:presLayoutVars>
          <dgm:dir/>
          <dgm:animLvl val="lvl"/>
          <dgm:resizeHandles val="exact"/>
        </dgm:presLayoutVars>
      </dgm:prSet>
      <dgm:spPr/>
    </dgm:pt>
  </dgm:ptLst>
  <dgm:cxnLst>
    <dgm:cxn modelId="{1768E6DB-8AFE-4D36-AB60-36C0084922B8}" type="presOf" srcId="{19063AF5-AC81-4B21-9531-8C6B751B1795}" destId="{1BB1DB85-6F11-411C-B111-82D912CFA3A6}" srcOrd="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4AC9E88A-BD73-4E29-B8CA-99AAC959B308}" type="doc">
      <dgm:prSet loTypeId="urn:microsoft.com/office/officeart/2005/8/layout/chevron1" loCatId="process" qsTypeId="urn:microsoft.com/office/officeart/2005/8/quickstyle/3d2" qsCatId="3D" csTypeId="urn:microsoft.com/office/officeart/2005/8/colors/accent0_3" csCatId="mainScheme" phldr="1"/>
      <dgm:spPr/>
    </dgm:pt>
    <dgm:pt modelId="{2177D418-26F6-4FD6-8852-994D94CD465C}">
      <dgm:prSet phldrT="[Text]"/>
      <dgm:spPr/>
      <dgm:t>
        <a:bodyPr/>
        <a:lstStyle/>
        <a:p>
          <a:r>
            <a:rPr lang="en-GB" b="1" dirty="0" smtClean="0"/>
            <a:t>Continued on next page </a:t>
          </a:r>
          <a:endParaRPr lang="en-GB" b="1" dirty="0"/>
        </a:p>
      </dgm:t>
    </dgm:pt>
    <dgm:pt modelId="{D01A0901-4B29-4DCA-B37C-244B492D3B0C}" type="sibTrans" cxnId="{355188AA-F3BB-4C1E-AEDA-5ECC53EACA17}">
      <dgm:prSet/>
      <dgm:spPr/>
      <dgm:t>
        <a:bodyPr/>
        <a:lstStyle/>
        <a:p>
          <a:endParaRPr lang="en-GB"/>
        </a:p>
      </dgm:t>
    </dgm:pt>
    <dgm:pt modelId="{1AF9C922-EF1A-4BE3-BFBA-C419EF592E51}" type="parTrans" cxnId="{355188AA-F3BB-4C1E-AEDA-5ECC53EACA17}">
      <dgm:prSet/>
      <dgm:spPr/>
      <dgm:t>
        <a:bodyPr/>
        <a:lstStyle/>
        <a:p>
          <a:endParaRPr lang="en-GB"/>
        </a:p>
      </dgm:t>
    </dgm:pt>
    <dgm:pt modelId="{2230E052-9B90-4B51-8EF0-7FAACA5F7537}" type="pres">
      <dgm:prSet presAssocID="{4AC9E88A-BD73-4E29-B8CA-99AAC959B308}" presName="Name0" presStyleCnt="0">
        <dgm:presLayoutVars>
          <dgm:dir/>
          <dgm:animLvl val="lvl"/>
          <dgm:resizeHandles val="exact"/>
        </dgm:presLayoutVars>
      </dgm:prSet>
      <dgm:spPr/>
    </dgm:pt>
    <dgm:pt modelId="{BBB6CB42-9E27-4E7F-BD41-42A728C2CE85}" type="pres">
      <dgm:prSet presAssocID="{2177D418-26F6-4FD6-8852-994D94CD465C}" presName="parTxOnly" presStyleLbl="node1" presStyleIdx="0" presStyleCnt="1">
        <dgm:presLayoutVars>
          <dgm:chMax val="0"/>
          <dgm:chPref val="0"/>
          <dgm:bulletEnabled val="1"/>
        </dgm:presLayoutVars>
      </dgm:prSet>
      <dgm:spPr/>
      <dgm:t>
        <a:bodyPr/>
        <a:lstStyle/>
        <a:p>
          <a:endParaRPr lang="en-GB"/>
        </a:p>
      </dgm:t>
    </dgm:pt>
  </dgm:ptLst>
  <dgm:cxnLst>
    <dgm:cxn modelId="{7709C56A-D673-44D1-83BE-D238C8117149}" type="presOf" srcId="{4AC9E88A-BD73-4E29-B8CA-99AAC959B308}" destId="{2230E052-9B90-4B51-8EF0-7FAACA5F7537}" srcOrd="0" destOrd="0" presId="urn:microsoft.com/office/officeart/2005/8/layout/chevron1"/>
    <dgm:cxn modelId="{355188AA-F3BB-4C1E-AEDA-5ECC53EACA17}" srcId="{4AC9E88A-BD73-4E29-B8CA-99AAC959B308}" destId="{2177D418-26F6-4FD6-8852-994D94CD465C}" srcOrd="0" destOrd="0" parTransId="{1AF9C922-EF1A-4BE3-BFBA-C419EF592E51}" sibTransId="{D01A0901-4B29-4DCA-B37C-244B492D3B0C}"/>
    <dgm:cxn modelId="{37FAE417-5BE0-4F05-AEE7-DB0BE4EEFB88}" type="presOf" srcId="{2177D418-26F6-4FD6-8852-994D94CD465C}" destId="{BBB6CB42-9E27-4E7F-BD41-42A728C2CE85}" srcOrd="0" destOrd="0" presId="urn:microsoft.com/office/officeart/2005/8/layout/chevron1"/>
    <dgm:cxn modelId="{4D53C9EA-1B93-46B5-90F0-ED57E0088074}" type="presParOf" srcId="{2230E052-9B90-4B51-8EF0-7FAACA5F7537}" destId="{BBB6CB42-9E27-4E7F-BD41-42A728C2CE85}" srcOrd="0"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19063AF5-AC81-4B21-9531-8C6B751B1795}" type="doc">
      <dgm:prSet loTypeId="urn:microsoft.com/office/officeart/2005/8/layout/chevron1" loCatId="process" qsTypeId="urn:microsoft.com/office/officeart/2005/8/quickstyle/simple2" qsCatId="simple" csTypeId="urn:microsoft.com/office/officeart/2005/8/colors/accent0_3" csCatId="mainScheme" phldr="1"/>
      <dgm:spPr/>
    </dgm:pt>
    <dgm:pt modelId="{1BB1DB85-6F11-411C-B111-82D912CFA3A6}" type="pres">
      <dgm:prSet presAssocID="{19063AF5-AC81-4B21-9531-8C6B751B1795}" presName="Name0" presStyleCnt="0">
        <dgm:presLayoutVars>
          <dgm:dir/>
          <dgm:animLvl val="lvl"/>
          <dgm:resizeHandles val="exact"/>
        </dgm:presLayoutVars>
      </dgm:prSet>
      <dgm:spPr/>
    </dgm:pt>
  </dgm:ptLst>
  <dgm:cxnLst>
    <dgm:cxn modelId="{6765D435-76B7-43D3-83D4-3CE8F7EFD0A5}" type="presOf" srcId="{19063AF5-AC81-4B21-9531-8C6B751B1795}" destId="{1BB1DB85-6F11-411C-B111-82D912CFA3A6}"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4AC9E88A-BD73-4E29-B8CA-99AAC959B308}" type="doc">
      <dgm:prSet loTypeId="urn:microsoft.com/office/officeart/2005/8/layout/chevron1" loCatId="process" qsTypeId="urn:microsoft.com/office/officeart/2005/8/quickstyle/3d2" qsCatId="3D" csTypeId="urn:microsoft.com/office/officeart/2005/8/colors/accent0_3" csCatId="mainScheme" phldr="1"/>
      <dgm:spPr/>
    </dgm:pt>
    <dgm:pt modelId="{2177D418-26F6-4FD6-8852-994D94CD465C}">
      <dgm:prSet phldrT="[Text]"/>
      <dgm:spPr/>
      <dgm:t>
        <a:bodyPr/>
        <a:lstStyle/>
        <a:p>
          <a:r>
            <a:rPr lang="en-GB" b="1" dirty="0" smtClean="0"/>
            <a:t>Continued on next page </a:t>
          </a:r>
          <a:endParaRPr lang="en-GB" b="1" dirty="0"/>
        </a:p>
      </dgm:t>
    </dgm:pt>
    <dgm:pt modelId="{D01A0901-4B29-4DCA-B37C-244B492D3B0C}" type="sibTrans" cxnId="{355188AA-F3BB-4C1E-AEDA-5ECC53EACA17}">
      <dgm:prSet/>
      <dgm:spPr/>
      <dgm:t>
        <a:bodyPr/>
        <a:lstStyle/>
        <a:p>
          <a:endParaRPr lang="en-GB"/>
        </a:p>
      </dgm:t>
    </dgm:pt>
    <dgm:pt modelId="{1AF9C922-EF1A-4BE3-BFBA-C419EF592E51}" type="parTrans" cxnId="{355188AA-F3BB-4C1E-AEDA-5ECC53EACA17}">
      <dgm:prSet/>
      <dgm:spPr/>
      <dgm:t>
        <a:bodyPr/>
        <a:lstStyle/>
        <a:p>
          <a:endParaRPr lang="en-GB"/>
        </a:p>
      </dgm:t>
    </dgm:pt>
    <dgm:pt modelId="{2230E052-9B90-4B51-8EF0-7FAACA5F7537}" type="pres">
      <dgm:prSet presAssocID="{4AC9E88A-BD73-4E29-B8CA-99AAC959B308}" presName="Name0" presStyleCnt="0">
        <dgm:presLayoutVars>
          <dgm:dir/>
          <dgm:animLvl val="lvl"/>
          <dgm:resizeHandles val="exact"/>
        </dgm:presLayoutVars>
      </dgm:prSet>
      <dgm:spPr/>
    </dgm:pt>
    <dgm:pt modelId="{BBB6CB42-9E27-4E7F-BD41-42A728C2CE85}" type="pres">
      <dgm:prSet presAssocID="{2177D418-26F6-4FD6-8852-994D94CD465C}" presName="parTxOnly" presStyleLbl="node1" presStyleIdx="0" presStyleCnt="1" custLinFactNeighborX="1969" custLinFactNeighborY="303">
        <dgm:presLayoutVars>
          <dgm:chMax val="0"/>
          <dgm:chPref val="0"/>
          <dgm:bulletEnabled val="1"/>
        </dgm:presLayoutVars>
      </dgm:prSet>
      <dgm:spPr/>
      <dgm:t>
        <a:bodyPr/>
        <a:lstStyle/>
        <a:p>
          <a:endParaRPr lang="en-GB"/>
        </a:p>
      </dgm:t>
    </dgm:pt>
  </dgm:ptLst>
  <dgm:cxnLst>
    <dgm:cxn modelId="{0B0CF8B3-168E-46B7-9D4E-A0B35D2D2C7A}" type="presOf" srcId="{4AC9E88A-BD73-4E29-B8CA-99AAC959B308}" destId="{2230E052-9B90-4B51-8EF0-7FAACA5F7537}" srcOrd="0" destOrd="0" presId="urn:microsoft.com/office/officeart/2005/8/layout/chevron1"/>
    <dgm:cxn modelId="{392213FA-6738-459D-90E7-7779759D4DFA}" type="presOf" srcId="{2177D418-26F6-4FD6-8852-994D94CD465C}" destId="{BBB6CB42-9E27-4E7F-BD41-42A728C2CE85}" srcOrd="0" destOrd="0" presId="urn:microsoft.com/office/officeart/2005/8/layout/chevron1"/>
    <dgm:cxn modelId="{355188AA-F3BB-4C1E-AEDA-5ECC53EACA17}" srcId="{4AC9E88A-BD73-4E29-B8CA-99AAC959B308}" destId="{2177D418-26F6-4FD6-8852-994D94CD465C}" srcOrd="0" destOrd="0" parTransId="{1AF9C922-EF1A-4BE3-BFBA-C419EF592E51}" sibTransId="{D01A0901-4B29-4DCA-B37C-244B492D3B0C}"/>
    <dgm:cxn modelId="{1E0CFADF-07BA-4184-B8CD-FA6C632FC72A}" type="presParOf" srcId="{2230E052-9B90-4B51-8EF0-7FAACA5F7537}" destId="{BBB6CB42-9E27-4E7F-BD41-42A728C2CE85}" srcOrd="0"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4AC9E88A-BD73-4E29-B8CA-99AAC959B308}" type="doc">
      <dgm:prSet loTypeId="urn:microsoft.com/office/officeart/2005/8/layout/chevron1" loCatId="process" qsTypeId="urn:microsoft.com/office/officeart/2005/8/quickstyle/3d2" qsCatId="3D" csTypeId="urn:microsoft.com/office/officeart/2005/8/colors/accent0_3" csCatId="mainScheme" phldr="1"/>
      <dgm:spPr/>
    </dgm:pt>
    <dgm:pt modelId="{2177D418-26F6-4FD6-8852-994D94CD465C}">
      <dgm:prSet phldrT="[Text]"/>
      <dgm:spPr/>
      <dgm:t>
        <a:bodyPr/>
        <a:lstStyle/>
        <a:p>
          <a:r>
            <a:rPr lang="en-GB" b="1" dirty="0" smtClean="0"/>
            <a:t>Continued on next page </a:t>
          </a:r>
          <a:endParaRPr lang="en-GB" b="1" dirty="0"/>
        </a:p>
      </dgm:t>
    </dgm:pt>
    <dgm:pt modelId="{D01A0901-4B29-4DCA-B37C-244B492D3B0C}" type="sibTrans" cxnId="{355188AA-F3BB-4C1E-AEDA-5ECC53EACA17}">
      <dgm:prSet/>
      <dgm:spPr/>
      <dgm:t>
        <a:bodyPr/>
        <a:lstStyle/>
        <a:p>
          <a:endParaRPr lang="en-GB"/>
        </a:p>
      </dgm:t>
    </dgm:pt>
    <dgm:pt modelId="{1AF9C922-EF1A-4BE3-BFBA-C419EF592E51}" type="parTrans" cxnId="{355188AA-F3BB-4C1E-AEDA-5ECC53EACA17}">
      <dgm:prSet/>
      <dgm:spPr/>
      <dgm:t>
        <a:bodyPr/>
        <a:lstStyle/>
        <a:p>
          <a:endParaRPr lang="en-GB"/>
        </a:p>
      </dgm:t>
    </dgm:pt>
    <dgm:pt modelId="{2230E052-9B90-4B51-8EF0-7FAACA5F7537}" type="pres">
      <dgm:prSet presAssocID="{4AC9E88A-BD73-4E29-B8CA-99AAC959B308}" presName="Name0" presStyleCnt="0">
        <dgm:presLayoutVars>
          <dgm:dir/>
          <dgm:animLvl val="lvl"/>
          <dgm:resizeHandles val="exact"/>
        </dgm:presLayoutVars>
      </dgm:prSet>
      <dgm:spPr/>
    </dgm:pt>
    <dgm:pt modelId="{BBB6CB42-9E27-4E7F-BD41-42A728C2CE85}" type="pres">
      <dgm:prSet presAssocID="{2177D418-26F6-4FD6-8852-994D94CD465C}" presName="parTxOnly" presStyleLbl="node1" presStyleIdx="0" presStyleCnt="1">
        <dgm:presLayoutVars>
          <dgm:chMax val="0"/>
          <dgm:chPref val="0"/>
          <dgm:bulletEnabled val="1"/>
        </dgm:presLayoutVars>
      </dgm:prSet>
      <dgm:spPr/>
      <dgm:t>
        <a:bodyPr/>
        <a:lstStyle/>
        <a:p>
          <a:endParaRPr lang="en-GB"/>
        </a:p>
      </dgm:t>
    </dgm:pt>
  </dgm:ptLst>
  <dgm:cxnLst>
    <dgm:cxn modelId="{9544276B-52FF-4A44-A03A-2B49F7FF7D12}" type="presOf" srcId="{2177D418-26F6-4FD6-8852-994D94CD465C}" destId="{BBB6CB42-9E27-4E7F-BD41-42A728C2CE85}" srcOrd="0" destOrd="0" presId="urn:microsoft.com/office/officeart/2005/8/layout/chevron1"/>
    <dgm:cxn modelId="{7874F37F-2721-4C85-9E62-79DCBA111DA8}" type="presOf" srcId="{4AC9E88A-BD73-4E29-B8CA-99AAC959B308}" destId="{2230E052-9B90-4B51-8EF0-7FAACA5F7537}" srcOrd="0" destOrd="0" presId="urn:microsoft.com/office/officeart/2005/8/layout/chevron1"/>
    <dgm:cxn modelId="{355188AA-F3BB-4C1E-AEDA-5ECC53EACA17}" srcId="{4AC9E88A-BD73-4E29-B8CA-99AAC959B308}" destId="{2177D418-26F6-4FD6-8852-994D94CD465C}" srcOrd="0" destOrd="0" parTransId="{1AF9C922-EF1A-4BE3-BFBA-C419EF592E51}" sibTransId="{D01A0901-4B29-4DCA-B37C-244B492D3B0C}"/>
    <dgm:cxn modelId="{2DB9B8D9-69B8-44C7-92D4-CE3C9470471A}" type="presParOf" srcId="{2230E052-9B90-4B51-8EF0-7FAACA5F7537}" destId="{BBB6CB42-9E27-4E7F-BD41-42A728C2CE85}" srcOrd="0"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4AC9E88A-BD73-4E29-B8CA-99AAC959B308}" type="doc">
      <dgm:prSet loTypeId="urn:microsoft.com/office/officeart/2005/8/layout/chevron1" loCatId="process" qsTypeId="urn:microsoft.com/office/officeart/2005/8/quickstyle/3d2" qsCatId="3D" csTypeId="urn:microsoft.com/office/officeart/2005/8/colors/accent0_3" csCatId="mainScheme" phldr="1"/>
      <dgm:spPr/>
    </dgm:pt>
    <dgm:pt modelId="{2177D418-26F6-4FD6-8852-994D94CD465C}">
      <dgm:prSet phldrT="[Text]"/>
      <dgm:spPr/>
      <dgm:t>
        <a:bodyPr/>
        <a:lstStyle/>
        <a:p>
          <a:r>
            <a:rPr lang="en-GB" b="1" dirty="0" smtClean="0"/>
            <a:t>Continued on next page </a:t>
          </a:r>
          <a:endParaRPr lang="en-GB" b="1" dirty="0"/>
        </a:p>
      </dgm:t>
    </dgm:pt>
    <dgm:pt modelId="{D01A0901-4B29-4DCA-B37C-244B492D3B0C}" type="sibTrans" cxnId="{355188AA-F3BB-4C1E-AEDA-5ECC53EACA17}">
      <dgm:prSet/>
      <dgm:spPr/>
      <dgm:t>
        <a:bodyPr/>
        <a:lstStyle/>
        <a:p>
          <a:endParaRPr lang="en-GB"/>
        </a:p>
      </dgm:t>
    </dgm:pt>
    <dgm:pt modelId="{1AF9C922-EF1A-4BE3-BFBA-C419EF592E51}" type="parTrans" cxnId="{355188AA-F3BB-4C1E-AEDA-5ECC53EACA17}">
      <dgm:prSet/>
      <dgm:spPr/>
      <dgm:t>
        <a:bodyPr/>
        <a:lstStyle/>
        <a:p>
          <a:endParaRPr lang="en-GB"/>
        </a:p>
      </dgm:t>
    </dgm:pt>
    <dgm:pt modelId="{2230E052-9B90-4B51-8EF0-7FAACA5F7537}" type="pres">
      <dgm:prSet presAssocID="{4AC9E88A-BD73-4E29-B8CA-99AAC959B308}" presName="Name0" presStyleCnt="0">
        <dgm:presLayoutVars>
          <dgm:dir/>
          <dgm:animLvl val="lvl"/>
          <dgm:resizeHandles val="exact"/>
        </dgm:presLayoutVars>
      </dgm:prSet>
      <dgm:spPr/>
    </dgm:pt>
    <dgm:pt modelId="{BBB6CB42-9E27-4E7F-BD41-42A728C2CE85}" type="pres">
      <dgm:prSet presAssocID="{2177D418-26F6-4FD6-8852-994D94CD465C}" presName="parTxOnly" presStyleLbl="node1" presStyleIdx="0" presStyleCnt="1">
        <dgm:presLayoutVars>
          <dgm:chMax val="0"/>
          <dgm:chPref val="0"/>
          <dgm:bulletEnabled val="1"/>
        </dgm:presLayoutVars>
      </dgm:prSet>
      <dgm:spPr/>
      <dgm:t>
        <a:bodyPr/>
        <a:lstStyle/>
        <a:p>
          <a:endParaRPr lang="en-GB"/>
        </a:p>
      </dgm:t>
    </dgm:pt>
  </dgm:ptLst>
  <dgm:cxnLst>
    <dgm:cxn modelId="{B0307742-F44D-4816-A3EF-4F6CF70D8748}" type="presOf" srcId="{2177D418-26F6-4FD6-8852-994D94CD465C}" destId="{BBB6CB42-9E27-4E7F-BD41-42A728C2CE85}" srcOrd="0" destOrd="0" presId="urn:microsoft.com/office/officeart/2005/8/layout/chevron1"/>
    <dgm:cxn modelId="{355188AA-F3BB-4C1E-AEDA-5ECC53EACA17}" srcId="{4AC9E88A-BD73-4E29-B8CA-99AAC959B308}" destId="{2177D418-26F6-4FD6-8852-994D94CD465C}" srcOrd="0" destOrd="0" parTransId="{1AF9C922-EF1A-4BE3-BFBA-C419EF592E51}" sibTransId="{D01A0901-4B29-4DCA-B37C-244B492D3B0C}"/>
    <dgm:cxn modelId="{C054B8B7-AFC6-4327-9093-6B631DB7DC9A}" type="presOf" srcId="{4AC9E88A-BD73-4E29-B8CA-99AAC959B308}" destId="{2230E052-9B90-4B51-8EF0-7FAACA5F7537}" srcOrd="0" destOrd="0" presId="urn:microsoft.com/office/officeart/2005/8/layout/chevron1"/>
    <dgm:cxn modelId="{C4AB3DEA-B3FD-4606-93E2-DB8A9526420A}" type="presParOf" srcId="{2230E052-9B90-4B51-8EF0-7FAACA5F7537}" destId="{BBB6CB42-9E27-4E7F-BD41-42A728C2CE85}" srcOrd="0"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4AC9E88A-BD73-4E29-B8CA-99AAC959B308}" type="doc">
      <dgm:prSet loTypeId="urn:microsoft.com/office/officeart/2005/8/layout/chevron1" loCatId="process" qsTypeId="urn:microsoft.com/office/officeart/2005/8/quickstyle/3d2" qsCatId="3D" csTypeId="urn:microsoft.com/office/officeart/2005/8/colors/accent0_3" csCatId="mainScheme" phldr="1"/>
      <dgm:spPr/>
    </dgm:pt>
    <dgm:pt modelId="{2177D418-26F6-4FD6-8852-994D94CD465C}">
      <dgm:prSet phldrT="[Text]"/>
      <dgm:spPr/>
      <dgm:t>
        <a:bodyPr/>
        <a:lstStyle/>
        <a:p>
          <a:r>
            <a:rPr lang="en-GB" b="1" dirty="0" smtClean="0"/>
            <a:t>Continued on next page </a:t>
          </a:r>
          <a:endParaRPr lang="en-GB" b="1" dirty="0"/>
        </a:p>
      </dgm:t>
    </dgm:pt>
    <dgm:pt modelId="{D01A0901-4B29-4DCA-B37C-244B492D3B0C}" type="sibTrans" cxnId="{355188AA-F3BB-4C1E-AEDA-5ECC53EACA17}">
      <dgm:prSet/>
      <dgm:spPr/>
      <dgm:t>
        <a:bodyPr/>
        <a:lstStyle/>
        <a:p>
          <a:endParaRPr lang="en-GB"/>
        </a:p>
      </dgm:t>
    </dgm:pt>
    <dgm:pt modelId="{1AF9C922-EF1A-4BE3-BFBA-C419EF592E51}" type="parTrans" cxnId="{355188AA-F3BB-4C1E-AEDA-5ECC53EACA17}">
      <dgm:prSet/>
      <dgm:spPr/>
      <dgm:t>
        <a:bodyPr/>
        <a:lstStyle/>
        <a:p>
          <a:endParaRPr lang="en-GB"/>
        </a:p>
      </dgm:t>
    </dgm:pt>
    <dgm:pt modelId="{2230E052-9B90-4B51-8EF0-7FAACA5F7537}" type="pres">
      <dgm:prSet presAssocID="{4AC9E88A-BD73-4E29-B8CA-99AAC959B308}" presName="Name0" presStyleCnt="0">
        <dgm:presLayoutVars>
          <dgm:dir/>
          <dgm:animLvl val="lvl"/>
          <dgm:resizeHandles val="exact"/>
        </dgm:presLayoutVars>
      </dgm:prSet>
      <dgm:spPr/>
    </dgm:pt>
    <dgm:pt modelId="{BBB6CB42-9E27-4E7F-BD41-42A728C2CE85}" type="pres">
      <dgm:prSet presAssocID="{2177D418-26F6-4FD6-8852-994D94CD465C}" presName="parTxOnly" presStyleLbl="node1" presStyleIdx="0" presStyleCnt="1">
        <dgm:presLayoutVars>
          <dgm:chMax val="0"/>
          <dgm:chPref val="0"/>
          <dgm:bulletEnabled val="1"/>
        </dgm:presLayoutVars>
      </dgm:prSet>
      <dgm:spPr/>
      <dgm:t>
        <a:bodyPr/>
        <a:lstStyle/>
        <a:p>
          <a:endParaRPr lang="en-GB"/>
        </a:p>
      </dgm:t>
    </dgm:pt>
  </dgm:ptLst>
  <dgm:cxnLst>
    <dgm:cxn modelId="{AEF07957-91F9-494F-8840-B9D263251C8E}" type="presOf" srcId="{4AC9E88A-BD73-4E29-B8CA-99AAC959B308}" destId="{2230E052-9B90-4B51-8EF0-7FAACA5F7537}" srcOrd="0" destOrd="0" presId="urn:microsoft.com/office/officeart/2005/8/layout/chevron1"/>
    <dgm:cxn modelId="{4E2DD344-6E81-478B-AE14-6F48C5847254}" type="presOf" srcId="{2177D418-26F6-4FD6-8852-994D94CD465C}" destId="{BBB6CB42-9E27-4E7F-BD41-42A728C2CE85}" srcOrd="0" destOrd="0" presId="urn:microsoft.com/office/officeart/2005/8/layout/chevron1"/>
    <dgm:cxn modelId="{355188AA-F3BB-4C1E-AEDA-5ECC53EACA17}" srcId="{4AC9E88A-BD73-4E29-B8CA-99AAC959B308}" destId="{2177D418-26F6-4FD6-8852-994D94CD465C}" srcOrd="0" destOrd="0" parTransId="{1AF9C922-EF1A-4BE3-BFBA-C419EF592E51}" sibTransId="{D01A0901-4B29-4DCA-B37C-244B492D3B0C}"/>
    <dgm:cxn modelId="{A665FF0A-254F-4471-9E29-572819713479}" type="presParOf" srcId="{2230E052-9B90-4B51-8EF0-7FAACA5F7537}" destId="{BBB6CB42-9E27-4E7F-BD41-42A728C2CE85}" srcOrd="0"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4AC9E88A-BD73-4E29-B8CA-99AAC959B308}" type="doc">
      <dgm:prSet loTypeId="urn:microsoft.com/office/officeart/2005/8/layout/chevron1" loCatId="process" qsTypeId="urn:microsoft.com/office/officeart/2005/8/quickstyle/3d2" qsCatId="3D" csTypeId="urn:microsoft.com/office/officeart/2005/8/colors/accent0_3" csCatId="mainScheme" phldr="1"/>
      <dgm:spPr/>
    </dgm:pt>
    <dgm:pt modelId="{2177D418-26F6-4FD6-8852-994D94CD465C}">
      <dgm:prSet phldrT="[Text]"/>
      <dgm:spPr/>
      <dgm:t>
        <a:bodyPr/>
        <a:lstStyle/>
        <a:p>
          <a:r>
            <a:rPr lang="en-GB" b="1" dirty="0" smtClean="0"/>
            <a:t>Continued on next page </a:t>
          </a:r>
          <a:endParaRPr lang="en-GB" b="1" dirty="0"/>
        </a:p>
      </dgm:t>
    </dgm:pt>
    <dgm:pt modelId="{D01A0901-4B29-4DCA-B37C-244B492D3B0C}" type="sibTrans" cxnId="{355188AA-F3BB-4C1E-AEDA-5ECC53EACA17}">
      <dgm:prSet/>
      <dgm:spPr/>
      <dgm:t>
        <a:bodyPr/>
        <a:lstStyle/>
        <a:p>
          <a:endParaRPr lang="en-GB"/>
        </a:p>
      </dgm:t>
    </dgm:pt>
    <dgm:pt modelId="{1AF9C922-EF1A-4BE3-BFBA-C419EF592E51}" type="parTrans" cxnId="{355188AA-F3BB-4C1E-AEDA-5ECC53EACA17}">
      <dgm:prSet/>
      <dgm:spPr/>
      <dgm:t>
        <a:bodyPr/>
        <a:lstStyle/>
        <a:p>
          <a:endParaRPr lang="en-GB"/>
        </a:p>
      </dgm:t>
    </dgm:pt>
    <dgm:pt modelId="{2230E052-9B90-4B51-8EF0-7FAACA5F7537}" type="pres">
      <dgm:prSet presAssocID="{4AC9E88A-BD73-4E29-B8CA-99AAC959B308}" presName="Name0" presStyleCnt="0">
        <dgm:presLayoutVars>
          <dgm:dir/>
          <dgm:animLvl val="lvl"/>
          <dgm:resizeHandles val="exact"/>
        </dgm:presLayoutVars>
      </dgm:prSet>
      <dgm:spPr/>
    </dgm:pt>
    <dgm:pt modelId="{BBB6CB42-9E27-4E7F-BD41-42A728C2CE85}" type="pres">
      <dgm:prSet presAssocID="{2177D418-26F6-4FD6-8852-994D94CD465C}" presName="parTxOnly" presStyleLbl="node1" presStyleIdx="0" presStyleCnt="1">
        <dgm:presLayoutVars>
          <dgm:chMax val="0"/>
          <dgm:chPref val="0"/>
          <dgm:bulletEnabled val="1"/>
        </dgm:presLayoutVars>
      </dgm:prSet>
      <dgm:spPr/>
      <dgm:t>
        <a:bodyPr/>
        <a:lstStyle/>
        <a:p>
          <a:endParaRPr lang="en-GB"/>
        </a:p>
      </dgm:t>
    </dgm:pt>
  </dgm:ptLst>
  <dgm:cxnLst>
    <dgm:cxn modelId="{31DBFBA8-BC6F-4130-8B66-32FA7486D05C}" type="presOf" srcId="{4AC9E88A-BD73-4E29-B8CA-99AAC959B308}" destId="{2230E052-9B90-4B51-8EF0-7FAACA5F7537}" srcOrd="0" destOrd="0" presId="urn:microsoft.com/office/officeart/2005/8/layout/chevron1"/>
    <dgm:cxn modelId="{C5D55743-37E5-4F6D-BF05-3A1480268A90}" type="presOf" srcId="{2177D418-26F6-4FD6-8852-994D94CD465C}" destId="{BBB6CB42-9E27-4E7F-BD41-42A728C2CE85}" srcOrd="0" destOrd="0" presId="urn:microsoft.com/office/officeart/2005/8/layout/chevron1"/>
    <dgm:cxn modelId="{355188AA-F3BB-4C1E-AEDA-5ECC53EACA17}" srcId="{4AC9E88A-BD73-4E29-B8CA-99AAC959B308}" destId="{2177D418-26F6-4FD6-8852-994D94CD465C}" srcOrd="0" destOrd="0" parTransId="{1AF9C922-EF1A-4BE3-BFBA-C419EF592E51}" sibTransId="{D01A0901-4B29-4DCA-B37C-244B492D3B0C}"/>
    <dgm:cxn modelId="{8D4097B1-D0F8-43C7-BC5F-FBFFB41CD495}" type="presParOf" srcId="{2230E052-9B90-4B51-8EF0-7FAACA5F7537}" destId="{BBB6CB42-9E27-4E7F-BD41-42A728C2CE85}" srcOrd="0"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4AC9E88A-BD73-4E29-B8CA-99AAC959B308}" type="doc">
      <dgm:prSet loTypeId="urn:microsoft.com/office/officeart/2005/8/layout/chevron1" loCatId="process" qsTypeId="urn:microsoft.com/office/officeart/2005/8/quickstyle/3d2" qsCatId="3D" csTypeId="urn:microsoft.com/office/officeart/2005/8/colors/accent0_3" csCatId="mainScheme" phldr="1"/>
      <dgm:spPr/>
    </dgm:pt>
    <dgm:pt modelId="{2177D418-26F6-4FD6-8852-994D94CD465C}">
      <dgm:prSet phldrT="[Text]"/>
      <dgm:spPr/>
      <dgm:t>
        <a:bodyPr/>
        <a:lstStyle/>
        <a:p>
          <a:r>
            <a:rPr lang="en-GB" b="1" dirty="0" smtClean="0"/>
            <a:t>Continued on next page </a:t>
          </a:r>
          <a:endParaRPr lang="en-GB" b="1" dirty="0"/>
        </a:p>
      </dgm:t>
    </dgm:pt>
    <dgm:pt modelId="{D01A0901-4B29-4DCA-B37C-244B492D3B0C}" type="sibTrans" cxnId="{355188AA-F3BB-4C1E-AEDA-5ECC53EACA17}">
      <dgm:prSet/>
      <dgm:spPr/>
      <dgm:t>
        <a:bodyPr/>
        <a:lstStyle/>
        <a:p>
          <a:endParaRPr lang="en-GB"/>
        </a:p>
      </dgm:t>
    </dgm:pt>
    <dgm:pt modelId="{1AF9C922-EF1A-4BE3-BFBA-C419EF592E51}" type="parTrans" cxnId="{355188AA-F3BB-4C1E-AEDA-5ECC53EACA17}">
      <dgm:prSet/>
      <dgm:spPr/>
      <dgm:t>
        <a:bodyPr/>
        <a:lstStyle/>
        <a:p>
          <a:endParaRPr lang="en-GB"/>
        </a:p>
      </dgm:t>
    </dgm:pt>
    <dgm:pt modelId="{2230E052-9B90-4B51-8EF0-7FAACA5F7537}" type="pres">
      <dgm:prSet presAssocID="{4AC9E88A-BD73-4E29-B8CA-99AAC959B308}" presName="Name0" presStyleCnt="0">
        <dgm:presLayoutVars>
          <dgm:dir/>
          <dgm:animLvl val="lvl"/>
          <dgm:resizeHandles val="exact"/>
        </dgm:presLayoutVars>
      </dgm:prSet>
      <dgm:spPr/>
    </dgm:pt>
    <dgm:pt modelId="{BBB6CB42-9E27-4E7F-BD41-42A728C2CE85}" type="pres">
      <dgm:prSet presAssocID="{2177D418-26F6-4FD6-8852-994D94CD465C}" presName="parTxOnly" presStyleLbl="node1" presStyleIdx="0" presStyleCnt="1">
        <dgm:presLayoutVars>
          <dgm:chMax val="0"/>
          <dgm:chPref val="0"/>
          <dgm:bulletEnabled val="1"/>
        </dgm:presLayoutVars>
      </dgm:prSet>
      <dgm:spPr/>
      <dgm:t>
        <a:bodyPr/>
        <a:lstStyle/>
        <a:p>
          <a:endParaRPr lang="en-GB"/>
        </a:p>
      </dgm:t>
    </dgm:pt>
  </dgm:ptLst>
  <dgm:cxnLst>
    <dgm:cxn modelId="{B6A4ACD9-9344-464B-B535-25441A150494}" type="presOf" srcId="{4AC9E88A-BD73-4E29-B8CA-99AAC959B308}" destId="{2230E052-9B90-4B51-8EF0-7FAACA5F7537}" srcOrd="0" destOrd="0" presId="urn:microsoft.com/office/officeart/2005/8/layout/chevron1"/>
    <dgm:cxn modelId="{355188AA-F3BB-4C1E-AEDA-5ECC53EACA17}" srcId="{4AC9E88A-BD73-4E29-B8CA-99AAC959B308}" destId="{2177D418-26F6-4FD6-8852-994D94CD465C}" srcOrd="0" destOrd="0" parTransId="{1AF9C922-EF1A-4BE3-BFBA-C419EF592E51}" sibTransId="{D01A0901-4B29-4DCA-B37C-244B492D3B0C}"/>
    <dgm:cxn modelId="{036F83C2-D0F4-47BD-8003-B588B5C3AAFF}" type="presOf" srcId="{2177D418-26F6-4FD6-8852-994D94CD465C}" destId="{BBB6CB42-9E27-4E7F-BD41-42A728C2CE85}" srcOrd="0" destOrd="0" presId="urn:microsoft.com/office/officeart/2005/8/layout/chevron1"/>
    <dgm:cxn modelId="{54526E4D-3D19-4891-96EA-6FF8432C8FB8}" type="presParOf" srcId="{2230E052-9B90-4B51-8EF0-7FAACA5F7537}" destId="{BBB6CB42-9E27-4E7F-BD41-42A728C2CE85}" srcOrd="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4AC9E88A-BD73-4E29-B8CA-99AAC959B308}" type="doc">
      <dgm:prSet loTypeId="urn:microsoft.com/office/officeart/2005/8/layout/chevron1" loCatId="process" qsTypeId="urn:microsoft.com/office/officeart/2005/8/quickstyle/3d2" qsCatId="3D" csTypeId="urn:microsoft.com/office/officeart/2005/8/colors/accent0_3" csCatId="mainScheme" phldr="1"/>
      <dgm:spPr/>
    </dgm:pt>
    <dgm:pt modelId="{2177D418-26F6-4FD6-8852-994D94CD465C}">
      <dgm:prSet phldrT="[Text]"/>
      <dgm:spPr/>
      <dgm:t>
        <a:bodyPr/>
        <a:lstStyle/>
        <a:p>
          <a:r>
            <a:rPr lang="en-GB" b="1" dirty="0" smtClean="0"/>
            <a:t>Continued on next page </a:t>
          </a:r>
          <a:endParaRPr lang="en-GB" b="1" dirty="0"/>
        </a:p>
      </dgm:t>
    </dgm:pt>
    <dgm:pt modelId="{D01A0901-4B29-4DCA-B37C-244B492D3B0C}" type="sibTrans" cxnId="{355188AA-F3BB-4C1E-AEDA-5ECC53EACA17}">
      <dgm:prSet/>
      <dgm:spPr/>
      <dgm:t>
        <a:bodyPr/>
        <a:lstStyle/>
        <a:p>
          <a:endParaRPr lang="en-GB"/>
        </a:p>
      </dgm:t>
    </dgm:pt>
    <dgm:pt modelId="{1AF9C922-EF1A-4BE3-BFBA-C419EF592E51}" type="parTrans" cxnId="{355188AA-F3BB-4C1E-AEDA-5ECC53EACA17}">
      <dgm:prSet/>
      <dgm:spPr/>
      <dgm:t>
        <a:bodyPr/>
        <a:lstStyle/>
        <a:p>
          <a:endParaRPr lang="en-GB"/>
        </a:p>
      </dgm:t>
    </dgm:pt>
    <dgm:pt modelId="{2230E052-9B90-4B51-8EF0-7FAACA5F7537}" type="pres">
      <dgm:prSet presAssocID="{4AC9E88A-BD73-4E29-B8CA-99AAC959B308}" presName="Name0" presStyleCnt="0">
        <dgm:presLayoutVars>
          <dgm:dir/>
          <dgm:animLvl val="lvl"/>
          <dgm:resizeHandles val="exact"/>
        </dgm:presLayoutVars>
      </dgm:prSet>
      <dgm:spPr/>
    </dgm:pt>
    <dgm:pt modelId="{BBB6CB42-9E27-4E7F-BD41-42A728C2CE85}" type="pres">
      <dgm:prSet presAssocID="{2177D418-26F6-4FD6-8852-994D94CD465C}" presName="parTxOnly" presStyleLbl="node1" presStyleIdx="0" presStyleCnt="1">
        <dgm:presLayoutVars>
          <dgm:chMax val="0"/>
          <dgm:chPref val="0"/>
          <dgm:bulletEnabled val="1"/>
        </dgm:presLayoutVars>
      </dgm:prSet>
      <dgm:spPr/>
      <dgm:t>
        <a:bodyPr/>
        <a:lstStyle/>
        <a:p>
          <a:endParaRPr lang="en-GB"/>
        </a:p>
      </dgm:t>
    </dgm:pt>
  </dgm:ptLst>
  <dgm:cxnLst>
    <dgm:cxn modelId="{54390DF9-8663-4226-9832-CD8C11757249}" type="presOf" srcId="{2177D418-26F6-4FD6-8852-994D94CD465C}" destId="{BBB6CB42-9E27-4E7F-BD41-42A728C2CE85}" srcOrd="0" destOrd="0" presId="urn:microsoft.com/office/officeart/2005/8/layout/chevron1"/>
    <dgm:cxn modelId="{B202D235-BBA5-4A5E-87D2-046AA9DD48A8}" type="presOf" srcId="{4AC9E88A-BD73-4E29-B8CA-99AAC959B308}" destId="{2230E052-9B90-4B51-8EF0-7FAACA5F7537}" srcOrd="0" destOrd="0" presId="urn:microsoft.com/office/officeart/2005/8/layout/chevron1"/>
    <dgm:cxn modelId="{355188AA-F3BB-4C1E-AEDA-5ECC53EACA17}" srcId="{4AC9E88A-BD73-4E29-B8CA-99AAC959B308}" destId="{2177D418-26F6-4FD6-8852-994D94CD465C}" srcOrd="0" destOrd="0" parTransId="{1AF9C922-EF1A-4BE3-BFBA-C419EF592E51}" sibTransId="{D01A0901-4B29-4DCA-B37C-244B492D3B0C}"/>
    <dgm:cxn modelId="{3F8AAF8B-F3D5-4F28-B475-3CA5590447AD}" type="presParOf" srcId="{2230E052-9B90-4B51-8EF0-7FAACA5F7537}" destId="{BBB6CB42-9E27-4E7F-BD41-42A728C2CE85}" srcOrd="0"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C9E88A-BD73-4E29-B8CA-99AAC959B308}" type="doc">
      <dgm:prSet loTypeId="urn:microsoft.com/office/officeart/2005/8/layout/chevron1" loCatId="process" qsTypeId="urn:microsoft.com/office/officeart/2005/8/quickstyle/3d2" qsCatId="3D" csTypeId="urn:microsoft.com/office/officeart/2005/8/colors/accent0_3" csCatId="mainScheme" phldr="1"/>
      <dgm:spPr/>
    </dgm:pt>
    <dgm:pt modelId="{2177D418-26F6-4FD6-8852-994D94CD465C}">
      <dgm:prSet phldrT="[Text]"/>
      <dgm:spPr/>
      <dgm:t>
        <a:bodyPr/>
        <a:lstStyle/>
        <a:p>
          <a:r>
            <a:rPr lang="en-GB" b="1" dirty="0" smtClean="0"/>
            <a:t>Continued on next page </a:t>
          </a:r>
          <a:endParaRPr lang="en-GB" b="1" dirty="0"/>
        </a:p>
      </dgm:t>
    </dgm:pt>
    <dgm:pt modelId="{D01A0901-4B29-4DCA-B37C-244B492D3B0C}" type="sibTrans" cxnId="{355188AA-F3BB-4C1E-AEDA-5ECC53EACA17}">
      <dgm:prSet/>
      <dgm:spPr/>
      <dgm:t>
        <a:bodyPr/>
        <a:lstStyle/>
        <a:p>
          <a:endParaRPr lang="en-GB"/>
        </a:p>
      </dgm:t>
    </dgm:pt>
    <dgm:pt modelId="{1AF9C922-EF1A-4BE3-BFBA-C419EF592E51}" type="parTrans" cxnId="{355188AA-F3BB-4C1E-AEDA-5ECC53EACA17}">
      <dgm:prSet/>
      <dgm:spPr/>
      <dgm:t>
        <a:bodyPr/>
        <a:lstStyle/>
        <a:p>
          <a:endParaRPr lang="en-GB"/>
        </a:p>
      </dgm:t>
    </dgm:pt>
    <dgm:pt modelId="{2230E052-9B90-4B51-8EF0-7FAACA5F7537}" type="pres">
      <dgm:prSet presAssocID="{4AC9E88A-BD73-4E29-B8CA-99AAC959B308}" presName="Name0" presStyleCnt="0">
        <dgm:presLayoutVars>
          <dgm:dir/>
          <dgm:animLvl val="lvl"/>
          <dgm:resizeHandles val="exact"/>
        </dgm:presLayoutVars>
      </dgm:prSet>
      <dgm:spPr/>
    </dgm:pt>
    <dgm:pt modelId="{BBB6CB42-9E27-4E7F-BD41-42A728C2CE85}" type="pres">
      <dgm:prSet presAssocID="{2177D418-26F6-4FD6-8852-994D94CD465C}" presName="parTxOnly" presStyleLbl="node1" presStyleIdx="0" presStyleCnt="1">
        <dgm:presLayoutVars>
          <dgm:chMax val="0"/>
          <dgm:chPref val="0"/>
          <dgm:bulletEnabled val="1"/>
        </dgm:presLayoutVars>
      </dgm:prSet>
      <dgm:spPr/>
      <dgm:t>
        <a:bodyPr/>
        <a:lstStyle/>
        <a:p>
          <a:endParaRPr lang="en-GB"/>
        </a:p>
      </dgm:t>
    </dgm:pt>
  </dgm:ptLst>
  <dgm:cxnLst>
    <dgm:cxn modelId="{F8DE4DC8-9A08-4572-ACA3-3C2773930054}" type="presOf" srcId="{2177D418-26F6-4FD6-8852-994D94CD465C}" destId="{BBB6CB42-9E27-4E7F-BD41-42A728C2CE85}" srcOrd="0" destOrd="0" presId="urn:microsoft.com/office/officeart/2005/8/layout/chevron1"/>
    <dgm:cxn modelId="{52B3C922-5727-4571-B31F-06EBC5DE68AA}" type="presOf" srcId="{4AC9E88A-BD73-4E29-B8CA-99AAC959B308}" destId="{2230E052-9B90-4B51-8EF0-7FAACA5F7537}" srcOrd="0" destOrd="0" presId="urn:microsoft.com/office/officeart/2005/8/layout/chevron1"/>
    <dgm:cxn modelId="{355188AA-F3BB-4C1E-AEDA-5ECC53EACA17}" srcId="{4AC9E88A-BD73-4E29-B8CA-99AAC959B308}" destId="{2177D418-26F6-4FD6-8852-994D94CD465C}" srcOrd="0" destOrd="0" parTransId="{1AF9C922-EF1A-4BE3-BFBA-C419EF592E51}" sibTransId="{D01A0901-4B29-4DCA-B37C-244B492D3B0C}"/>
    <dgm:cxn modelId="{49BE7793-6506-4813-9103-81037D65342C}" type="presParOf" srcId="{2230E052-9B90-4B51-8EF0-7FAACA5F7537}" destId="{BBB6CB42-9E27-4E7F-BD41-42A728C2CE85}" srcOrd="0"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AC9E88A-BD73-4E29-B8CA-99AAC959B308}" type="doc">
      <dgm:prSet loTypeId="urn:microsoft.com/office/officeart/2005/8/layout/chevron1" loCatId="process" qsTypeId="urn:microsoft.com/office/officeart/2005/8/quickstyle/3d2" qsCatId="3D" csTypeId="urn:microsoft.com/office/officeart/2005/8/colors/accent0_3" csCatId="mainScheme" phldr="1"/>
      <dgm:spPr/>
    </dgm:pt>
    <dgm:pt modelId="{2177D418-26F6-4FD6-8852-994D94CD465C}">
      <dgm:prSet phldrT="[Text]"/>
      <dgm:spPr/>
      <dgm:t>
        <a:bodyPr/>
        <a:lstStyle/>
        <a:p>
          <a:r>
            <a:rPr lang="en-GB" b="1" dirty="0" smtClean="0"/>
            <a:t>Continued on next page </a:t>
          </a:r>
          <a:endParaRPr lang="en-GB" b="1" dirty="0"/>
        </a:p>
      </dgm:t>
    </dgm:pt>
    <dgm:pt modelId="{D01A0901-4B29-4DCA-B37C-244B492D3B0C}" type="sibTrans" cxnId="{355188AA-F3BB-4C1E-AEDA-5ECC53EACA17}">
      <dgm:prSet/>
      <dgm:spPr/>
      <dgm:t>
        <a:bodyPr/>
        <a:lstStyle/>
        <a:p>
          <a:endParaRPr lang="en-GB"/>
        </a:p>
      </dgm:t>
    </dgm:pt>
    <dgm:pt modelId="{1AF9C922-EF1A-4BE3-BFBA-C419EF592E51}" type="parTrans" cxnId="{355188AA-F3BB-4C1E-AEDA-5ECC53EACA17}">
      <dgm:prSet/>
      <dgm:spPr/>
      <dgm:t>
        <a:bodyPr/>
        <a:lstStyle/>
        <a:p>
          <a:endParaRPr lang="en-GB"/>
        </a:p>
      </dgm:t>
    </dgm:pt>
    <dgm:pt modelId="{2230E052-9B90-4B51-8EF0-7FAACA5F7537}" type="pres">
      <dgm:prSet presAssocID="{4AC9E88A-BD73-4E29-B8CA-99AAC959B308}" presName="Name0" presStyleCnt="0">
        <dgm:presLayoutVars>
          <dgm:dir/>
          <dgm:animLvl val="lvl"/>
          <dgm:resizeHandles val="exact"/>
        </dgm:presLayoutVars>
      </dgm:prSet>
      <dgm:spPr/>
    </dgm:pt>
    <dgm:pt modelId="{BBB6CB42-9E27-4E7F-BD41-42A728C2CE85}" type="pres">
      <dgm:prSet presAssocID="{2177D418-26F6-4FD6-8852-994D94CD465C}" presName="parTxOnly" presStyleLbl="node1" presStyleIdx="0" presStyleCnt="1">
        <dgm:presLayoutVars>
          <dgm:chMax val="0"/>
          <dgm:chPref val="0"/>
          <dgm:bulletEnabled val="1"/>
        </dgm:presLayoutVars>
      </dgm:prSet>
      <dgm:spPr/>
      <dgm:t>
        <a:bodyPr/>
        <a:lstStyle/>
        <a:p>
          <a:endParaRPr lang="en-GB"/>
        </a:p>
      </dgm:t>
    </dgm:pt>
  </dgm:ptLst>
  <dgm:cxnLst>
    <dgm:cxn modelId="{6109C4A6-766D-4987-A7D4-A5C2182A5009}" type="presOf" srcId="{4AC9E88A-BD73-4E29-B8CA-99AAC959B308}" destId="{2230E052-9B90-4B51-8EF0-7FAACA5F7537}" srcOrd="0" destOrd="0" presId="urn:microsoft.com/office/officeart/2005/8/layout/chevron1"/>
    <dgm:cxn modelId="{355188AA-F3BB-4C1E-AEDA-5ECC53EACA17}" srcId="{4AC9E88A-BD73-4E29-B8CA-99AAC959B308}" destId="{2177D418-26F6-4FD6-8852-994D94CD465C}" srcOrd="0" destOrd="0" parTransId="{1AF9C922-EF1A-4BE3-BFBA-C419EF592E51}" sibTransId="{D01A0901-4B29-4DCA-B37C-244B492D3B0C}"/>
    <dgm:cxn modelId="{6AE5C4CC-39B8-4042-B4DA-7793280EE0E5}" type="presOf" srcId="{2177D418-26F6-4FD6-8852-994D94CD465C}" destId="{BBB6CB42-9E27-4E7F-BD41-42A728C2CE85}" srcOrd="0" destOrd="0" presId="urn:microsoft.com/office/officeart/2005/8/layout/chevron1"/>
    <dgm:cxn modelId="{DFE84F72-46E1-488F-AE30-FF1666621CE0}" type="presParOf" srcId="{2230E052-9B90-4B51-8EF0-7FAACA5F7537}" destId="{BBB6CB42-9E27-4E7F-BD41-42A728C2CE85}" srcOrd="0"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AC9E88A-BD73-4E29-B8CA-99AAC959B308}" type="doc">
      <dgm:prSet loTypeId="urn:microsoft.com/office/officeart/2005/8/layout/chevron1" loCatId="process" qsTypeId="urn:microsoft.com/office/officeart/2005/8/quickstyle/3d2" qsCatId="3D" csTypeId="urn:microsoft.com/office/officeart/2005/8/colors/accent0_3" csCatId="mainScheme" phldr="1"/>
      <dgm:spPr/>
    </dgm:pt>
    <dgm:pt modelId="{2177D418-26F6-4FD6-8852-994D94CD465C}">
      <dgm:prSet phldrT="[Text]"/>
      <dgm:spPr/>
      <dgm:t>
        <a:bodyPr/>
        <a:lstStyle/>
        <a:p>
          <a:r>
            <a:rPr lang="en-GB" b="1" dirty="0" smtClean="0"/>
            <a:t>Continued on next page </a:t>
          </a:r>
          <a:endParaRPr lang="en-GB" b="1" dirty="0"/>
        </a:p>
      </dgm:t>
    </dgm:pt>
    <dgm:pt modelId="{D01A0901-4B29-4DCA-B37C-244B492D3B0C}" type="sibTrans" cxnId="{355188AA-F3BB-4C1E-AEDA-5ECC53EACA17}">
      <dgm:prSet/>
      <dgm:spPr/>
      <dgm:t>
        <a:bodyPr/>
        <a:lstStyle/>
        <a:p>
          <a:endParaRPr lang="en-GB"/>
        </a:p>
      </dgm:t>
    </dgm:pt>
    <dgm:pt modelId="{1AF9C922-EF1A-4BE3-BFBA-C419EF592E51}" type="parTrans" cxnId="{355188AA-F3BB-4C1E-AEDA-5ECC53EACA17}">
      <dgm:prSet/>
      <dgm:spPr/>
      <dgm:t>
        <a:bodyPr/>
        <a:lstStyle/>
        <a:p>
          <a:endParaRPr lang="en-GB"/>
        </a:p>
      </dgm:t>
    </dgm:pt>
    <dgm:pt modelId="{2230E052-9B90-4B51-8EF0-7FAACA5F7537}" type="pres">
      <dgm:prSet presAssocID="{4AC9E88A-BD73-4E29-B8CA-99AAC959B308}" presName="Name0" presStyleCnt="0">
        <dgm:presLayoutVars>
          <dgm:dir/>
          <dgm:animLvl val="lvl"/>
          <dgm:resizeHandles val="exact"/>
        </dgm:presLayoutVars>
      </dgm:prSet>
      <dgm:spPr/>
    </dgm:pt>
    <dgm:pt modelId="{BBB6CB42-9E27-4E7F-BD41-42A728C2CE85}" type="pres">
      <dgm:prSet presAssocID="{2177D418-26F6-4FD6-8852-994D94CD465C}" presName="parTxOnly" presStyleLbl="node1" presStyleIdx="0" presStyleCnt="1" custLinFactNeighborX="3938" custLinFactNeighborY="-7020">
        <dgm:presLayoutVars>
          <dgm:chMax val="0"/>
          <dgm:chPref val="0"/>
          <dgm:bulletEnabled val="1"/>
        </dgm:presLayoutVars>
      </dgm:prSet>
      <dgm:spPr/>
      <dgm:t>
        <a:bodyPr/>
        <a:lstStyle/>
        <a:p>
          <a:endParaRPr lang="en-GB"/>
        </a:p>
      </dgm:t>
    </dgm:pt>
  </dgm:ptLst>
  <dgm:cxnLst>
    <dgm:cxn modelId="{ABF67F31-594A-4DF6-8583-F9425878DDED}" type="presOf" srcId="{4AC9E88A-BD73-4E29-B8CA-99AAC959B308}" destId="{2230E052-9B90-4B51-8EF0-7FAACA5F7537}" srcOrd="0" destOrd="0" presId="urn:microsoft.com/office/officeart/2005/8/layout/chevron1"/>
    <dgm:cxn modelId="{24E45B69-6BF0-4721-AA06-E3C9BED3DD0E}" type="presOf" srcId="{2177D418-26F6-4FD6-8852-994D94CD465C}" destId="{BBB6CB42-9E27-4E7F-BD41-42A728C2CE85}" srcOrd="0" destOrd="0" presId="urn:microsoft.com/office/officeart/2005/8/layout/chevron1"/>
    <dgm:cxn modelId="{355188AA-F3BB-4C1E-AEDA-5ECC53EACA17}" srcId="{4AC9E88A-BD73-4E29-B8CA-99AAC959B308}" destId="{2177D418-26F6-4FD6-8852-994D94CD465C}" srcOrd="0" destOrd="0" parTransId="{1AF9C922-EF1A-4BE3-BFBA-C419EF592E51}" sibTransId="{D01A0901-4B29-4DCA-B37C-244B492D3B0C}"/>
    <dgm:cxn modelId="{61CBC06E-366C-4F41-B87D-8495D000D221}" type="presParOf" srcId="{2230E052-9B90-4B51-8EF0-7FAACA5F7537}" destId="{BBB6CB42-9E27-4E7F-BD41-42A728C2CE85}" srcOrd="0"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AC9E88A-BD73-4E29-B8CA-99AAC959B308}" type="doc">
      <dgm:prSet loTypeId="urn:microsoft.com/office/officeart/2005/8/layout/chevron1" loCatId="process" qsTypeId="urn:microsoft.com/office/officeart/2005/8/quickstyle/3d2" qsCatId="3D" csTypeId="urn:microsoft.com/office/officeart/2005/8/colors/accent0_3" csCatId="mainScheme" phldr="1"/>
      <dgm:spPr/>
    </dgm:pt>
    <dgm:pt modelId="{2177D418-26F6-4FD6-8852-994D94CD465C}">
      <dgm:prSet phldrT="[Text]"/>
      <dgm:spPr/>
      <dgm:t>
        <a:bodyPr/>
        <a:lstStyle/>
        <a:p>
          <a:r>
            <a:rPr lang="en-GB" b="1" dirty="0" smtClean="0"/>
            <a:t>Continued on next page </a:t>
          </a:r>
          <a:endParaRPr lang="en-GB" b="1" dirty="0"/>
        </a:p>
      </dgm:t>
    </dgm:pt>
    <dgm:pt modelId="{D01A0901-4B29-4DCA-B37C-244B492D3B0C}" type="sibTrans" cxnId="{355188AA-F3BB-4C1E-AEDA-5ECC53EACA17}">
      <dgm:prSet/>
      <dgm:spPr/>
      <dgm:t>
        <a:bodyPr/>
        <a:lstStyle/>
        <a:p>
          <a:endParaRPr lang="en-GB"/>
        </a:p>
      </dgm:t>
    </dgm:pt>
    <dgm:pt modelId="{1AF9C922-EF1A-4BE3-BFBA-C419EF592E51}" type="parTrans" cxnId="{355188AA-F3BB-4C1E-AEDA-5ECC53EACA17}">
      <dgm:prSet/>
      <dgm:spPr/>
      <dgm:t>
        <a:bodyPr/>
        <a:lstStyle/>
        <a:p>
          <a:endParaRPr lang="en-GB"/>
        </a:p>
      </dgm:t>
    </dgm:pt>
    <dgm:pt modelId="{2230E052-9B90-4B51-8EF0-7FAACA5F7537}" type="pres">
      <dgm:prSet presAssocID="{4AC9E88A-BD73-4E29-B8CA-99AAC959B308}" presName="Name0" presStyleCnt="0">
        <dgm:presLayoutVars>
          <dgm:dir/>
          <dgm:animLvl val="lvl"/>
          <dgm:resizeHandles val="exact"/>
        </dgm:presLayoutVars>
      </dgm:prSet>
      <dgm:spPr/>
    </dgm:pt>
    <dgm:pt modelId="{BBB6CB42-9E27-4E7F-BD41-42A728C2CE85}" type="pres">
      <dgm:prSet presAssocID="{2177D418-26F6-4FD6-8852-994D94CD465C}" presName="parTxOnly" presStyleLbl="node1" presStyleIdx="0" presStyleCnt="1" custLinFactNeighborX="17723" custLinFactNeighborY="26191">
        <dgm:presLayoutVars>
          <dgm:chMax val="0"/>
          <dgm:chPref val="0"/>
          <dgm:bulletEnabled val="1"/>
        </dgm:presLayoutVars>
      </dgm:prSet>
      <dgm:spPr/>
      <dgm:t>
        <a:bodyPr/>
        <a:lstStyle/>
        <a:p>
          <a:endParaRPr lang="en-GB"/>
        </a:p>
      </dgm:t>
    </dgm:pt>
  </dgm:ptLst>
  <dgm:cxnLst>
    <dgm:cxn modelId="{901CA735-CFD7-4C45-B720-6CE494A6CABF}" type="presOf" srcId="{2177D418-26F6-4FD6-8852-994D94CD465C}" destId="{BBB6CB42-9E27-4E7F-BD41-42A728C2CE85}" srcOrd="0" destOrd="0" presId="urn:microsoft.com/office/officeart/2005/8/layout/chevron1"/>
    <dgm:cxn modelId="{355188AA-F3BB-4C1E-AEDA-5ECC53EACA17}" srcId="{4AC9E88A-BD73-4E29-B8CA-99AAC959B308}" destId="{2177D418-26F6-4FD6-8852-994D94CD465C}" srcOrd="0" destOrd="0" parTransId="{1AF9C922-EF1A-4BE3-BFBA-C419EF592E51}" sibTransId="{D01A0901-4B29-4DCA-B37C-244B492D3B0C}"/>
    <dgm:cxn modelId="{4F707C9F-1CE3-4FF8-BEE2-17855AADE260}" type="presOf" srcId="{4AC9E88A-BD73-4E29-B8CA-99AAC959B308}" destId="{2230E052-9B90-4B51-8EF0-7FAACA5F7537}" srcOrd="0" destOrd="0" presId="urn:microsoft.com/office/officeart/2005/8/layout/chevron1"/>
    <dgm:cxn modelId="{0CD7BC85-D273-41CE-B5B9-1A237E9FF12C}" type="presParOf" srcId="{2230E052-9B90-4B51-8EF0-7FAACA5F7537}" destId="{BBB6CB42-9E27-4E7F-BD41-42A728C2CE85}" srcOrd="0"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AC9E88A-BD73-4E29-B8CA-99AAC959B308}" type="doc">
      <dgm:prSet loTypeId="urn:microsoft.com/office/officeart/2005/8/layout/chevron1" loCatId="process" qsTypeId="urn:microsoft.com/office/officeart/2005/8/quickstyle/3d2" qsCatId="3D" csTypeId="urn:microsoft.com/office/officeart/2005/8/colors/accent0_3" csCatId="mainScheme" phldr="1"/>
      <dgm:spPr/>
    </dgm:pt>
    <dgm:pt modelId="{2177D418-26F6-4FD6-8852-994D94CD465C}">
      <dgm:prSet phldrT="[Text]"/>
      <dgm:spPr/>
      <dgm:t>
        <a:bodyPr/>
        <a:lstStyle/>
        <a:p>
          <a:r>
            <a:rPr lang="en-GB" b="1" dirty="0" smtClean="0"/>
            <a:t>Continued on next page </a:t>
          </a:r>
          <a:endParaRPr lang="en-GB" b="1" dirty="0"/>
        </a:p>
      </dgm:t>
    </dgm:pt>
    <dgm:pt modelId="{D01A0901-4B29-4DCA-B37C-244B492D3B0C}" type="sibTrans" cxnId="{355188AA-F3BB-4C1E-AEDA-5ECC53EACA17}">
      <dgm:prSet/>
      <dgm:spPr/>
      <dgm:t>
        <a:bodyPr/>
        <a:lstStyle/>
        <a:p>
          <a:endParaRPr lang="en-GB"/>
        </a:p>
      </dgm:t>
    </dgm:pt>
    <dgm:pt modelId="{1AF9C922-EF1A-4BE3-BFBA-C419EF592E51}" type="parTrans" cxnId="{355188AA-F3BB-4C1E-AEDA-5ECC53EACA17}">
      <dgm:prSet/>
      <dgm:spPr/>
      <dgm:t>
        <a:bodyPr/>
        <a:lstStyle/>
        <a:p>
          <a:endParaRPr lang="en-GB"/>
        </a:p>
      </dgm:t>
    </dgm:pt>
    <dgm:pt modelId="{2230E052-9B90-4B51-8EF0-7FAACA5F7537}" type="pres">
      <dgm:prSet presAssocID="{4AC9E88A-BD73-4E29-B8CA-99AAC959B308}" presName="Name0" presStyleCnt="0">
        <dgm:presLayoutVars>
          <dgm:dir/>
          <dgm:animLvl val="lvl"/>
          <dgm:resizeHandles val="exact"/>
        </dgm:presLayoutVars>
      </dgm:prSet>
      <dgm:spPr/>
    </dgm:pt>
    <dgm:pt modelId="{BBB6CB42-9E27-4E7F-BD41-42A728C2CE85}" type="pres">
      <dgm:prSet presAssocID="{2177D418-26F6-4FD6-8852-994D94CD465C}" presName="parTxOnly" presStyleLbl="node1" presStyleIdx="0" presStyleCnt="1">
        <dgm:presLayoutVars>
          <dgm:chMax val="0"/>
          <dgm:chPref val="0"/>
          <dgm:bulletEnabled val="1"/>
        </dgm:presLayoutVars>
      </dgm:prSet>
      <dgm:spPr/>
      <dgm:t>
        <a:bodyPr/>
        <a:lstStyle/>
        <a:p>
          <a:endParaRPr lang="en-GB"/>
        </a:p>
      </dgm:t>
    </dgm:pt>
  </dgm:ptLst>
  <dgm:cxnLst>
    <dgm:cxn modelId="{1ABE86FB-FE40-4FB6-A699-77805B4AACE6}" type="presOf" srcId="{2177D418-26F6-4FD6-8852-994D94CD465C}" destId="{BBB6CB42-9E27-4E7F-BD41-42A728C2CE85}" srcOrd="0" destOrd="0" presId="urn:microsoft.com/office/officeart/2005/8/layout/chevron1"/>
    <dgm:cxn modelId="{AB166ADB-F606-4521-A9B1-375630C42988}" type="presOf" srcId="{4AC9E88A-BD73-4E29-B8CA-99AAC959B308}" destId="{2230E052-9B90-4B51-8EF0-7FAACA5F7537}" srcOrd="0" destOrd="0" presId="urn:microsoft.com/office/officeart/2005/8/layout/chevron1"/>
    <dgm:cxn modelId="{355188AA-F3BB-4C1E-AEDA-5ECC53EACA17}" srcId="{4AC9E88A-BD73-4E29-B8CA-99AAC959B308}" destId="{2177D418-26F6-4FD6-8852-994D94CD465C}" srcOrd="0" destOrd="0" parTransId="{1AF9C922-EF1A-4BE3-BFBA-C419EF592E51}" sibTransId="{D01A0901-4B29-4DCA-B37C-244B492D3B0C}"/>
    <dgm:cxn modelId="{2E85222A-B764-4CBB-8E02-58B6AC7726D6}" type="presParOf" srcId="{2230E052-9B90-4B51-8EF0-7FAACA5F7537}" destId="{BBB6CB42-9E27-4E7F-BD41-42A728C2CE85}"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9063AF5-AC81-4B21-9531-8C6B751B1795}" type="doc">
      <dgm:prSet loTypeId="urn:microsoft.com/office/officeart/2005/8/layout/chevron1" loCatId="process" qsTypeId="urn:microsoft.com/office/officeart/2005/8/quickstyle/simple2" qsCatId="simple" csTypeId="urn:microsoft.com/office/officeart/2005/8/colors/accent0_3" csCatId="mainScheme" phldr="1"/>
      <dgm:spPr/>
    </dgm:pt>
    <dgm:pt modelId="{1BB1DB85-6F11-411C-B111-82D912CFA3A6}" type="pres">
      <dgm:prSet presAssocID="{19063AF5-AC81-4B21-9531-8C6B751B1795}" presName="Name0" presStyleCnt="0">
        <dgm:presLayoutVars>
          <dgm:dir/>
          <dgm:animLvl val="lvl"/>
          <dgm:resizeHandles val="exact"/>
        </dgm:presLayoutVars>
      </dgm:prSet>
      <dgm:spPr/>
    </dgm:pt>
  </dgm:ptLst>
  <dgm:cxnLst>
    <dgm:cxn modelId="{11744D5D-51E5-4BA8-AEF5-B3EB614E2E48}" type="presOf" srcId="{19063AF5-AC81-4B21-9531-8C6B751B1795}" destId="{1BB1DB85-6F11-411C-B111-82D912CFA3A6}"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AC9E88A-BD73-4E29-B8CA-99AAC959B308}" type="doc">
      <dgm:prSet loTypeId="urn:microsoft.com/office/officeart/2005/8/layout/chevron1" loCatId="process" qsTypeId="urn:microsoft.com/office/officeart/2005/8/quickstyle/3d2" qsCatId="3D" csTypeId="urn:microsoft.com/office/officeart/2005/8/colors/accent0_3" csCatId="mainScheme" phldr="1"/>
      <dgm:spPr/>
    </dgm:pt>
    <dgm:pt modelId="{2177D418-26F6-4FD6-8852-994D94CD465C}">
      <dgm:prSet phldrT="[Text]"/>
      <dgm:spPr/>
      <dgm:t>
        <a:bodyPr/>
        <a:lstStyle/>
        <a:p>
          <a:r>
            <a:rPr lang="en-GB" b="1" dirty="0" smtClean="0"/>
            <a:t>Continued on next page </a:t>
          </a:r>
          <a:endParaRPr lang="en-GB" b="1" dirty="0"/>
        </a:p>
      </dgm:t>
    </dgm:pt>
    <dgm:pt modelId="{D01A0901-4B29-4DCA-B37C-244B492D3B0C}" type="sibTrans" cxnId="{355188AA-F3BB-4C1E-AEDA-5ECC53EACA17}">
      <dgm:prSet/>
      <dgm:spPr/>
      <dgm:t>
        <a:bodyPr/>
        <a:lstStyle/>
        <a:p>
          <a:endParaRPr lang="en-GB"/>
        </a:p>
      </dgm:t>
    </dgm:pt>
    <dgm:pt modelId="{1AF9C922-EF1A-4BE3-BFBA-C419EF592E51}" type="parTrans" cxnId="{355188AA-F3BB-4C1E-AEDA-5ECC53EACA17}">
      <dgm:prSet/>
      <dgm:spPr/>
      <dgm:t>
        <a:bodyPr/>
        <a:lstStyle/>
        <a:p>
          <a:endParaRPr lang="en-GB"/>
        </a:p>
      </dgm:t>
    </dgm:pt>
    <dgm:pt modelId="{2230E052-9B90-4B51-8EF0-7FAACA5F7537}" type="pres">
      <dgm:prSet presAssocID="{4AC9E88A-BD73-4E29-B8CA-99AAC959B308}" presName="Name0" presStyleCnt="0">
        <dgm:presLayoutVars>
          <dgm:dir/>
          <dgm:animLvl val="lvl"/>
          <dgm:resizeHandles val="exact"/>
        </dgm:presLayoutVars>
      </dgm:prSet>
      <dgm:spPr/>
    </dgm:pt>
    <dgm:pt modelId="{BBB6CB42-9E27-4E7F-BD41-42A728C2CE85}" type="pres">
      <dgm:prSet presAssocID="{2177D418-26F6-4FD6-8852-994D94CD465C}" presName="parTxOnly" presStyleLbl="node1" presStyleIdx="0" presStyleCnt="1">
        <dgm:presLayoutVars>
          <dgm:chMax val="0"/>
          <dgm:chPref val="0"/>
          <dgm:bulletEnabled val="1"/>
        </dgm:presLayoutVars>
      </dgm:prSet>
      <dgm:spPr/>
      <dgm:t>
        <a:bodyPr/>
        <a:lstStyle/>
        <a:p>
          <a:endParaRPr lang="en-GB"/>
        </a:p>
      </dgm:t>
    </dgm:pt>
  </dgm:ptLst>
  <dgm:cxnLst>
    <dgm:cxn modelId="{355188AA-F3BB-4C1E-AEDA-5ECC53EACA17}" srcId="{4AC9E88A-BD73-4E29-B8CA-99AAC959B308}" destId="{2177D418-26F6-4FD6-8852-994D94CD465C}" srcOrd="0" destOrd="0" parTransId="{1AF9C922-EF1A-4BE3-BFBA-C419EF592E51}" sibTransId="{D01A0901-4B29-4DCA-B37C-244B492D3B0C}"/>
    <dgm:cxn modelId="{20408412-202C-4BDD-81B4-C259A04ADA3C}" type="presOf" srcId="{2177D418-26F6-4FD6-8852-994D94CD465C}" destId="{BBB6CB42-9E27-4E7F-BD41-42A728C2CE85}" srcOrd="0" destOrd="0" presId="urn:microsoft.com/office/officeart/2005/8/layout/chevron1"/>
    <dgm:cxn modelId="{EC7B93AF-65FE-478D-981C-8BD479F1A952}" type="presOf" srcId="{4AC9E88A-BD73-4E29-B8CA-99AAC959B308}" destId="{2230E052-9B90-4B51-8EF0-7FAACA5F7537}" srcOrd="0" destOrd="0" presId="urn:microsoft.com/office/officeart/2005/8/layout/chevron1"/>
    <dgm:cxn modelId="{AC7DF730-2ABC-42F8-BD77-97048742879D}" type="presParOf" srcId="{2230E052-9B90-4B51-8EF0-7FAACA5F7537}" destId="{BBB6CB42-9E27-4E7F-BD41-42A728C2CE85}" srcOrd="0"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B6CB42-9E27-4E7F-BD41-42A728C2CE85}">
      <dsp:nvSpPr>
        <dsp:cNvPr id="0" name=""/>
        <dsp:cNvSpPr/>
      </dsp:nvSpPr>
      <dsp:spPr>
        <a:xfrm>
          <a:off x="0" y="30859"/>
          <a:ext cx="1857388" cy="742955"/>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GB" sz="1600" b="1" kern="1200" dirty="0" smtClean="0"/>
            <a:t>Continued on next page </a:t>
          </a:r>
          <a:endParaRPr lang="en-GB" sz="1600" b="1" kern="1200" dirty="0"/>
        </a:p>
      </dsp:txBody>
      <dsp:txXfrm>
        <a:off x="371478" y="30859"/>
        <a:ext cx="1114433" cy="74295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B6CB42-9E27-4E7F-BD41-42A728C2CE85}">
      <dsp:nvSpPr>
        <dsp:cNvPr id="0" name=""/>
        <dsp:cNvSpPr/>
      </dsp:nvSpPr>
      <dsp:spPr>
        <a:xfrm>
          <a:off x="0" y="30859"/>
          <a:ext cx="1857388" cy="742955"/>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GB" sz="1600" b="1" kern="1200" dirty="0" smtClean="0"/>
            <a:t>Continued on next page </a:t>
          </a:r>
          <a:endParaRPr lang="en-GB" sz="1600" b="1" kern="1200" dirty="0"/>
        </a:p>
      </dsp:txBody>
      <dsp:txXfrm>
        <a:off x="371478" y="30859"/>
        <a:ext cx="1114433" cy="74295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B6CB42-9E27-4E7F-BD41-42A728C2CE85}">
      <dsp:nvSpPr>
        <dsp:cNvPr id="0" name=""/>
        <dsp:cNvSpPr/>
      </dsp:nvSpPr>
      <dsp:spPr>
        <a:xfrm>
          <a:off x="0" y="30859"/>
          <a:ext cx="1857388" cy="742955"/>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GB" sz="1600" b="1" kern="1200" dirty="0" smtClean="0"/>
            <a:t>Continued on next page </a:t>
          </a:r>
          <a:endParaRPr lang="en-GB" sz="1600" b="1" kern="1200" dirty="0"/>
        </a:p>
      </dsp:txBody>
      <dsp:txXfrm>
        <a:off x="371478" y="30859"/>
        <a:ext cx="1114433" cy="74295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B6CB42-9E27-4E7F-BD41-42A728C2CE85}">
      <dsp:nvSpPr>
        <dsp:cNvPr id="0" name=""/>
        <dsp:cNvSpPr/>
      </dsp:nvSpPr>
      <dsp:spPr>
        <a:xfrm>
          <a:off x="0" y="30859"/>
          <a:ext cx="1857388" cy="742955"/>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GB" sz="1600" b="1" kern="1200" dirty="0" smtClean="0"/>
            <a:t>Continued on next page </a:t>
          </a:r>
          <a:endParaRPr lang="en-GB" sz="1600" b="1" kern="1200" dirty="0"/>
        </a:p>
      </dsp:txBody>
      <dsp:txXfrm>
        <a:off x="371478" y="30859"/>
        <a:ext cx="1114433" cy="74295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B6CB42-9E27-4E7F-BD41-42A728C2CE85}">
      <dsp:nvSpPr>
        <dsp:cNvPr id="0" name=""/>
        <dsp:cNvSpPr/>
      </dsp:nvSpPr>
      <dsp:spPr>
        <a:xfrm>
          <a:off x="0" y="30859"/>
          <a:ext cx="1857388" cy="742955"/>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GB" sz="1600" b="1" kern="1200" dirty="0" smtClean="0"/>
            <a:t>Continued on next page </a:t>
          </a:r>
          <a:endParaRPr lang="en-GB" sz="1600" b="1" kern="1200" dirty="0"/>
        </a:p>
      </dsp:txBody>
      <dsp:txXfrm>
        <a:off x="371478" y="30859"/>
        <a:ext cx="1114433" cy="74295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B6CB42-9E27-4E7F-BD41-42A728C2CE85}">
      <dsp:nvSpPr>
        <dsp:cNvPr id="0" name=""/>
        <dsp:cNvSpPr/>
      </dsp:nvSpPr>
      <dsp:spPr>
        <a:xfrm>
          <a:off x="0" y="30859"/>
          <a:ext cx="1857388" cy="742955"/>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GB" sz="1600" b="1" kern="1200" dirty="0" smtClean="0"/>
            <a:t>Continued on next page </a:t>
          </a:r>
          <a:endParaRPr lang="en-GB" sz="1600" b="1" kern="1200" dirty="0"/>
        </a:p>
      </dsp:txBody>
      <dsp:txXfrm>
        <a:off x="371478" y="30859"/>
        <a:ext cx="1114433" cy="7429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B6CB42-9E27-4E7F-BD41-42A728C2CE85}">
      <dsp:nvSpPr>
        <dsp:cNvPr id="0" name=""/>
        <dsp:cNvSpPr/>
      </dsp:nvSpPr>
      <dsp:spPr>
        <a:xfrm>
          <a:off x="0" y="30859"/>
          <a:ext cx="1857388" cy="742955"/>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GB" sz="1600" b="1" kern="1200" dirty="0" smtClean="0"/>
            <a:t>Continued on next page </a:t>
          </a:r>
          <a:endParaRPr lang="en-GB" sz="1600" b="1" kern="1200" dirty="0"/>
        </a:p>
      </dsp:txBody>
      <dsp:txXfrm>
        <a:off x="371478" y="30859"/>
        <a:ext cx="1114433" cy="74295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B6CB42-9E27-4E7F-BD41-42A728C2CE85}">
      <dsp:nvSpPr>
        <dsp:cNvPr id="0" name=""/>
        <dsp:cNvSpPr/>
      </dsp:nvSpPr>
      <dsp:spPr>
        <a:xfrm>
          <a:off x="0" y="30859"/>
          <a:ext cx="1857388" cy="742955"/>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GB" sz="1600" b="1" kern="1200" dirty="0" smtClean="0"/>
            <a:t>Continued on next page </a:t>
          </a:r>
          <a:endParaRPr lang="en-GB" sz="1600" b="1" kern="1200" dirty="0"/>
        </a:p>
      </dsp:txBody>
      <dsp:txXfrm>
        <a:off x="371478" y="30859"/>
        <a:ext cx="1114433" cy="742955"/>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B6CB42-9E27-4E7F-BD41-42A728C2CE85}">
      <dsp:nvSpPr>
        <dsp:cNvPr id="0" name=""/>
        <dsp:cNvSpPr/>
      </dsp:nvSpPr>
      <dsp:spPr>
        <a:xfrm>
          <a:off x="0" y="33111"/>
          <a:ext cx="1857388" cy="742955"/>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GB" sz="1600" b="1" kern="1200" dirty="0" smtClean="0"/>
            <a:t>Continued on next page </a:t>
          </a:r>
          <a:endParaRPr lang="en-GB" sz="1600" b="1" kern="1200" dirty="0"/>
        </a:p>
      </dsp:txBody>
      <dsp:txXfrm>
        <a:off x="371478" y="33111"/>
        <a:ext cx="1114433" cy="742955"/>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B6CB42-9E27-4E7F-BD41-42A728C2CE85}">
      <dsp:nvSpPr>
        <dsp:cNvPr id="0" name=""/>
        <dsp:cNvSpPr/>
      </dsp:nvSpPr>
      <dsp:spPr>
        <a:xfrm>
          <a:off x="0" y="30859"/>
          <a:ext cx="1857388" cy="742955"/>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GB" sz="1600" b="1" kern="1200" dirty="0" smtClean="0"/>
            <a:t>Continued on next page </a:t>
          </a:r>
          <a:endParaRPr lang="en-GB" sz="1600" b="1" kern="1200" dirty="0"/>
        </a:p>
      </dsp:txBody>
      <dsp:txXfrm>
        <a:off x="371478" y="30859"/>
        <a:ext cx="1114433" cy="742955"/>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B6CB42-9E27-4E7F-BD41-42A728C2CE85}">
      <dsp:nvSpPr>
        <dsp:cNvPr id="0" name=""/>
        <dsp:cNvSpPr/>
      </dsp:nvSpPr>
      <dsp:spPr>
        <a:xfrm>
          <a:off x="0" y="30859"/>
          <a:ext cx="1857388" cy="742955"/>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GB" sz="1600" b="1" kern="1200" dirty="0" smtClean="0"/>
            <a:t>Continued on next page </a:t>
          </a:r>
          <a:endParaRPr lang="en-GB" sz="1600" b="1" kern="1200" dirty="0"/>
        </a:p>
      </dsp:txBody>
      <dsp:txXfrm>
        <a:off x="371478" y="30859"/>
        <a:ext cx="1114433" cy="742955"/>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B6CB42-9E27-4E7F-BD41-42A728C2CE85}">
      <dsp:nvSpPr>
        <dsp:cNvPr id="0" name=""/>
        <dsp:cNvSpPr/>
      </dsp:nvSpPr>
      <dsp:spPr>
        <a:xfrm>
          <a:off x="0" y="30859"/>
          <a:ext cx="1857388" cy="742955"/>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GB" sz="1600" b="1" kern="1200" dirty="0" smtClean="0"/>
            <a:t>Continued on next page </a:t>
          </a:r>
          <a:endParaRPr lang="en-GB" sz="1600" b="1" kern="1200" dirty="0"/>
        </a:p>
      </dsp:txBody>
      <dsp:txXfrm>
        <a:off x="371478" y="30859"/>
        <a:ext cx="1114433" cy="742955"/>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B6CB42-9E27-4E7F-BD41-42A728C2CE85}">
      <dsp:nvSpPr>
        <dsp:cNvPr id="0" name=""/>
        <dsp:cNvSpPr/>
      </dsp:nvSpPr>
      <dsp:spPr>
        <a:xfrm>
          <a:off x="0" y="30859"/>
          <a:ext cx="1857388" cy="742955"/>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GB" sz="1600" b="1" kern="1200" dirty="0" smtClean="0"/>
            <a:t>Continued on next page </a:t>
          </a:r>
          <a:endParaRPr lang="en-GB" sz="1600" b="1" kern="1200" dirty="0"/>
        </a:p>
      </dsp:txBody>
      <dsp:txXfrm>
        <a:off x="371478" y="30859"/>
        <a:ext cx="1114433" cy="742955"/>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B6CB42-9E27-4E7F-BD41-42A728C2CE85}">
      <dsp:nvSpPr>
        <dsp:cNvPr id="0" name=""/>
        <dsp:cNvSpPr/>
      </dsp:nvSpPr>
      <dsp:spPr>
        <a:xfrm>
          <a:off x="0" y="30859"/>
          <a:ext cx="1857388" cy="742955"/>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GB" sz="1600" b="1" kern="1200" dirty="0" smtClean="0"/>
            <a:t>Continued on next page </a:t>
          </a:r>
          <a:endParaRPr lang="en-GB" sz="1600" b="1" kern="1200" dirty="0"/>
        </a:p>
      </dsp:txBody>
      <dsp:txXfrm>
        <a:off x="371478" y="30859"/>
        <a:ext cx="1114433" cy="742955"/>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B6CB42-9E27-4E7F-BD41-42A728C2CE85}">
      <dsp:nvSpPr>
        <dsp:cNvPr id="0" name=""/>
        <dsp:cNvSpPr/>
      </dsp:nvSpPr>
      <dsp:spPr>
        <a:xfrm>
          <a:off x="0" y="30859"/>
          <a:ext cx="1857388" cy="742955"/>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GB" sz="1600" b="1" kern="1200" dirty="0" smtClean="0"/>
            <a:t>Continued on next page </a:t>
          </a:r>
          <a:endParaRPr lang="en-GB" sz="1600" b="1" kern="1200" dirty="0"/>
        </a:p>
      </dsp:txBody>
      <dsp:txXfrm>
        <a:off x="371478" y="30859"/>
        <a:ext cx="1114433" cy="7429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B6CB42-9E27-4E7F-BD41-42A728C2CE85}">
      <dsp:nvSpPr>
        <dsp:cNvPr id="0" name=""/>
        <dsp:cNvSpPr/>
      </dsp:nvSpPr>
      <dsp:spPr>
        <a:xfrm>
          <a:off x="0" y="30859"/>
          <a:ext cx="1857388" cy="742955"/>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GB" sz="1600" b="1" kern="1200" dirty="0" smtClean="0"/>
            <a:t>Continued on next page </a:t>
          </a:r>
          <a:endParaRPr lang="en-GB" sz="1600" b="1" kern="1200" dirty="0"/>
        </a:p>
      </dsp:txBody>
      <dsp:txXfrm>
        <a:off x="371478" y="30859"/>
        <a:ext cx="1114433" cy="7429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B6CB42-9E27-4E7F-BD41-42A728C2CE85}">
      <dsp:nvSpPr>
        <dsp:cNvPr id="0" name=""/>
        <dsp:cNvSpPr/>
      </dsp:nvSpPr>
      <dsp:spPr>
        <a:xfrm>
          <a:off x="0" y="30859"/>
          <a:ext cx="1857388" cy="742955"/>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GB" sz="1600" b="1" kern="1200" dirty="0" smtClean="0"/>
            <a:t>Continued on next page </a:t>
          </a:r>
          <a:endParaRPr lang="en-GB" sz="1600" b="1" kern="1200" dirty="0"/>
        </a:p>
      </dsp:txBody>
      <dsp:txXfrm>
        <a:off x="371478" y="30859"/>
        <a:ext cx="1114433" cy="7429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B6CB42-9E27-4E7F-BD41-42A728C2CE85}">
      <dsp:nvSpPr>
        <dsp:cNvPr id="0" name=""/>
        <dsp:cNvSpPr/>
      </dsp:nvSpPr>
      <dsp:spPr>
        <a:xfrm>
          <a:off x="0" y="0"/>
          <a:ext cx="1857388" cy="742955"/>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GB" sz="1600" b="1" kern="1200" dirty="0" smtClean="0"/>
            <a:t>Continued on next page </a:t>
          </a:r>
          <a:endParaRPr lang="en-GB" sz="1600" b="1" kern="1200" dirty="0"/>
        </a:p>
      </dsp:txBody>
      <dsp:txXfrm>
        <a:off x="371478" y="0"/>
        <a:ext cx="1114433" cy="74295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B6CB42-9E27-4E7F-BD41-42A728C2CE85}">
      <dsp:nvSpPr>
        <dsp:cNvPr id="0" name=""/>
        <dsp:cNvSpPr/>
      </dsp:nvSpPr>
      <dsp:spPr>
        <a:xfrm>
          <a:off x="0" y="61719"/>
          <a:ext cx="1857388" cy="742955"/>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GB" sz="1600" b="1" kern="1200" dirty="0" smtClean="0"/>
            <a:t>Continued on next page </a:t>
          </a:r>
          <a:endParaRPr lang="en-GB" sz="1600" b="1" kern="1200" dirty="0"/>
        </a:p>
      </dsp:txBody>
      <dsp:txXfrm>
        <a:off x="371478" y="61719"/>
        <a:ext cx="1114433" cy="74295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B6CB42-9E27-4E7F-BD41-42A728C2CE85}">
      <dsp:nvSpPr>
        <dsp:cNvPr id="0" name=""/>
        <dsp:cNvSpPr/>
      </dsp:nvSpPr>
      <dsp:spPr>
        <a:xfrm>
          <a:off x="0" y="30859"/>
          <a:ext cx="1857388" cy="742955"/>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GB" sz="1600" b="1" kern="1200" dirty="0" smtClean="0"/>
            <a:t>Continued on next page </a:t>
          </a:r>
          <a:endParaRPr lang="en-GB" sz="1600" b="1" kern="1200" dirty="0"/>
        </a:p>
      </dsp:txBody>
      <dsp:txXfrm>
        <a:off x="371478" y="30859"/>
        <a:ext cx="1114433" cy="74295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B6CB42-9E27-4E7F-BD41-42A728C2CE85}">
      <dsp:nvSpPr>
        <dsp:cNvPr id="0" name=""/>
        <dsp:cNvSpPr/>
      </dsp:nvSpPr>
      <dsp:spPr>
        <a:xfrm>
          <a:off x="0" y="30859"/>
          <a:ext cx="1857388" cy="742955"/>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GB" sz="1600" b="1" kern="1200" dirty="0" smtClean="0"/>
            <a:t>Continued on next page </a:t>
          </a:r>
          <a:endParaRPr lang="en-GB" sz="1600" b="1" kern="1200" dirty="0"/>
        </a:p>
      </dsp:txBody>
      <dsp:txXfrm>
        <a:off x="371478" y="30859"/>
        <a:ext cx="1114433" cy="74295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2946135" cy="496015"/>
          </a:xfrm>
          <a:prstGeom prst="rect">
            <a:avLst/>
          </a:prstGeom>
        </p:spPr>
        <p:txBody>
          <a:bodyPr vert="horz" lIns="95546" tIns="47772" rIns="95546" bIns="47772" rtlCol="0"/>
          <a:lstStyle>
            <a:lvl1pPr algn="l" defTabSz="1089828" fontAlgn="auto">
              <a:spcBef>
                <a:spcPts val="0"/>
              </a:spcBef>
              <a:spcAft>
                <a:spcPts val="0"/>
              </a:spcAft>
              <a:defRPr sz="1300" dirty="0">
                <a:latin typeface="+mn-lt"/>
                <a:cs typeface="+mn-cs"/>
              </a:defRPr>
            </a:lvl1pPr>
          </a:lstStyle>
          <a:p>
            <a:pPr>
              <a:defRPr/>
            </a:pPr>
            <a:endParaRPr lang="en-GB"/>
          </a:p>
        </p:txBody>
      </p:sp>
      <p:sp>
        <p:nvSpPr>
          <p:cNvPr id="3" name="Date Placeholder 2"/>
          <p:cNvSpPr>
            <a:spLocks noGrp="1"/>
          </p:cNvSpPr>
          <p:nvPr>
            <p:ph type="dt" sz="quarter" idx="1"/>
          </p:nvPr>
        </p:nvSpPr>
        <p:spPr>
          <a:xfrm>
            <a:off x="3849957" y="1"/>
            <a:ext cx="2946135" cy="496015"/>
          </a:xfrm>
          <a:prstGeom prst="rect">
            <a:avLst/>
          </a:prstGeom>
        </p:spPr>
        <p:txBody>
          <a:bodyPr vert="horz" lIns="95546" tIns="47772" rIns="95546" bIns="47772" rtlCol="0"/>
          <a:lstStyle>
            <a:lvl1pPr algn="r" defTabSz="1089828" fontAlgn="auto">
              <a:spcBef>
                <a:spcPts val="0"/>
              </a:spcBef>
              <a:spcAft>
                <a:spcPts val="0"/>
              </a:spcAft>
              <a:defRPr sz="1300">
                <a:latin typeface="+mn-lt"/>
                <a:cs typeface="+mn-cs"/>
              </a:defRPr>
            </a:lvl1pPr>
          </a:lstStyle>
          <a:p>
            <a:pPr>
              <a:defRPr/>
            </a:pPr>
            <a:fld id="{0D2AF701-740B-4972-8A4B-7BD1730CC0E3}" type="datetimeFigureOut">
              <a:rPr lang="en-US"/>
              <a:pPr>
                <a:defRPr/>
              </a:pPr>
              <a:t>11/23/2018</a:t>
            </a:fld>
            <a:endParaRPr lang="en-GB" dirty="0"/>
          </a:p>
        </p:txBody>
      </p:sp>
      <p:sp>
        <p:nvSpPr>
          <p:cNvPr id="4" name="Footer Placeholder 3"/>
          <p:cNvSpPr>
            <a:spLocks noGrp="1"/>
          </p:cNvSpPr>
          <p:nvPr>
            <p:ph type="ftr" sz="quarter" idx="2"/>
          </p:nvPr>
        </p:nvSpPr>
        <p:spPr>
          <a:xfrm>
            <a:off x="3" y="9429038"/>
            <a:ext cx="2946135" cy="496015"/>
          </a:xfrm>
          <a:prstGeom prst="rect">
            <a:avLst/>
          </a:prstGeom>
        </p:spPr>
        <p:txBody>
          <a:bodyPr vert="horz" lIns="95546" tIns="47772" rIns="95546" bIns="47772" rtlCol="0" anchor="b"/>
          <a:lstStyle>
            <a:lvl1pPr algn="l" defTabSz="1089828" fontAlgn="auto">
              <a:spcBef>
                <a:spcPts val="0"/>
              </a:spcBef>
              <a:spcAft>
                <a:spcPts val="0"/>
              </a:spcAft>
              <a:defRPr sz="1300" dirty="0">
                <a:latin typeface="+mn-lt"/>
                <a:cs typeface="+mn-cs"/>
              </a:defRPr>
            </a:lvl1pPr>
          </a:lstStyle>
          <a:p>
            <a:pPr>
              <a:defRPr/>
            </a:pPr>
            <a:endParaRPr lang="en-GB"/>
          </a:p>
        </p:txBody>
      </p:sp>
      <p:sp>
        <p:nvSpPr>
          <p:cNvPr id="5" name="Slide Number Placeholder 4"/>
          <p:cNvSpPr>
            <a:spLocks noGrp="1"/>
          </p:cNvSpPr>
          <p:nvPr>
            <p:ph type="sldNum" sz="quarter" idx="3"/>
          </p:nvPr>
        </p:nvSpPr>
        <p:spPr>
          <a:xfrm>
            <a:off x="3849957" y="9429038"/>
            <a:ext cx="2946135" cy="496015"/>
          </a:xfrm>
          <a:prstGeom prst="rect">
            <a:avLst/>
          </a:prstGeom>
        </p:spPr>
        <p:txBody>
          <a:bodyPr vert="horz" lIns="95546" tIns="47772" rIns="95546" bIns="47772" rtlCol="0" anchor="b"/>
          <a:lstStyle>
            <a:lvl1pPr algn="r" defTabSz="1089828" fontAlgn="auto">
              <a:spcBef>
                <a:spcPts val="0"/>
              </a:spcBef>
              <a:spcAft>
                <a:spcPts val="0"/>
              </a:spcAft>
              <a:defRPr sz="1300">
                <a:latin typeface="+mn-lt"/>
                <a:cs typeface="+mn-cs"/>
              </a:defRPr>
            </a:lvl1pPr>
          </a:lstStyle>
          <a:p>
            <a:pPr>
              <a:defRPr/>
            </a:pPr>
            <a:fld id="{CBB11528-AAE4-4CAD-8366-198A79E0E28E}" type="slidenum">
              <a:rPr lang="en-GB"/>
              <a:pPr>
                <a:defRPr/>
              </a:pPr>
              <a:t>‹#›</a:t>
            </a:fld>
            <a:endParaRPr lang="en-GB" dirty="0"/>
          </a:p>
        </p:txBody>
      </p:sp>
    </p:spTree>
    <p:extLst>
      <p:ext uri="{BB962C8B-B14F-4D97-AF65-F5344CB8AC3E}">
        <p14:creationId xmlns:p14="http://schemas.microsoft.com/office/powerpoint/2010/main" val="1076976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2946135" cy="496015"/>
          </a:xfrm>
          <a:prstGeom prst="rect">
            <a:avLst/>
          </a:prstGeom>
        </p:spPr>
        <p:txBody>
          <a:bodyPr vert="horz" lIns="88206" tIns="44104" rIns="88206" bIns="44104" rtlCol="0"/>
          <a:lstStyle>
            <a:lvl1pPr algn="l">
              <a:defRPr sz="1200" dirty="0">
                <a:cs typeface="+mn-cs"/>
              </a:defRPr>
            </a:lvl1pPr>
          </a:lstStyle>
          <a:p>
            <a:pPr>
              <a:defRPr/>
            </a:pPr>
            <a:endParaRPr lang="en-GB"/>
          </a:p>
        </p:txBody>
      </p:sp>
      <p:sp>
        <p:nvSpPr>
          <p:cNvPr id="3" name="Date Placeholder 2"/>
          <p:cNvSpPr>
            <a:spLocks noGrp="1"/>
          </p:cNvSpPr>
          <p:nvPr>
            <p:ph type="dt" idx="1"/>
          </p:nvPr>
        </p:nvSpPr>
        <p:spPr>
          <a:xfrm>
            <a:off x="3849957" y="1"/>
            <a:ext cx="2946135" cy="496015"/>
          </a:xfrm>
          <a:prstGeom prst="rect">
            <a:avLst/>
          </a:prstGeom>
        </p:spPr>
        <p:txBody>
          <a:bodyPr vert="horz" lIns="88206" tIns="44104" rIns="88206" bIns="44104" rtlCol="0"/>
          <a:lstStyle>
            <a:lvl1pPr algn="r">
              <a:defRPr sz="1200">
                <a:cs typeface="+mn-cs"/>
              </a:defRPr>
            </a:lvl1pPr>
          </a:lstStyle>
          <a:p>
            <a:pPr>
              <a:defRPr/>
            </a:pPr>
            <a:fld id="{6DF8B682-5005-475D-A16B-49A781D63C3B}" type="datetimeFigureOut">
              <a:rPr lang="en-GB"/>
              <a:pPr>
                <a:defRPr/>
              </a:pPr>
              <a:t>23/11/2018</a:t>
            </a:fld>
            <a:endParaRPr lang="en-GB" dirty="0"/>
          </a:p>
        </p:txBody>
      </p:sp>
      <p:sp>
        <p:nvSpPr>
          <p:cNvPr id="4" name="Slide Image Placeholder 3"/>
          <p:cNvSpPr>
            <a:spLocks noGrp="1" noRot="1" noChangeAspect="1"/>
          </p:cNvSpPr>
          <p:nvPr>
            <p:ph type="sldImg" idx="2"/>
          </p:nvPr>
        </p:nvSpPr>
        <p:spPr>
          <a:xfrm>
            <a:off x="766763" y="744538"/>
            <a:ext cx="5264150" cy="3722687"/>
          </a:xfrm>
          <a:prstGeom prst="rect">
            <a:avLst/>
          </a:prstGeom>
          <a:noFill/>
          <a:ln w="12700">
            <a:solidFill>
              <a:prstClr val="black"/>
            </a:solidFill>
          </a:ln>
        </p:spPr>
        <p:txBody>
          <a:bodyPr vert="horz" lIns="88206" tIns="44104" rIns="88206" bIns="44104" rtlCol="0" anchor="ctr"/>
          <a:lstStyle/>
          <a:p>
            <a:pPr lvl="0"/>
            <a:endParaRPr lang="en-GB" noProof="0" dirty="0" smtClean="0"/>
          </a:p>
        </p:txBody>
      </p:sp>
      <p:sp>
        <p:nvSpPr>
          <p:cNvPr id="5" name="Notes Placeholder 4"/>
          <p:cNvSpPr>
            <a:spLocks noGrp="1"/>
          </p:cNvSpPr>
          <p:nvPr>
            <p:ph type="body" sz="quarter" idx="3"/>
          </p:nvPr>
        </p:nvSpPr>
        <p:spPr>
          <a:xfrm>
            <a:off x="680246" y="4714520"/>
            <a:ext cx="5437187" cy="4467304"/>
          </a:xfrm>
          <a:prstGeom prst="rect">
            <a:avLst/>
          </a:prstGeom>
        </p:spPr>
        <p:txBody>
          <a:bodyPr vert="horz" lIns="88206" tIns="44104" rIns="88206" bIns="4410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3" y="9429038"/>
            <a:ext cx="2946135" cy="496015"/>
          </a:xfrm>
          <a:prstGeom prst="rect">
            <a:avLst/>
          </a:prstGeom>
        </p:spPr>
        <p:txBody>
          <a:bodyPr vert="horz" lIns="88206" tIns="44104" rIns="88206" bIns="44104" rtlCol="0" anchor="b"/>
          <a:lstStyle>
            <a:lvl1pPr algn="l">
              <a:defRPr sz="1200" dirty="0">
                <a:cs typeface="+mn-cs"/>
              </a:defRPr>
            </a:lvl1pPr>
          </a:lstStyle>
          <a:p>
            <a:pPr>
              <a:defRPr/>
            </a:pPr>
            <a:endParaRPr lang="en-GB"/>
          </a:p>
        </p:txBody>
      </p:sp>
      <p:sp>
        <p:nvSpPr>
          <p:cNvPr id="7" name="Slide Number Placeholder 6"/>
          <p:cNvSpPr>
            <a:spLocks noGrp="1"/>
          </p:cNvSpPr>
          <p:nvPr>
            <p:ph type="sldNum" sz="quarter" idx="5"/>
          </p:nvPr>
        </p:nvSpPr>
        <p:spPr>
          <a:xfrm>
            <a:off x="3849957" y="9429038"/>
            <a:ext cx="2946135" cy="496015"/>
          </a:xfrm>
          <a:prstGeom prst="rect">
            <a:avLst/>
          </a:prstGeom>
        </p:spPr>
        <p:txBody>
          <a:bodyPr vert="horz" lIns="88206" tIns="44104" rIns="88206" bIns="44104" rtlCol="0" anchor="b"/>
          <a:lstStyle>
            <a:lvl1pPr algn="r">
              <a:defRPr sz="1200">
                <a:cs typeface="+mn-cs"/>
              </a:defRPr>
            </a:lvl1pPr>
          </a:lstStyle>
          <a:p>
            <a:pPr>
              <a:defRPr/>
            </a:pPr>
            <a:fld id="{887F6721-4B2C-45A3-965E-B93AFD2BF54B}" type="slidenum">
              <a:rPr lang="en-GB"/>
              <a:pPr>
                <a:defRPr/>
              </a:pPr>
              <a:t>‹#›</a:t>
            </a:fld>
            <a:endParaRPr lang="en-GB" dirty="0"/>
          </a:p>
        </p:txBody>
      </p:sp>
    </p:spTree>
    <p:extLst>
      <p:ext uri="{BB962C8B-B14F-4D97-AF65-F5344CB8AC3E}">
        <p14:creationId xmlns:p14="http://schemas.microsoft.com/office/powerpoint/2010/main" val="4738007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87F6721-4B2C-45A3-965E-B93AFD2BF54B}" type="slidenum">
              <a:rPr lang="en-GB" smtClean="0"/>
              <a:pPr>
                <a:defRPr/>
              </a:pPr>
              <a:t>7</a:t>
            </a:fld>
            <a:endParaRPr lang="en-GB" dirty="0"/>
          </a:p>
        </p:txBody>
      </p:sp>
    </p:spTree>
    <p:extLst>
      <p:ext uri="{BB962C8B-B14F-4D97-AF65-F5344CB8AC3E}">
        <p14:creationId xmlns:p14="http://schemas.microsoft.com/office/powerpoint/2010/main" val="3478885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2005" y="2348896"/>
            <a:ext cx="9089390" cy="1620771"/>
          </a:xfrm>
        </p:spPr>
        <p:txBody>
          <a:bodyPr/>
          <a:lstStyle/>
          <a:p>
            <a:r>
              <a:rPr lang="en-US" smtClean="0"/>
              <a:t>Click to edit Master title style</a:t>
            </a:r>
            <a:endParaRPr lang="en-GB"/>
          </a:p>
        </p:txBody>
      </p:sp>
      <p:sp>
        <p:nvSpPr>
          <p:cNvPr id="3" name="Subtitle 2"/>
          <p:cNvSpPr>
            <a:spLocks noGrp="1"/>
          </p:cNvSpPr>
          <p:nvPr>
            <p:ph type="subTitle" idx="1"/>
          </p:nvPr>
        </p:nvSpPr>
        <p:spPr>
          <a:xfrm>
            <a:off x="1604010" y="4284719"/>
            <a:ext cx="7485380" cy="1932323"/>
          </a:xfrm>
        </p:spPr>
        <p:txBody>
          <a:bodyPr/>
          <a:lstStyle>
            <a:lvl1pPr marL="0" indent="0" algn="ctr">
              <a:buNone/>
              <a:defRPr>
                <a:solidFill>
                  <a:schemeClr val="tx1">
                    <a:tint val="75000"/>
                  </a:schemeClr>
                </a:solidFill>
              </a:defRPr>
            </a:lvl1pPr>
            <a:lvl2pPr marL="521252" indent="0" algn="ctr">
              <a:buNone/>
              <a:defRPr>
                <a:solidFill>
                  <a:schemeClr val="tx1">
                    <a:tint val="75000"/>
                  </a:schemeClr>
                </a:solidFill>
              </a:defRPr>
            </a:lvl2pPr>
            <a:lvl3pPr marL="1042504" indent="0" algn="ctr">
              <a:buNone/>
              <a:defRPr>
                <a:solidFill>
                  <a:schemeClr val="tx1">
                    <a:tint val="75000"/>
                  </a:schemeClr>
                </a:solidFill>
              </a:defRPr>
            </a:lvl3pPr>
            <a:lvl4pPr marL="1563756" indent="0" algn="ctr">
              <a:buNone/>
              <a:defRPr>
                <a:solidFill>
                  <a:schemeClr val="tx1">
                    <a:tint val="75000"/>
                  </a:schemeClr>
                </a:solidFill>
              </a:defRPr>
            </a:lvl4pPr>
            <a:lvl5pPr marL="2085008" indent="0" algn="ctr">
              <a:buNone/>
              <a:defRPr>
                <a:solidFill>
                  <a:schemeClr val="tx1">
                    <a:tint val="75000"/>
                  </a:schemeClr>
                </a:solidFill>
              </a:defRPr>
            </a:lvl5pPr>
            <a:lvl6pPr marL="2606259" indent="0" algn="ctr">
              <a:buNone/>
              <a:defRPr>
                <a:solidFill>
                  <a:schemeClr val="tx1">
                    <a:tint val="75000"/>
                  </a:schemeClr>
                </a:solidFill>
              </a:defRPr>
            </a:lvl6pPr>
            <a:lvl7pPr marL="3127512" indent="0" algn="ctr">
              <a:buNone/>
              <a:defRPr>
                <a:solidFill>
                  <a:schemeClr val="tx1">
                    <a:tint val="75000"/>
                  </a:schemeClr>
                </a:solidFill>
              </a:defRPr>
            </a:lvl7pPr>
            <a:lvl8pPr marL="3648764" indent="0" algn="ctr">
              <a:buNone/>
              <a:defRPr>
                <a:solidFill>
                  <a:schemeClr val="tx1">
                    <a:tint val="75000"/>
                  </a:schemeClr>
                </a:solidFill>
              </a:defRPr>
            </a:lvl8pPr>
            <a:lvl9pPr marL="4170015"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8A432C8-69A7-458B-9684-2BFA64B31948}" type="datetime2">
              <a:rPr lang="en-US" smtClean="0"/>
              <a:t>Friday, November 23, 2018</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2905270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396A3A3-94A6-4E5B-AF39-173ACA3E61CC}" type="datetime2">
              <a:rPr lang="en-US" smtClean="0"/>
              <a:t>Friday, November 23, 2018</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3907393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705" y="4858815"/>
            <a:ext cx="9089390" cy="1501751"/>
          </a:xfrm>
        </p:spPr>
        <p:txBody>
          <a:bodyPr anchor="t"/>
          <a:lstStyle>
            <a:lvl1pPr algn="l">
              <a:defRPr sz="4600" b="1" cap="all"/>
            </a:lvl1pPr>
          </a:lstStyle>
          <a:p>
            <a:r>
              <a:rPr lang="en-US" smtClean="0"/>
              <a:t>Click to edit Master title style</a:t>
            </a:r>
            <a:endParaRPr lang="en-GB"/>
          </a:p>
        </p:txBody>
      </p:sp>
      <p:sp>
        <p:nvSpPr>
          <p:cNvPr id="3" name="Text Placeholder 2"/>
          <p:cNvSpPr>
            <a:spLocks noGrp="1"/>
          </p:cNvSpPr>
          <p:nvPr>
            <p:ph type="body" idx="1"/>
          </p:nvPr>
        </p:nvSpPr>
        <p:spPr>
          <a:xfrm>
            <a:off x="844705" y="3204786"/>
            <a:ext cx="9089390" cy="1654026"/>
          </a:xfrm>
        </p:spPr>
        <p:txBody>
          <a:bodyPr anchor="b"/>
          <a:lstStyle>
            <a:lvl1pPr marL="0" indent="0">
              <a:buNone/>
              <a:defRPr sz="2300">
                <a:solidFill>
                  <a:schemeClr val="tx1">
                    <a:tint val="75000"/>
                  </a:schemeClr>
                </a:solidFill>
              </a:defRPr>
            </a:lvl1pPr>
            <a:lvl2pPr marL="521252" indent="0">
              <a:buNone/>
              <a:defRPr sz="2100">
                <a:solidFill>
                  <a:schemeClr val="tx1">
                    <a:tint val="75000"/>
                  </a:schemeClr>
                </a:solidFill>
              </a:defRPr>
            </a:lvl2pPr>
            <a:lvl3pPr marL="1042504" indent="0">
              <a:buNone/>
              <a:defRPr sz="1800">
                <a:solidFill>
                  <a:schemeClr val="tx1">
                    <a:tint val="75000"/>
                  </a:schemeClr>
                </a:solidFill>
              </a:defRPr>
            </a:lvl3pPr>
            <a:lvl4pPr marL="1563756" indent="0">
              <a:buNone/>
              <a:defRPr sz="1600">
                <a:solidFill>
                  <a:schemeClr val="tx1">
                    <a:tint val="75000"/>
                  </a:schemeClr>
                </a:solidFill>
              </a:defRPr>
            </a:lvl4pPr>
            <a:lvl5pPr marL="2085008" indent="0">
              <a:buNone/>
              <a:defRPr sz="1600">
                <a:solidFill>
                  <a:schemeClr val="tx1">
                    <a:tint val="75000"/>
                  </a:schemeClr>
                </a:solidFill>
              </a:defRPr>
            </a:lvl5pPr>
            <a:lvl6pPr marL="2606259" indent="0">
              <a:buNone/>
              <a:defRPr sz="1600">
                <a:solidFill>
                  <a:schemeClr val="tx1">
                    <a:tint val="75000"/>
                  </a:schemeClr>
                </a:solidFill>
              </a:defRPr>
            </a:lvl6pPr>
            <a:lvl7pPr marL="3127512" indent="0">
              <a:buNone/>
              <a:defRPr sz="1600">
                <a:solidFill>
                  <a:schemeClr val="tx1">
                    <a:tint val="75000"/>
                  </a:schemeClr>
                </a:solidFill>
              </a:defRPr>
            </a:lvl7pPr>
            <a:lvl8pPr marL="3648764" indent="0">
              <a:buNone/>
              <a:defRPr sz="1600">
                <a:solidFill>
                  <a:schemeClr val="tx1">
                    <a:tint val="75000"/>
                  </a:schemeClr>
                </a:solidFill>
              </a:defRPr>
            </a:lvl8pPr>
            <a:lvl9pPr marL="4170015"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Friday, November 23, 2018</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42014538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5639" y="1944575"/>
            <a:ext cx="5537918" cy="5502919"/>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341785" y="1944575"/>
            <a:ext cx="5537919" cy="5502919"/>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CEBA98F-560C-4997-81C4-81D4D9187EAB}" type="datetime2">
              <a:rPr lang="en-US" smtClean="0"/>
              <a:t>Friday, November 23, 2018</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39184973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670" y="302802"/>
            <a:ext cx="9624060" cy="1260211"/>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534670" y="1692533"/>
            <a:ext cx="4724775" cy="705367"/>
          </a:xfrm>
        </p:spPr>
        <p:txBody>
          <a:bodyPr anchor="b"/>
          <a:lstStyle>
            <a:lvl1pPr marL="0" indent="0">
              <a:buNone/>
              <a:defRPr sz="2700" b="1"/>
            </a:lvl1pPr>
            <a:lvl2pPr marL="521252" indent="0">
              <a:buNone/>
              <a:defRPr sz="2300" b="1"/>
            </a:lvl2pPr>
            <a:lvl3pPr marL="1042504" indent="0">
              <a:buNone/>
              <a:defRPr sz="2100" b="1"/>
            </a:lvl3pPr>
            <a:lvl4pPr marL="1563756" indent="0">
              <a:buNone/>
              <a:defRPr sz="1800" b="1"/>
            </a:lvl4pPr>
            <a:lvl5pPr marL="2085008" indent="0">
              <a:buNone/>
              <a:defRPr sz="1800" b="1"/>
            </a:lvl5pPr>
            <a:lvl6pPr marL="2606259" indent="0">
              <a:buNone/>
              <a:defRPr sz="1800" b="1"/>
            </a:lvl6pPr>
            <a:lvl7pPr marL="3127512" indent="0">
              <a:buNone/>
              <a:defRPr sz="1800" b="1"/>
            </a:lvl7pPr>
            <a:lvl8pPr marL="3648764" indent="0">
              <a:buNone/>
              <a:defRPr sz="1800" b="1"/>
            </a:lvl8pPr>
            <a:lvl9pPr marL="4170015"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34670" y="2397901"/>
            <a:ext cx="4724775"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432103" y="1692533"/>
            <a:ext cx="4726631" cy="705367"/>
          </a:xfrm>
        </p:spPr>
        <p:txBody>
          <a:bodyPr anchor="b"/>
          <a:lstStyle>
            <a:lvl1pPr marL="0" indent="0">
              <a:buNone/>
              <a:defRPr sz="2700" b="1"/>
            </a:lvl1pPr>
            <a:lvl2pPr marL="521252" indent="0">
              <a:buNone/>
              <a:defRPr sz="2300" b="1"/>
            </a:lvl2pPr>
            <a:lvl3pPr marL="1042504" indent="0">
              <a:buNone/>
              <a:defRPr sz="2100" b="1"/>
            </a:lvl3pPr>
            <a:lvl4pPr marL="1563756" indent="0">
              <a:buNone/>
              <a:defRPr sz="1800" b="1"/>
            </a:lvl4pPr>
            <a:lvl5pPr marL="2085008" indent="0">
              <a:buNone/>
              <a:defRPr sz="1800" b="1"/>
            </a:lvl5pPr>
            <a:lvl6pPr marL="2606259" indent="0">
              <a:buNone/>
              <a:defRPr sz="1800" b="1"/>
            </a:lvl6pPr>
            <a:lvl7pPr marL="3127512" indent="0">
              <a:buNone/>
              <a:defRPr sz="1800" b="1"/>
            </a:lvl7pPr>
            <a:lvl8pPr marL="3648764" indent="0">
              <a:buNone/>
              <a:defRPr sz="1800" b="1"/>
            </a:lvl8pPr>
            <a:lvl9pPr marL="4170015"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432103" y="2397901"/>
            <a:ext cx="4726631"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50972B2-CA5C-437D-87D0-8081271A9E4B}" type="datetime2">
              <a:rPr lang="en-US" smtClean="0"/>
              <a:t>Friday, November 23, 2018</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4041162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9CD4847-11EF-4466-A8AD-85CDB7B49118}" type="datetime2">
              <a:rPr lang="en-US" smtClean="0"/>
              <a:t>Friday, November 23, 2018</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33843696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Friday, November 23, 2018</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10061080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674" y="301050"/>
            <a:ext cx="3518055" cy="1281214"/>
          </a:xfrm>
        </p:spPr>
        <p:txBody>
          <a:bodyPr anchor="b"/>
          <a:lstStyle>
            <a:lvl1pPr algn="l">
              <a:defRPr sz="2300" b="1"/>
            </a:lvl1pPr>
          </a:lstStyle>
          <a:p>
            <a:r>
              <a:rPr lang="en-US" smtClean="0"/>
              <a:t>Click to edit Master title style</a:t>
            </a:r>
            <a:endParaRPr lang="en-GB"/>
          </a:p>
        </p:txBody>
      </p:sp>
      <p:sp>
        <p:nvSpPr>
          <p:cNvPr id="3" name="Content Placeholder 2"/>
          <p:cNvSpPr>
            <a:spLocks noGrp="1"/>
          </p:cNvSpPr>
          <p:nvPr>
            <p:ph idx="1"/>
          </p:nvPr>
        </p:nvSpPr>
        <p:spPr>
          <a:xfrm>
            <a:off x="4180822" y="301051"/>
            <a:ext cx="5977908" cy="6453328"/>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34674" y="1582265"/>
            <a:ext cx="3518055" cy="5172114"/>
          </a:xfrm>
        </p:spPr>
        <p:txBody>
          <a:bodyPr/>
          <a:lstStyle>
            <a:lvl1pPr marL="0" indent="0">
              <a:buNone/>
              <a:defRPr sz="1600"/>
            </a:lvl1pPr>
            <a:lvl2pPr marL="521252" indent="0">
              <a:buNone/>
              <a:defRPr sz="1400"/>
            </a:lvl2pPr>
            <a:lvl3pPr marL="1042504" indent="0">
              <a:buNone/>
              <a:defRPr sz="1100"/>
            </a:lvl3pPr>
            <a:lvl4pPr marL="1563756" indent="0">
              <a:buNone/>
              <a:defRPr sz="1000"/>
            </a:lvl4pPr>
            <a:lvl5pPr marL="2085008" indent="0">
              <a:buNone/>
              <a:defRPr sz="1000"/>
            </a:lvl5pPr>
            <a:lvl6pPr marL="2606259" indent="0">
              <a:buNone/>
              <a:defRPr sz="1000"/>
            </a:lvl6pPr>
            <a:lvl7pPr marL="3127512" indent="0">
              <a:buNone/>
              <a:defRPr sz="1000"/>
            </a:lvl7pPr>
            <a:lvl8pPr marL="3648764" indent="0">
              <a:buNone/>
              <a:defRPr sz="1000"/>
            </a:lvl8pPr>
            <a:lvl9pPr marL="4170015"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Friday, November 23, 2018</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20558689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981" y="5292884"/>
            <a:ext cx="6416040" cy="624855"/>
          </a:xfrm>
        </p:spPr>
        <p:txBody>
          <a:bodyPr anchor="b"/>
          <a:lstStyle>
            <a:lvl1pPr algn="l">
              <a:defRPr sz="2300" b="1"/>
            </a:lvl1pPr>
          </a:lstStyle>
          <a:p>
            <a:r>
              <a:rPr lang="en-US" smtClean="0"/>
              <a:t>Click to edit Master title style</a:t>
            </a:r>
            <a:endParaRPr lang="en-GB"/>
          </a:p>
        </p:txBody>
      </p:sp>
      <p:sp>
        <p:nvSpPr>
          <p:cNvPr id="3" name="Picture Placeholder 2"/>
          <p:cNvSpPr>
            <a:spLocks noGrp="1"/>
          </p:cNvSpPr>
          <p:nvPr>
            <p:ph type="pic" idx="1"/>
          </p:nvPr>
        </p:nvSpPr>
        <p:spPr>
          <a:xfrm>
            <a:off x="2095981" y="675613"/>
            <a:ext cx="6416040" cy="4536758"/>
          </a:xfrm>
        </p:spPr>
        <p:txBody>
          <a:bodyPr/>
          <a:lstStyle>
            <a:lvl1pPr marL="0" indent="0">
              <a:buNone/>
              <a:defRPr sz="3700"/>
            </a:lvl1pPr>
            <a:lvl2pPr marL="521252" indent="0">
              <a:buNone/>
              <a:defRPr sz="3200"/>
            </a:lvl2pPr>
            <a:lvl3pPr marL="1042504" indent="0">
              <a:buNone/>
              <a:defRPr sz="2700"/>
            </a:lvl3pPr>
            <a:lvl4pPr marL="1563756" indent="0">
              <a:buNone/>
              <a:defRPr sz="2300"/>
            </a:lvl4pPr>
            <a:lvl5pPr marL="2085008" indent="0">
              <a:buNone/>
              <a:defRPr sz="2300"/>
            </a:lvl5pPr>
            <a:lvl6pPr marL="2606259" indent="0">
              <a:buNone/>
              <a:defRPr sz="2300"/>
            </a:lvl6pPr>
            <a:lvl7pPr marL="3127512" indent="0">
              <a:buNone/>
              <a:defRPr sz="2300"/>
            </a:lvl7pPr>
            <a:lvl8pPr marL="3648764" indent="0">
              <a:buNone/>
              <a:defRPr sz="2300"/>
            </a:lvl8pPr>
            <a:lvl9pPr marL="4170015" indent="0">
              <a:buNone/>
              <a:defRPr sz="2300"/>
            </a:lvl9pPr>
          </a:lstStyle>
          <a:p>
            <a:endParaRPr lang="en-GB"/>
          </a:p>
        </p:txBody>
      </p:sp>
      <p:sp>
        <p:nvSpPr>
          <p:cNvPr id="4" name="Text Placeholder 3"/>
          <p:cNvSpPr>
            <a:spLocks noGrp="1"/>
          </p:cNvSpPr>
          <p:nvPr>
            <p:ph type="body" sz="half" idx="2"/>
          </p:nvPr>
        </p:nvSpPr>
        <p:spPr>
          <a:xfrm>
            <a:off x="2095981" y="5917739"/>
            <a:ext cx="6416040" cy="887398"/>
          </a:xfrm>
        </p:spPr>
        <p:txBody>
          <a:bodyPr/>
          <a:lstStyle>
            <a:lvl1pPr marL="0" indent="0">
              <a:buNone/>
              <a:defRPr sz="1600"/>
            </a:lvl1pPr>
            <a:lvl2pPr marL="521252" indent="0">
              <a:buNone/>
              <a:defRPr sz="1400"/>
            </a:lvl2pPr>
            <a:lvl3pPr marL="1042504" indent="0">
              <a:buNone/>
              <a:defRPr sz="1100"/>
            </a:lvl3pPr>
            <a:lvl4pPr marL="1563756" indent="0">
              <a:buNone/>
              <a:defRPr sz="1000"/>
            </a:lvl4pPr>
            <a:lvl5pPr marL="2085008" indent="0">
              <a:buNone/>
              <a:defRPr sz="1000"/>
            </a:lvl5pPr>
            <a:lvl6pPr marL="2606259" indent="0">
              <a:buNone/>
              <a:defRPr sz="1000"/>
            </a:lvl6pPr>
            <a:lvl7pPr marL="3127512" indent="0">
              <a:buNone/>
              <a:defRPr sz="1000"/>
            </a:lvl7pPr>
            <a:lvl8pPr marL="3648764" indent="0">
              <a:buNone/>
              <a:defRPr sz="1000"/>
            </a:lvl8pPr>
            <a:lvl9pPr marL="4170015"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Friday, November 23, 2018</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28423344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CC057FC-95B6-4D89-AFDA-ABA33EE921E5}" type="datetime2">
              <a:rPr lang="en-US" smtClean="0"/>
              <a:t>Friday, November 23, 2018</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598867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67112" y="334306"/>
            <a:ext cx="2812588" cy="71131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5639" y="334306"/>
            <a:ext cx="8263250" cy="71131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C4549AC-EB31-477F-92A9-B1988E232878}" type="datetime2">
              <a:rPr lang="en-US" smtClean="0"/>
              <a:t>Friday, November 23, 2018</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35001501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688" y="2349500"/>
            <a:ext cx="9090025" cy="1620838"/>
          </a:xfrm>
        </p:spPr>
        <p:txBody>
          <a:bodyPr/>
          <a:lstStyle/>
          <a:p>
            <a:r>
              <a:rPr lang="en-US" smtClean="0"/>
              <a:t>Click to edit Master title style</a:t>
            </a:r>
            <a:endParaRPr lang="en-GB"/>
          </a:p>
        </p:txBody>
      </p:sp>
      <p:sp>
        <p:nvSpPr>
          <p:cNvPr id="3" name="Subtitle 2"/>
          <p:cNvSpPr>
            <a:spLocks noGrp="1"/>
          </p:cNvSpPr>
          <p:nvPr>
            <p:ph type="subTitle" idx="1"/>
          </p:nvPr>
        </p:nvSpPr>
        <p:spPr>
          <a:xfrm>
            <a:off x="1603375" y="4284663"/>
            <a:ext cx="7486650" cy="193198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52A4DCF3-195C-453D-BDCD-BC2C22EEEA8F}" type="datetimeFigureOut">
              <a:rPr lang="en-GB">
                <a:solidFill>
                  <a:prstClr val="black">
                    <a:tint val="75000"/>
                  </a:prstClr>
                </a:solidFill>
              </a:rPr>
              <a:pPr>
                <a:defRPr/>
              </a:pPr>
              <a:t>23/11/2018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5311FBB-680E-4033-A2D3-858A099468FD}"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1233563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3118AFED-0FE1-4622-BE94-B8DE5F22EF93}" type="datetimeFigureOut">
              <a:rPr lang="en-GB">
                <a:solidFill>
                  <a:prstClr val="black">
                    <a:tint val="75000"/>
                  </a:prstClr>
                </a:solidFill>
              </a:rPr>
              <a:pPr>
                <a:defRPr/>
              </a:pPr>
              <a:t>23/11/2018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EC4318D-658B-42EA-895A-DF0E0652D0CE}"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2231610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550" y="4859338"/>
            <a:ext cx="9090025" cy="15017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844550" y="3205163"/>
            <a:ext cx="9090025" cy="1654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17B6FB4-FEE2-4EDC-A2BC-0198F5B9087F}" type="datetimeFigureOut">
              <a:rPr lang="en-GB">
                <a:solidFill>
                  <a:prstClr val="black">
                    <a:tint val="75000"/>
                  </a:prstClr>
                </a:solidFill>
              </a:rPr>
              <a:pPr>
                <a:defRPr/>
              </a:pPr>
              <a:t>23/11/2018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82C8044-295B-4E01-9A44-6D53F5575838}"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6314414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4988" y="1763713"/>
            <a:ext cx="4735512" cy="4991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422900" y="1763713"/>
            <a:ext cx="4735513" cy="4991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E781D3E0-F87A-4450-B5EF-BAAF78F187C3}" type="datetimeFigureOut">
              <a:rPr lang="en-GB">
                <a:solidFill>
                  <a:prstClr val="black">
                    <a:tint val="75000"/>
                  </a:prstClr>
                </a:solidFill>
              </a:rPr>
              <a:pPr>
                <a:defRPr/>
              </a:pPr>
              <a:t>23/11/2018</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00E8A94-6B87-43A6-B044-0A1297F7C8AF}"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1275331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534988" y="1692275"/>
            <a:ext cx="4724400"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4988" y="2397125"/>
            <a:ext cx="4724400"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432425" y="1692275"/>
            <a:ext cx="472598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432425" y="2397125"/>
            <a:ext cx="4725988"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3062EB69-D415-4E3E-BA68-81FD6018C0C8}" type="datetimeFigureOut">
              <a:rPr lang="en-GB">
                <a:solidFill>
                  <a:prstClr val="black">
                    <a:tint val="75000"/>
                  </a:prstClr>
                </a:solidFill>
              </a:rPr>
              <a:pPr>
                <a:defRPr/>
              </a:pPr>
              <a:t>23/11/2018</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B8B05A9-7FEF-41FC-B8C3-DA91F3EE840C}"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2820102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1B34A33F-7F7C-4736-96C9-12265D53107B}" type="datetimeFigureOut">
              <a:rPr lang="en-GB">
                <a:solidFill>
                  <a:prstClr val="black">
                    <a:tint val="75000"/>
                  </a:prstClr>
                </a:solidFill>
              </a:rPr>
              <a:pPr>
                <a:defRPr/>
              </a:pPr>
              <a:t>23/11/2018</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A27A2D3-095E-4A6B-ACB6-42B8757F8523}"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4232652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C20F32F-A504-4498-9160-D08D12A1B07A}" type="datetimeFigureOut">
              <a:rPr lang="en-GB">
                <a:solidFill>
                  <a:prstClr val="black">
                    <a:tint val="75000"/>
                  </a:prstClr>
                </a:solidFill>
              </a:rPr>
              <a:pPr>
                <a:defRPr/>
              </a:pPr>
              <a:t>23/11/2018</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75E7C41-E8CF-402C-9791-5496B7CABD93}"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7707337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988" y="301625"/>
            <a:ext cx="3517900" cy="1281113"/>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181475" y="301625"/>
            <a:ext cx="5976938" cy="64531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34988" y="1582738"/>
            <a:ext cx="3517900"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ADE9476-096A-464E-94EA-89A70273FFD6}" type="datetimeFigureOut">
              <a:rPr lang="en-GB">
                <a:solidFill>
                  <a:prstClr val="black">
                    <a:tint val="75000"/>
                  </a:prstClr>
                </a:solidFill>
              </a:rPr>
              <a:pPr>
                <a:defRPr/>
              </a:pPr>
              <a:t>23/11/2018</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6A3B8F8-2CFA-424F-A13F-44081B86CE23}"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130554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500" y="5292725"/>
            <a:ext cx="6416675" cy="625475"/>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095500" y="676275"/>
            <a:ext cx="6416675" cy="453548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095500" y="5918200"/>
            <a:ext cx="6416675" cy="887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1BFF1A2-870B-4140-9DA5-881D5CFD8D06}" type="datetimeFigureOut">
              <a:rPr lang="en-GB">
                <a:solidFill>
                  <a:prstClr val="black">
                    <a:tint val="75000"/>
                  </a:prstClr>
                </a:solidFill>
              </a:rPr>
              <a:pPr>
                <a:defRPr/>
              </a:pPr>
              <a:t>23/11/2018</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F4C137B-6543-4B0C-8FF0-17DA33F1C5CD}"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2527404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74157CD6-0A9C-46E5-9F37-158E2EBFF64D}" type="datetimeFigureOut">
              <a:rPr lang="en-GB">
                <a:solidFill>
                  <a:prstClr val="black">
                    <a:tint val="75000"/>
                  </a:prstClr>
                </a:solidFill>
              </a:rPr>
              <a:pPr>
                <a:defRPr/>
              </a:pPr>
              <a:t>23/11/2018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B1C551D-CE38-44DF-825C-6DFB480FC52D}"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2457752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53350" y="303213"/>
            <a:ext cx="2405063" cy="64516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4988" y="303213"/>
            <a:ext cx="7065962" cy="645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90152DD4-7FE8-4EC4-B0EF-FDF77650EA92}" type="datetimeFigureOut">
              <a:rPr lang="en-GB">
                <a:solidFill>
                  <a:prstClr val="black">
                    <a:tint val="75000"/>
                  </a:prstClr>
                </a:solidFill>
              </a:rPr>
              <a:pPr>
                <a:defRPr/>
              </a:pPr>
              <a:t>23/11/2018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C45BC4B-8896-49F9-AC86-8AA52CD40107}"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098518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theme" Target="../theme/theme2.xml"/><Relationship Id="rId1" Type="http://schemas.openxmlformats.org/officeDocument/2006/relationships/slideLayout" Target="../slideLayouts/slideLayout5.xml"/><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theme" Target="../theme/theme3.xml"/><Relationship Id="rId1" Type="http://schemas.openxmlformats.org/officeDocument/2006/relationships/slideLayout" Target="../slideLayouts/slideLayout6.xml"/><Relationship Id="rId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theme" Target="../theme/theme4.xml"/><Relationship Id="rId1" Type="http://schemas.openxmlformats.org/officeDocument/2006/relationships/slideLayout" Target="../slideLayouts/slideLayout7.xml"/><Relationship Id="rId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theme" Target="../theme/theme5.xml"/><Relationship Id="rId1" Type="http://schemas.openxmlformats.org/officeDocument/2006/relationships/slideLayout" Target="../slideLayouts/slideLayout8.xml"/><Relationship Id="rId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theme" Target="../theme/theme6.xml"/><Relationship Id="rId1" Type="http://schemas.openxmlformats.org/officeDocument/2006/relationships/slideLayout" Target="../slideLayouts/slideLayout9.xml"/><Relationship Id="rId6" Type="http://schemas.openxmlformats.org/officeDocument/2006/relationships/image" Target="../media/image1.jpeg"/><Relationship Id="rId5" Type="http://schemas.openxmlformats.org/officeDocument/2006/relationships/slide" Target="../slides/slide18.xml"/><Relationship Id="rId4" Type="http://schemas.openxmlformats.org/officeDocument/2006/relationships/slide" Target="../slides/slide1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120315" y="1181427"/>
          <a:ext cx="10441360" cy="5986045"/>
        </p:xfrm>
        <a:graphic>
          <a:graphicData uri="http://schemas.openxmlformats.org/drawingml/2006/table">
            <a:tbl>
              <a:tblPr firstRow="1" bandRow="1">
                <a:effectLst/>
                <a:tableStyleId>{5940675A-B579-460E-94D1-54222C63F5DA}</a:tableStyleId>
              </a:tblPr>
              <a:tblGrid>
                <a:gridCol w="1044136">
                  <a:extLst>
                    <a:ext uri="{9D8B030D-6E8A-4147-A177-3AD203B41FA5}">
                      <a16:colId xmlns:a16="http://schemas.microsoft.com/office/drawing/2014/main" val="20000"/>
                    </a:ext>
                  </a:extLst>
                </a:gridCol>
                <a:gridCol w="1044136">
                  <a:extLst>
                    <a:ext uri="{9D8B030D-6E8A-4147-A177-3AD203B41FA5}">
                      <a16:colId xmlns:a16="http://schemas.microsoft.com/office/drawing/2014/main" val="20001"/>
                    </a:ext>
                  </a:extLst>
                </a:gridCol>
                <a:gridCol w="1044136">
                  <a:extLst>
                    <a:ext uri="{9D8B030D-6E8A-4147-A177-3AD203B41FA5}">
                      <a16:colId xmlns:a16="http://schemas.microsoft.com/office/drawing/2014/main" val="20002"/>
                    </a:ext>
                  </a:extLst>
                </a:gridCol>
                <a:gridCol w="1044136">
                  <a:extLst>
                    <a:ext uri="{9D8B030D-6E8A-4147-A177-3AD203B41FA5}">
                      <a16:colId xmlns:a16="http://schemas.microsoft.com/office/drawing/2014/main" val="20003"/>
                    </a:ext>
                  </a:extLst>
                </a:gridCol>
                <a:gridCol w="1044136">
                  <a:extLst>
                    <a:ext uri="{9D8B030D-6E8A-4147-A177-3AD203B41FA5}">
                      <a16:colId xmlns:a16="http://schemas.microsoft.com/office/drawing/2014/main" val="20004"/>
                    </a:ext>
                  </a:extLst>
                </a:gridCol>
                <a:gridCol w="1044136">
                  <a:extLst>
                    <a:ext uri="{9D8B030D-6E8A-4147-A177-3AD203B41FA5}">
                      <a16:colId xmlns:a16="http://schemas.microsoft.com/office/drawing/2014/main" val="20005"/>
                    </a:ext>
                  </a:extLst>
                </a:gridCol>
                <a:gridCol w="1044136">
                  <a:extLst>
                    <a:ext uri="{9D8B030D-6E8A-4147-A177-3AD203B41FA5}">
                      <a16:colId xmlns:a16="http://schemas.microsoft.com/office/drawing/2014/main" val="20006"/>
                    </a:ext>
                  </a:extLst>
                </a:gridCol>
                <a:gridCol w="1044136">
                  <a:extLst>
                    <a:ext uri="{9D8B030D-6E8A-4147-A177-3AD203B41FA5}">
                      <a16:colId xmlns:a16="http://schemas.microsoft.com/office/drawing/2014/main" val="20007"/>
                    </a:ext>
                  </a:extLst>
                </a:gridCol>
                <a:gridCol w="1044136">
                  <a:extLst>
                    <a:ext uri="{9D8B030D-6E8A-4147-A177-3AD203B41FA5}">
                      <a16:colId xmlns:a16="http://schemas.microsoft.com/office/drawing/2014/main" val="20008"/>
                    </a:ext>
                  </a:extLst>
                </a:gridCol>
                <a:gridCol w="1044136">
                  <a:extLst>
                    <a:ext uri="{9D8B030D-6E8A-4147-A177-3AD203B41FA5}">
                      <a16:colId xmlns:a16="http://schemas.microsoft.com/office/drawing/2014/main" val="20009"/>
                    </a:ext>
                  </a:extLst>
                </a:gridCol>
              </a:tblGrid>
              <a:tr h="1197209">
                <a:tc>
                  <a:txBody>
                    <a:bodyPr/>
                    <a:lstStyle/>
                    <a:p>
                      <a:endParaRPr lang="en-GB" sz="800" b="1" i="0" baseline="0" dirty="0" smtClean="0">
                        <a:latin typeface="Arial" pitchFamily="34" charset="0"/>
                      </a:endParaRPr>
                    </a:p>
                    <a:p>
                      <a:pPr algn="ctr"/>
                      <a:endParaRPr lang="en-GB" sz="800" b="1" i="0" u="sng" baseline="0" dirty="0" smtClean="0">
                        <a:latin typeface="Arial" pitchFamily="34" charset="0"/>
                      </a:endParaRPr>
                    </a:p>
                    <a:p>
                      <a:pPr algn="ctr"/>
                      <a:r>
                        <a:rPr lang="en-GB" sz="800" b="1" i="0" u="sng" baseline="0" dirty="0" smtClean="0">
                          <a:latin typeface="Arial" pitchFamily="34" charset="0"/>
                        </a:rPr>
                        <a:t>Wk1</a:t>
                      </a:r>
                      <a:endParaRPr lang="en-GB" sz="800" b="0" i="0" u="sng" baseline="0" dirty="0">
                        <a:latin typeface="Arial" pitchFamily="34" charset="0"/>
                      </a:endParaRPr>
                    </a:p>
                  </a:txBody>
                  <a:tcPr marL="54000" marR="54000" marT="50408" marB="50408">
                    <a:cell3D prstMaterial="dkEdge">
                      <a:bevel/>
                      <a:lightRig rig="flood" dir="t"/>
                    </a:cell3D>
                    <a:solidFill>
                      <a:schemeClr val="bg1">
                        <a:lumMod val="95000"/>
                        <a:alpha val="25000"/>
                      </a:schemeClr>
                    </a:solidFill>
                  </a:tcPr>
                </a:tc>
                <a:tc>
                  <a:txBody>
                    <a:bodyPr/>
                    <a:lstStyle/>
                    <a:p>
                      <a:endParaRPr lang="en-GB" sz="800" b="1" i="0" baseline="0" dirty="0" smtClean="0">
                        <a:latin typeface="Arial" pitchFamily="34" charset="0"/>
                      </a:endParaRPr>
                    </a:p>
                    <a:p>
                      <a:pPr algn="ctr"/>
                      <a:endParaRPr lang="en-GB" sz="800" b="1" i="0" u="sng" baseline="0" dirty="0" smtClean="0">
                        <a:latin typeface="Arial" pitchFamily="34" charset="0"/>
                      </a:endParaRPr>
                    </a:p>
                    <a:p>
                      <a:pPr algn="ctr"/>
                      <a:r>
                        <a:rPr lang="en-GB" sz="800" b="1" i="0" u="sng" baseline="0" dirty="0" smtClean="0">
                          <a:latin typeface="Arial" pitchFamily="34" charset="0"/>
                        </a:rPr>
                        <a:t>Wk2 </a:t>
                      </a:r>
                      <a:endParaRPr lang="en-GB" sz="800" b="0" i="0" u="sng" baseline="0" dirty="0">
                        <a:latin typeface="Arial" pitchFamily="34" charset="0"/>
                      </a:endParaRPr>
                    </a:p>
                  </a:txBody>
                  <a:tcPr marL="54000" marR="54000" marT="50408" marB="50408">
                    <a:cell3D prstMaterial="dkEdge">
                      <a:bevel/>
                      <a:lightRig rig="flood" dir="t"/>
                    </a:cell3D>
                    <a:solidFill>
                      <a:schemeClr val="bg1">
                        <a:lumMod val="95000"/>
                        <a:alpha val="25000"/>
                      </a:schemeClr>
                    </a:solidFill>
                  </a:tcPr>
                </a:tc>
                <a:tc>
                  <a:txBody>
                    <a:bodyPr/>
                    <a:lstStyle/>
                    <a:p>
                      <a:pPr marL="0" marR="0" indent="0" algn="l" defTabSz="1042993" rtl="0" eaLnBrk="1" fontAlgn="auto" latinLnBrk="0" hangingPunct="1">
                        <a:lnSpc>
                          <a:spcPct val="100000"/>
                        </a:lnSpc>
                        <a:spcBef>
                          <a:spcPts val="0"/>
                        </a:spcBef>
                        <a:spcAft>
                          <a:spcPts val="0"/>
                        </a:spcAft>
                        <a:buClrTx/>
                        <a:buSzTx/>
                        <a:buFontTx/>
                        <a:buNone/>
                        <a:tabLst/>
                        <a:defRPr/>
                      </a:pPr>
                      <a:endParaRPr lang="en-GB" sz="800" b="1" i="0" baseline="0" dirty="0" smtClean="0">
                        <a:latin typeface="Arial" pitchFamily="34" charset="0"/>
                      </a:endParaRPr>
                    </a:p>
                    <a:p>
                      <a:pPr marL="0" marR="0" indent="0" algn="ctr" defTabSz="1042993" rtl="0" eaLnBrk="1" fontAlgn="auto" latinLnBrk="0" hangingPunct="1">
                        <a:lnSpc>
                          <a:spcPct val="100000"/>
                        </a:lnSpc>
                        <a:spcBef>
                          <a:spcPts val="0"/>
                        </a:spcBef>
                        <a:spcAft>
                          <a:spcPts val="0"/>
                        </a:spcAft>
                        <a:buClrTx/>
                        <a:buSzTx/>
                        <a:buFontTx/>
                        <a:buNone/>
                        <a:tabLst/>
                        <a:defRPr/>
                      </a:pPr>
                      <a:endParaRPr lang="en-GB" sz="800" b="1" i="0" u="sng" baseline="0" dirty="0" smtClean="0">
                        <a:latin typeface="Arial" pitchFamily="34" charset="0"/>
                      </a:endParaRPr>
                    </a:p>
                    <a:p>
                      <a:pPr marL="0" marR="0" indent="0" algn="ctr" defTabSz="1042993" rtl="0" eaLnBrk="1" fontAlgn="auto" latinLnBrk="0" hangingPunct="1">
                        <a:lnSpc>
                          <a:spcPct val="100000"/>
                        </a:lnSpc>
                        <a:spcBef>
                          <a:spcPts val="0"/>
                        </a:spcBef>
                        <a:spcAft>
                          <a:spcPts val="0"/>
                        </a:spcAft>
                        <a:buClrTx/>
                        <a:buSzTx/>
                        <a:buFontTx/>
                        <a:buNone/>
                        <a:tabLst/>
                        <a:defRPr/>
                      </a:pPr>
                      <a:r>
                        <a:rPr lang="en-GB" sz="800" b="1" i="0" u="sng" baseline="0" dirty="0" smtClean="0">
                          <a:latin typeface="Arial" pitchFamily="34" charset="0"/>
                        </a:rPr>
                        <a:t>Wk3</a:t>
                      </a:r>
                      <a:endParaRPr lang="en-GB" sz="800" b="0" i="0" u="sng" baseline="0" dirty="0" smtClean="0">
                        <a:latin typeface="Arial" pitchFamily="34" charset="0"/>
                      </a:endParaRPr>
                    </a:p>
                    <a:p>
                      <a:endParaRPr lang="en-GB" sz="800" b="1" i="0" baseline="0" dirty="0">
                        <a:latin typeface="Arial" pitchFamily="34" charset="0"/>
                      </a:endParaRPr>
                    </a:p>
                  </a:txBody>
                  <a:tcPr marL="54000" marR="54000" marT="50408" marB="50408">
                    <a:cell3D prstMaterial="dkEdge">
                      <a:bevel/>
                      <a:lightRig rig="flood" dir="t"/>
                    </a:cell3D>
                    <a:solidFill>
                      <a:schemeClr val="bg1">
                        <a:lumMod val="95000"/>
                        <a:alpha val="25000"/>
                      </a:schemeClr>
                    </a:solidFill>
                  </a:tcPr>
                </a:tc>
                <a:tc>
                  <a:txBody>
                    <a:bodyPr/>
                    <a:lstStyle/>
                    <a:p>
                      <a:pPr marL="0" marR="0" indent="0" algn="l" defTabSz="1042993" rtl="0" eaLnBrk="1" fontAlgn="auto" latinLnBrk="0" hangingPunct="1">
                        <a:lnSpc>
                          <a:spcPct val="100000"/>
                        </a:lnSpc>
                        <a:spcBef>
                          <a:spcPts val="0"/>
                        </a:spcBef>
                        <a:spcAft>
                          <a:spcPts val="0"/>
                        </a:spcAft>
                        <a:buClrTx/>
                        <a:buSzTx/>
                        <a:buFontTx/>
                        <a:buNone/>
                        <a:tabLst/>
                        <a:defRPr/>
                      </a:pPr>
                      <a:endParaRPr lang="en-GB" sz="800" b="1" i="0" baseline="0" dirty="0" smtClean="0">
                        <a:latin typeface="Arial" pitchFamily="34" charset="0"/>
                      </a:endParaRPr>
                    </a:p>
                    <a:p>
                      <a:pPr marL="0" marR="0" indent="0" algn="ctr" defTabSz="1042993" rtl="0" eaLnBrk="1" fontAlgn="auto" latinLnBrk="0" hangingPunct="1">
                        <a:lnSpc>
                          <a:spcPct val="100000"/>
                        </a:lnSpc>
                        <a:spcBef>
                          <a:spcPts val="0"/>
                        </a:spcBef>
                        <a:spcAft>
                          <a:spcPts val="0"/>
                        </a:spcAft>
                        <a:buClrTx/>
                        <a:buSzTx/>
                        <a:buFontTx/>
                        <a:buNone/>
                        <a:tabLst/>
                        <a:defRPr/>
                      </a:pPr>
                      <a:endParaRPr lang="en-GB" sz="800" b="1" i="0" u="sng" baseline="0" dirty="0" smtClean="0">
                        <a:latin typeface="Arial" pitchFamily="34" charset="0"/>
                      </a:endParaRPr>
                    </a:p>
                    <a:p>
                      <a:pPr marL="0" marR="0" indent="0" algn="ctr" defTabSz="1042993" rtl="0" eaLnBrk="1" fontAlgn="auto" latinLnBrk="0" hangingPunct="1">
                        <a:lnSpc>
                          <a:spcPct val="100000"/>
                        </a:lnSpc>
                        <a:spcBef>
                          <a:spcPts val="0"/>
                        </a:spcBef>
                        <a:spcAft>
                          <a:spcPts val="0"/>
                        </a:spcAft>
                        <a:buClrTx/>
                        <a:buSzTx/>
                        <a:buFontTx/>
                        <a:buNone/>
                        <a:tabLst/>
                        <a:defRPr/>
                      </a:pPr>
                      <a:r>
                        <a:rPr lang="en-GB" sz="800" b="1" i="0" u="sng" baseline="0" dirty="0" smtClean="0">
                          <a:latin typeface="Arial" pitchFamily="34" charset="0"/>
                        </a:rPr>
                        <a:t>Wk4 </a:t>
                      </a:r>
                      <a:endParaRPr lang="en-GB" sz="800" b="0" i="0" u="sng" baseline="0" dirty="0" smtClean="0">
                        <a:latin typeface="Arial" pitchFamily="34" charset="0"/>
                      </a:endParaRPr>
                    </a:p>
                    <a:p>
                      <a:endParaRPr lang="en-GB" sz="800" b="1" i="0" baseline="0" dirty="0">
                        <a:latin typeface="Arial" pitchFamily="34" charset="0"/>
                      </a:endParaRPr>
                    </a:p>
                  </a:txBody>
                  <a:tcPr marL="54000" marR="54000" marT="50408" marB="50408">
                    <a:cell3D prstMaterial="dkEdge">
                      <a:bevel/>
                      <a:lightRig rig="flood" dir="t"/>
                    </a:cell3D>
                    <a:solidFill>
                      <a:schemeClr val="bg1">
                        <a:lumMod val="95000"/>
                        <a:alpha val="25000"/>
                      </a:schemeClr>
                    </a:solidFill>
                  </a:tcPr>
                </a:tc>
                <a:tc>
                  <a:txBody>
                    <a:bodyPr/>
                    <a:lstStyle/>
                    <a:p>
                      <a:pPr marL="0" marR="0" indent="0" algn="l" defTabSz="1042993" rtl="0" eaLnBrk="1" fontAlgn="auto" latinLnBrk="0" hangingPunct="1">
                        <a:lnSpc>
                          <a:spcPct val="100000"/>
                        </a:lnSpc>
                        <a:spcBef>
                          <a:spcPts val="0"/>
                        </a:spcBef>
                        <a:spcAft>
                          <a:spcPts val="0"/>
                        </a:spcAft>
                        <a:buClrTx/>
                        <a:buSzTx/>
                        <a:buFontTx/>
                        <a:buNone/>
                        <a:tabLst/>
                        <a:defRPr/>
                      </a:pPr>
                      <a:endParaRPr lang="en-GB" sz="800" b="1" i="0" baseline="0" dirty="0" smtClean="0">
                        <a:latin typeface="Arial" pitchFamily="34" charset="0"/>
                      </a:endParaRPr>
                    </a:p>
                    <a:p>
                      <a:pPr marL="0" marR="0" indent="0" algn="ctr" defTabSz="1042993" rtl="0" eaLnBrk="1" fontAlgn="auto" latinLnBrk="0" hangingPunct="1">
                        <a:lnSpc>
                          <a:spcPct val="100000"/>
                        </a:lnSpc>
                        <a:spcBef>
                          <a:spcPts val="0"/>
                        </a:spcBef>
                        <a:spcAft>
                          <a:spcPts val="0"/>
                        </a:spcAft>
                        <a:buClrTx/>
                        <a:buSzTx/>
                        <a:buFontTx/>
                        <a:buNone/>
                        <a:tabLst/>
                        <a:defRPr/>
                      </a:pPr>
                      <a:endParaRPr lang="en-GB" sz="800" b="1" i="0" u="sng" baseline="0" dirty="0" smtClean="0">
                        <a:latin typeface="Arial" pitchFamily="34" charset="0"/>
                      </a:endParaRPr>
                    </a:p>
                    <a:p>
                      <a:pPr marL="0" marR="0" indent="0" algn="ctr" defTabSz="1042993" rtl="0" eaLnBrk="1" fontAlgn="auto" latinLnBrk="0" hangingPunct="1">
                        <a:lnSpc>
                          <a:spcPct val="100000"/>
                        </a:lnSpc>
                        <a:spcBef>
                          <a:spcPts val="0"/>
                        </a:spcBef>
                        <a:spcAft>
                          <a:spcPts val="0"/>
                        </a:spcAft>
                        <a:buClrTx/>
                        <a:buSzTx/>
                        <a:buFontTx/>
                        <a:buNone/>
                        <a:tabLst/>
                        <a:defRPr/>
                      </a:pPr>
                      <a:r>
                        <a:rPr lang="en-GB" sz="800" b="1" i="0" u="sng" baseline="0" dirty="0" smtClean="0">
                          <a:latin typeface="Arial" pitchFamily="34" charset="0"/>
                        </a:rPr>
                        <a:t>Wk5</a:t>
                      </a:r>
                      <a:endParaRPr lang="en-GB" sz="800" b="0" i="0" u="sng" baseline="0" dirty="0" smtClean="0">
                        <a:latin typeface="Arial" pitchFamily="34" charset="0"/>
                      </a:endParaRPr>
                    </a:p>
                    <a:p>
                      <a:endParaRPr lang="en-GB" sz="800" b="0" i="0" baseline="0" dirty="0">
                        <a:latin typeface="Arial" pitchFamily="34" charset="0"/>
                      </a:endParaRPr>
                    </a:p>
                  </a:txBody>
                  <a:tcPr marL="54000" marR="54000" marT="50408" marB="50408">
                    <a:cell3D prstMaterial="dkEdge">
                      <a:bevel/>
                      <a:lightRig rig="flood" dir="t"/>
                    </a:cell3D>
                    <a:solidFill>
                      <a:schemeClr val="bg1">
                        <a:lumMod val="95000"/>
                        <a:alpha val="25000"/>
                      </a:schemeClr>
                    </a:solidFill>
                  </a:tcPr>
                </a:tc>
                <a:tc>
                  <a:txBody>
                    <a:bodyPr/>
                    <a:lstStyle/>
                    <a:p>
                      <a:pPr marL="0" marR="0" indent="0" algn="l" defTabSz="1042993" rtl="0" eaLnBrk="1" fontAlgn="auto" latinLnBrk="0" hangingPunct="1">
                        <a:lnSpc>
                          <a:spcPct val="100000"/>
                        </a:lnSpc>
                        <a:spcBef>
                          <a:spcPts val="0"/>
                        </a:spcBef>
                        <a:spcAft>
                          <a:spcPts val="0"/>
                        </a:spcAft>
                        <a:buClrTx/>
                        <a:buSzTx/>
                        <a:buFontTx/>
                        <a:buNone/>
                        <a:tabLst/>
                        <a:defRPr/>
                      </a:pPr>
                      <a:endParaRPr lang="en-GB" sz="800" b="1" i="0" baseline="0" dirty="0" smtClean="0">
                        <a:latin typeface="Arial" pitchFamily="34" charset="0"/>
                      </a:endParaRPr>
                    </a:p>
                    <a:p>
                      <a:pPr marL="0" marR="0" indent="0" algn="ctr" defTabSz="1042993" rtl="0" eaLnBrk="1" fontAlgn="auto" latinLnBrk="0" hangingPunct="1">
                        <a:lnSpc>
                          <a:spcPct val="100000"/>
                        </a:lnSpc>
                        <a:spcBef>
                          <a:spcPts val="0"/>
                        </a:spcBef>
                        <a:spcAft>
                          <a:spcPts val="0"/>
                        </a:spcAft>
                        <a:buClrTx/>
                        <a:buSzTx/>
                        <a:buFontTx/>
                        <a:buNone/>
                        <a:tabLst/>
                        <a:defRPr/>
                      </a:pPr>
                      <a:endParaRPr lang="en-GB" sz="800" b="1" i="0" u="sng" baseline="0" dirty="0" smtClean="0">
                        <a:latin typeface="Arial" pitchFamily="34" charset="0"/>
                      </a:endParaRPr>
                    </a:p>
                    <a:p>
                      <a:pPr marL="0" marR="0" indent="0" algn="ctr" defTabSz="1042993" rtl="0" eaLnBrk="1" fontAlgn="auto" latinLnBrk="0" hangingPunct="1">
                        <a:lnSpc>
                          <a:spcPct val="100000"/>
                        </a:lnSpc>
                        <a:spcBef>
                          <a:spcPts val="0"/>
                        </a:spcBef>
                        <a:spcAft>
                          <a:spcPts val="0"/>
                        </a:spcAft>
                        <a:buClrTx/>
                        <a:buSzTx/>
                        <a:buFontTx/>
                        <a:buNone/>
                        <a:tabLst/>
                        <a:defRPr/>
                      </a:pPr>
                      <a:r>
                        <a:rPr lang="en-GB" sz="800" b="1" i="0" u="sng" baseline="0" dirty="0" smtClean="0">
                          <a:latin typeface="Arial" pitchFamily="34" charset="0"/>
                        </a:rPr>
                        <a:t>Wk6</a:t>
                      </a:r>
                      <a:endParaRPr lang="en-GB" sz="800" b="0" i="0" u="sng" baseline="0" dirty="0" smtClean="0">
                        <a:latin typeface="Arial" pitchFamily="34" charset="0"/>
                      </a:endParaRPr>
                    </a:p>
                    <a:p>
                      <a:endParaRPr lang="en-GB" sz="800" b="0" i="0" baseline="0" dirty="0">
                        <a:latin typeface="Arial" pitchFamily="34" charset="0"/>
                      </a:endParaRPr>
                    </a:p>
                  </a:txBody>
                  <a:tcPr marL="54000" marR="54000" marT="50408" marB="50408">
                    <a:cell3D prstMaterial="dkEdge">
                      <a:bevel/>
                      <a:lightRig rig="flood" dir="t"/>
                    </a:cell3D>
                    <a:solidFill>
                      <a:schemeClr val="bg1">
                        <a:lumMod val="95000"/>
                        <a:alpha val="25000"/>
                      </a:schemeClr>
                    </a:solidFill>
                  </a:tcPr>
                </a:tc>
                <a:tc>
                  <a:txBody>
                    <a:bodyPr/>
                    <a:lstStyle/>
                    <a:p>
                      <a:pPr marL="0" marR="0" indent="0" algn="l" defTabSz="1042993" rtl="0" eaLnBrk="1" fontAlgn="auto" latinLnBrk="0" hangingPunct="1">
                        <a:lnSpc>
                          <a:spcPct val="100000"/>
                        </a:lnSpc>
                        <a:spcBef>
                          <a:spcPts val="0"/>
                        </a:spcBef>
                        <a:spcAft>
                          <a:spcPts val="0"/>
                        </a:spcAft>
                        <a:buClrTx/>
                        <a:buSzTx/>
                        <a:buFontTx/>
                        <a:buNone/>
                        <a:tabLst/>
                        <a:defRPr/>
                      </a:pPr>
                      <a:endParaRPr lang="en-GB" sz="800" b="1" i="0" baseline="0" dirty="0" smtClean="0">
                        <a:latin typeface="Arial" pitchFamily="34" charset="0"/>
                      </a:endParaRPr>
                    </a:p>
                    <a:p>
                      <a:pPr marL="0" marR="0" indent="0" algn="ctr" defTabSz="1042993" rtl="0" eaLnBrk="1" fontAlgn="auto" latinLnBrk="0" hangingPunct="1">
                        <a:lnSpc>
                          <a:spcPct val="100000"/>
                        </a:lnSpc>
                        <a:spcBef>
                          <a:spcPts val="0"/>
                        </a:spcBef>
                        <a:spcAft>
                          <a:spcPts val="0"/>
                        </a:spcAft>
                        <a:buClrTx/>
                        <a:buSzTx/>
                        <a:buFontTx/>
                        <a:buNone/>
                        <a:tabLst/>
                        <a:defRPr/>
                      </a:pPr>
                      <a:endParaRPr lang="en-GB" sz="800" b="1" i="0" u="sng" baseline="0" dirty="0" smtClean="0">
                        <a:latin typeface="Arial" pitchFamily="34" charset="0"/>
                      </a:endParaRPr>
                    </a:p>
                    <a:p>
                      <a:pPr marL="0" marR="0" indent="0" algn="ctr" defTabSz="1042993" rtl="0" eaLnBrk="1" fontAlgn="auto" latinLnBrk="0" hangingPunct="1">
                        <a:lnSpc>
                          <a:spcPct val="100000"/>
                        </a:lnSpc>
                        <a:spcBef>
                          <a:spcPts val="0"/>
                        </a:spcBef>
                        <a:spcAft>
                          <a:spcPts val="0"/>
                        </a:spcAft>
                        <a:buClrTx/>
                        <a:buSzTx/>
                        <a:buFontTx/>
                        <a:buNone/>
                        <a:tabLst/>
                        <a:defRPr/>
                      </a:pPr>
                      <a:r>
                        <a:rPr lang="en-GB" sz="800" b="1" i="0" u="sng" baseline="0" dirty="0" smtClean="0">
                          <a:latin typeface="Arial" pitchFamily="34" charset="0"/>
                        </a:rPr>
                        <a:t>Wk7</a:t>
                      </a:r>
                      <a:endParaRPr lang="en-GB" sz="800" b="0" i="0" u="sng" baseline="0" dirty="0" smtClean="0">
                        <a:latin typeface="Arial" pitchFamily="34" charset="0"/>
                      </a:endParaRPr>
                    </a:p>
                    <a:p>
                      <a:endParaRPr lang="en-GB" sz="800" b="0" i="0" baseline="0" dirty="0">
                        <a:latin typeface="Arial" pitchFamily="34" charset="0"/>
                      </a:endParaRPr>
                    </a:p>
                  </a:txBody>
                  <a:tcPr marL="54000" marR="54000" marT="50408" marB="50408">
                    <a:cell3D prstMaterial="dkEdge">
                      <a:bevel/>
                      <a:lightRig rig="flood" dir="t"/>
                    </a:cell3D>
                    <a:solidFill>
                      <a:schemeClr val="bg1">
                        <a:lumMod val="95000"/>
                        <a:alpha val="25000"/>
                      </a:schemeClr>
                    </a:solidFill>
                  </a:tcPr>
                </a:tc>
                <a:tc>
                  <a:txBody>
                    <a:bodyPr/>
                    <a:lstStyle/>
                    <a:p>
                      <a:pPr marL="0" marR="0" indent="0" algn="l" defTabSz="1042993" rtl="0" eaLnBrk="1" fontAlgn="auto" latinLnBrk="0" hangingPunct="1">
                        <a:lnSpc>
                          <a:spcPct val="100000"/>
                        </a:lnSpc>
                        <a:spcBef>
                          <a:spcPts val="0"/>
                        </a:spcBef>
                        <a:spcAft>
                          <a:spcPts val="0"/>
                        </a:spcAft>
                        <a:buClrTx/>
                        <a:buSzTx/>
                        <a:buFontTx/>
                        <a:buNone/>
                        <a:tabLst/>
                        <a:defRPr/>
                      </a:pPr>
                      <a:endParaRPr lang="en-GB" sz="800" b="1" i="0" baseline="0" dirty="0" smtClean="0">
                        <a:latin typeface="Arial" pitchFamily="34" charset="0"/>
                      </a:endParaRPr>
                    </a:p>
                    <a:p>
                      <a:pPr marL="0" marR="0" indent="0" algn="ctr" defTabSz="1042993" rtl="0" eaLnBrk="1" fontAlgn="auto" latinLnBrk="0" hangingPunct="1">
                        <a:lnSpc>
                          <a:spcPct val="100000"/>
                        </a:lnSpc>
                        <a:spcBef>
                          <a:spcPts val="0"/>
                        </a:spcBef>
                        <a:spcAft>
                          <a:spcPts val="0"/>
                        </a:spcAft>
                        <a:buClrTx/>
                        <a:buSzTx/>
                        <a:buFontTx/>
                        <a:buNone/>
                        <a:tabLst/>
                        <a:defRPr/>
                      </a:pPr>
                      <a:endParaRPr lang="en-GB" sz="800" b="1" i="0" u="sng" baseline="0" dirty="0" smtClean="0">
                        <a:latin typeface="Arial" pitchFamily="34" charset="0"/>
                      </a:endParaRPr>
                    </a:p>
                    <a:p>
                      <a:pPr marL="0" marR="0" indent="0" algn="ctr" defTabSz="1042993" rtl="0" eaLnBrk="1" fontAlgn="auto" latinLnBrk="0" hangingPunct="1">
                        <a:lnSpc>
                          <a:spcPct val="100000"/>
                        </a:lnSpc>
                        <a:spcBef>
                          <a:spcPts val="0"/>
                        </a:spcBef>
                        <a:spcAft>
                          <a:spcPts val="0"/>
                        </a:spcAft>
                        <a:buClrTx/>
                        <a:buSzTx/>
                        <a:buFontTx/>
                        <a:buNone/>
                        <a:tabLst/>
                        <a:defRPr/>
                      </a:pPr>
                      <a:r>
                        <a:rPr lang="en-GB" sz="800" b="1" i="0" u="sng" baseline="0" dirty="0" smtClean="0">
                          <a:latin typeface="Arial" pitchFamily="34" charset="0"/>
                        </a:rPr>
                        <a:t>Wk8</a:t>
                      </a:r>
                      <a:endParaRPr lang="en-GB" sz="800" b="0" i="0" u="sng" baseline="0" dirty="0" smtClean="0">
                        <a:latin typeface="Arial" pitchFamily="34" charset="0"/>
                      </a:endParaRPr>
                    </a:p>
                    <a:p>
                      <a:endParaRPr lang="en-GB" sz="800" b="0" i="0" baseline="0" dirty="0">
                        <a:latin typeface="Arial" pitchFamily="34" charset="0"/>
                      </a:endParaRPr>
                    </a:p>
                  </a:txBody>
                  <a:tcPr marL="54000" marR="54000" marT="50408" marB="50408">
                    <a:cell3D prstMaterial="dkEdge">
                      <a:bevel/>
                      <a:lightRig rig="flood" dir="t"/>
                    </a:cell3D>
                    <a:solidFill>
                      <a:schemeClr val="bg1">
                        <a:lumMod val="95000"/>
                        <a:alpha val="25000"/>
                      </a:schemeClr>
                    </a:solidFill>
                  </a:tcPr>
                </a:tc>
                <a:tc>
                  <a:txBody>
                    <a:bodyPr/>
                    <a:lstStyle/>
                    <a:p>
                      <a:endParaRPr lang="en-GB" sz="800" b="1" i="0" baseline="0" dirty="0" smtClean="0">
                        <a:latin typeface="Arial" pitchFamily="34" charset="0"/>
                      </a:endParaRPr>
                    </a:p>
                    <a:p>
                      <a:pPr algn="ctr"/>
                      <a:endParaRPr lang="en-GB" sz="800" b="1" i="0" u="sng" baseline="0" dirty="0" smtClean="0">
                        <a:latin typeface="Arial" pitchFamily="34" charset="0"/>
                      </a:endParaRPr>
                    </a:p>
                    <a:p>
                      <a:pPr algn="ctr"/>
                      <a:r>
                        <a:rPr lang="en-GB" sz="800" b="1" i="0" u="sng" baseline="0" dirty="0" smtClean="0">
                          <a:latin typeface="Arial" pitchFamily="34" charset="0"/>
                        </a:rPr>
                        <a:t>Wk9</a:t>
                      </a:r>
                      <a:endParaRPr lang="en-GB" sz="800" b="0" i="0" u="sng" baseline="0" dirty="0">
                        <a:latin typeface="Arial" pitchFamily="34" charset="0"/>
                      </a:endParaRPr>
                    </a:p>
                  </a:txBody>
                  <a:tcPr marL="54000" marR="54000" marT="50408" marB="50408">
                    <a:cell3D prstMaterial="dkEdge">
                      <a:bevel/>
                      <a:lightRig rig="flood" dir="t"/>
                    </a:cell3D>
                    <a:solidFill>
                      <a:schemeClr val="bg1">
                        <a:lumMod val="95000"/>
                        <a:alpha val="25000"/>
                      </a:schemeClr>
                    </a:solidFill>
                  </a:tcPr>
                </a:tc>
                <a:tc>
                  <a:txBody>
                    <a:bodyPr/>
                    <a:lstStyle/>
                    <a:p>
                      <a:endParaRPr lang="en-GB" sz="800" b="1" i="0" baseline="0" dirty="0" smtClean="0">
                        <a:latin typeface="Arial" pitchFamily="34" charset="0"/>
                      </a:endParaRPr>
                    </a:p>
                    <a:p>
                      <a:pPr algn="ctr"/>
                      <a:endParaRPr lang="en-GB" sz="800" b="1" i="0" u="sng" baseline="0" dirty="0" smtClean="0">
                        <a:latin typeface="Arial" pitchFamily="34" charset="0"/>
                      </a:endParaRPr>
                    </a:p>
                    <a:p>
                      <a:pPr algn="ctr"/>
                      <a:r>
                        <a:rPr lang="en-GB" sz="800" b="1" i="0" u="sng" baseline="0" dirty="0" smtClean="0">
                          <a:latin typeface="Arial" pitchFamily="34" charset="0"/>
                        </a:rPr>
                        <a:t>Wk10</a:t>
                      </a:r>
                      <a:endParaRPr lang="en-GB" sz="800" b="0" i="0" u="sng" baseline="0" dirty="0">
                        <a:latin typeface="Arial" pitchFamily="34" charset="0"/>
                      </a:endParaRPr>
                    </a:p>
                  </a:txBody>
                  <a:tcPr marL="54000" marR="54000" marT="50408" marB="50408">
                    <a:cell3D prstMaterial="dkEdge">
                      <a:bevel/>
                      <a:lightRig rig="flood" dir="t"/>
                    </a:cell3D>
                    <a:solidFill>
                      <a:schemeClr val="bg1">
                        <a:lumMod val="95000"/>
                        <a:alpha val="25000"/>
                      </a:schemeClr>
                    </a:solidFill>
                  </a:tcPr>
                </a:tc>
                <a:extLst>
                  <a:ext uri="{0D108BD9-81ED-4DB2-BD59-A6C34878D82A}">
                    <a16:rowId xmlns:a16="http://schemas.microsoft.com/office/drawing/2014/main" val="10000"/>
                  </a:ext>
                </a:extLst>
              </a:tr>
              <a:tr h="1197209">
                <a:tc>
                  <a:txBody>
                    <a:bodyPr/>
                    <a:lstStyle/>
                    <a:p>
                      <a:endParaRPr lang="en-GB" sz="800" b="1" i="0" baseline="0" dirty="0" smtClean="0">
                        <a:latin typeface="Arial" pitchFamily="34" charset="0"/>
                      </a:endParaRPr>
                    </a:p>
                    <a:p>
                      <a:pPr algn="ctr"/>
                      <a:endParaRPr lang="en-GB" sz="800" b="1" i="0" u="sng" baseline="0" dirty="0" smtClean="0">
                        <a:latin typeface="Arial" pitchFamily="34" charset="0"/>
                      </a:endParaRPr>
                    </a:p>
                    <a:p>
                      <a:pPr algn="ctr"/>
                      <a:r>
                        <a:rPr lang="en-GB" sz="800" b="1" i="0" u="sng" baseline="0" dirty="0" smtClean="0">
                          <a:latin typeface="Arial" pitchFamily="34" charset="0"/>
                        </a:rPr>
                        <a:t>Wk11</a:t>
                      </a:r>
                      <a:endParaRPr lang="en-GB" sz="800" b="0" i="0" u="sng" baseline="0" dirty="0">
                        <a:latin typeface="Arial" pitchFamily="34" charset="0"/>
                      </a:endParaRPr>
                    </a:p>
                  </a:txBody>
                  <a:tcPr marL="54000" marR="54000" marT="50408" marB="50408">
                    <a:cell3D prstMaterial="dkEdge">
                      <a:bevel/>
                      <a:lightRig rig="flood" dir="t"/>
                    </a:cell3D>
                    <a:solidFill>
                      <a:schemeClr val="bg1">
                        <a:lumMod val="95000"/>
                        <a:alpha val="25000"/>
                      </a:schemeClr>
                    </a:solidFill>
                  </a:tcPr>
                </a:tc>
                <a:tc>
                  <a:txBody>
                    <a:bodyPr/>
                    <a:lstStyle/>
                    <a:p>
                      <a:endParaRPr lang="en-GB" sz="800" b="1" i="0" baseline="0" dirty="0" smtClean="0">
                        <a:latin typeface="Arial" pitchFamily="34" charset="0"/>
                      </a:endParaRPr>
                    </a:p>
                    <a:p>
                      <a:pPr algn="ctr"/>
                      <a:endParaRPr lang="en-GB" sz="800" b="1" i="0" u="sng" baseline="0" dirty="0" smtClean="0">
                        <a:latin typeface="Arial" pitchFamily="34" charset="0"/>
                      </a:endParaRPr>
                    </a:p>
                    <a:p>
                      <a:pPr algn="ctr"/>
                      <a:r>
                        <a:rPr lang="en-GB" sz="800" b="1" i="0" u="sng" baseline="0" dirty="0" smtClean="0">
                          <a:latin typeface="Arial" pitchFamily="34" charset="0"/>
                        </a:rPr>
                        <a:t>Wk12</a:t>
                      </a:r>
                      <a:endParaRPr lang="en-GB" sz="800" b="0" i="0" u="sng" baseline="0" dirty="0">
                        <a:latin typeface="Arial" pitchFamily="34" charset="0"/>
                      </a:endParaRPr>
                    </a:p>
                  </a:txBody>
                  <a:tcPr marL="54000" marR="54000" marT="50408" marB="50408">
                    <a:cell3D prstMaterial="dkEdge">
                      <a:bevel/>
                      <a:lightRig rig="flood" dir="t"/>
                    </a:cell3D>
                    <a:solidFill>
                      <a:schemeClr val="bg1">
                        <a:lumMod val="95000"/>
                        <a:alpha val="25000"/>
                      </a:schemeClr>
                    </a:solidFill>
                  </a:tcPr>
                </a:tc>
                <a:tc>
                  <a:txBody>
                    <a:bodyPr/>
                    <a:lstStyle/>
                    <a:p>
                      <a:endParaRPr lang="en-GB" sz="800" b="1" i="0" baseline="0" dirty="0" smtClean="0">
                        <a:latin typeface="Arial" pitchFamily="34" charset="0"/>
                      </a:endParaRPr>
                    </a:p>
                    <a:p>
                      <a:pPr algn="ctr"/>
                      <a:endParaRPr lang="en-GB" sz="800" b="1" i="0" u="sng" baseline="0" dirty="0" smtClean="0">
                        <a:latin typeface="Arial" pitchFamily="34" charset="0"/>
                      </a:endParaRPr>
                    </a:p>
                    <a:p>
                      <a:pPr algn="ctr"/>
                      <a:r>
                        <a:rPr lang="en-GB" sz="800" b="1" i="0" u="sng" baseline="0" dirty="0" smtClean="0">
                          <a:latin typeface="Arial" pitchFamily="34" charset="0"/>
                        </a:rPr>
                        <a:t>Wk13</a:t>
                      </a:r>
                      <a:endParaRPr lang="en-GB" sz="800" b="0" i="0" u="sng" baseline="0" dirty="0">
                        <a:latin typeface="Arial" pitchFamily="34" charset="0"/>
                      </a:endParaRPr>
                    </a:p>
                  </a:txBody>
                  <a:tcPr marL="54000" marR="54000" marT="50408" marB="50408">
                    <a:cell3D prstMaterial="dkEdge">
                      <a:bevel/>
                      <a:lightRig rig="flood" dir="t"/>
                    </a:cell3D>
                    <a:solidFill>
                      <a:schemeClr val="bg1">
                        <a:lumMod val="95000"/>
                        <a:alpha val="25000"/>
                      </a:schemeClr>
                    </a:solidFill>
                  </a:tcPr>
                </a:tc>
                <a:tc>
                  <a:txBody>
                    <a:bodyPr/>
                    <a:lstStyle/>
                    <a:p>
                      <a:pPr algn="ctr"/>
                      <a:endParaRPr lang="en-GB" sz="800" b="1" i="0" baseline="0" dirty="0" smtClean="0">
                        <a:latin typeface="Arial" pitchFamily="34" charset="0"/>
                      </a:endParaRPr>
                    </a:p>
                    <a:p>
                      <a:pPr algn="ctr"/>
                      <a:endParaRPr lang="en-GB" sz="800" b="1" i="0" baseline="0" dirty="0" smtClean="0">
                        <a:latin typeface="Arial" pitchFamily="34" charset="0"/>
                      </a:endParaRPr>
                    </a:p>
                    <a:p>
                      <a:pPr algn="ctr"/>
                      <a:r>
                        <a:rPr lang="en-GB" sz="800" b="1" i="0" u="sng" baseline="0" dirty="0" smtClean="0">
                          <a:latin typeface="Arial" pitchFamily="34" charset="0"/>
                        </a:rPr>
                        <a:t>Wk14</a:t>
                      </a:r>
                      <a:endParaRPr lang="en-GB" sz="800" b="0" i="0" u="sng" baseline="0" dirty="0">
                        <a:latin typeface="Arial" pitchFamily="34" charset="0"/>
                      </a:endParaRPr>
                    </a:p>
                  </a:txBody>
                  <a:tcPr marL="54000" marR="54000" marT="50408" marB="50408">
                    <a:cell3D prstMaterial="dkEdge">
                      <a:bevel/>
                      <a:lightRig rig="flood" dir="t"/>
                    </a:cell3D>
                    <a:solidFill>
                      <a:schemeClr val="bg1">
                        <a:lumMod val="95000"/>
                        <a:alpha val="25000"/>
                      </a:schemeClr>
                    </a:solidFill>
                  </a:tcPr>
                </a:tc>
                <a:tc>
                  <a:txBody>
                    <a:bodyPr/>
                    <a:lstStyle/>
                    <a:p>
                      <a:endParaRPr lang="en-GB" sz="800" b="1" i="0" baseline="0" dirty="0" smtClean="0">
                        <a:latin typeface="Arial" pitchFamily="34" charset="0"/>
                      </a:endParaRPr>
                    </a:p>
                    <a:p>
                      <a:endParaRPr lang="en-GB" sz="800" b="1" i="0" baseline="0" dirty="0" smtClean="0">
                        <a:latin typeface="Arial" pitchFamily="34" charset="0"/>
                      </a:endParaRPr>
                    </a:p>
                    <a:p>
                      <a:pPr algn="ctr"/>
                      <a:r>
                        <a:rPr lang="en-GB" sz="800" b="1" i="0" u="sng" baseline="0" dirty="0" smtClean="0">
                          <a:latin typeface="Arial" pitchFamily="34" charset="0"/>
                        </a:rPr>
                        <a:t>Wk15</a:t>
                      </a:r>
                      <a:endParaRPr lang="en-GB" sz="800" b="0" i="0" u="sng" baseline="0" dirty="0">
                        <a:latin typeface="Arial" pitchFamily="34" charset="0"/>
                      </a:endParaRPr>
                    </a:p>
                  </a:txBody>
                  <a:tcPr marL="54000" marR="54000" marT="50408" marB="50408">
                    <a:cell3D prstMaterial="dkEdge">
                      <a:bevel/>
                      <a:lightRig rig="flood" dir="t"/>
                    </a:cell3D>
                    <a:solidFill>
                      <a:schemeClr val="bg1">
                        <a:lumMod val="95000"/>
                        <a:alpha val="25000"/>
                      </a:schemeClr>
                    </a:solidFill>
                  </a:tcPr>
                </a:tc>
                <a:tc>
                  <a:txBody>
                    <a:bodyPr/>
                    <a:lstStyle/>
                    <a:p>
                      <a:endParaRPr lang="en-GB" sz="800" b="1" i="0" baseline="0" dirty="0" smtClean="0">
                        <a:latin typeface="Arial" pitchFamily="34" charset="0"/>
                      </a:endParaRPr>
                    </a:p>
                    <a:p>
                      <a:endParaRPr lang="en-GB" sz="800" b="1" i="0" baseline="0" dirty="0" smtClean="0">
                        <a:latin typeface="Arial" pitchFamily="34" charset="0"/>
                      </a:endParaRPr>
                    </a:p>
                    <a:p>
                      <a:pPr algn="ctr"/>
                      <a:r>
                        <a:rPr lang="en-GB" sz="800" b="1" i="0" u="sng" baseline="0" dirty="0" smtClean="0">
                          <a:latin typeface="Arial" pitchFamily="34" charset="0"/>
                        </a:rPr>
                        <a:t>Wk16</a:t>
                      </a:r>
                      <a:endParaRPr lang="en-GB" sz="800" b="0" i="0" u="sng" baseline="0" dirty="0">
                        <a:latin typeface="Arial" pitchFamily="34" charset="0"/>
                      </a:endParaRPr>
                    </a:p>
                  </a:txBody>
                  <a:tcPr marL="54000" marR="54000" marT="50408" marB="50408">
                    <a:cell3D prstMaterial="dkEdge">
                      <a:bevel/>
                      <a:lightRig rig="flood" dir="t"/>
                    </a:cell3D>
                    <a:solidFill>
                      <a:schemeClr val="bg1">
                        <a:lumMod val="95000"/>
                        <a:alpha val="25000"/>
                      </a:schemeClr>
                    </a:solidFill>
                  </a:tcPr>
                </a:tc>
                <a:tc>
                  <a:txBody>
                    <a:bodyPr/>
                    <a:lstStyle/>
                    <a:p>
                      <a:endParaRPr lang="en-GB" sz="800" b="1" i="0" baseline="0" dirty="0" smtClean="0">
                        <a:latin typeface="Arial" pitchFamily="34" charset="0"/>
                      </a:endParaRPr>
                    </a:p>
                    <a:p>
                      <a:endParaRPr lang="en-GB" sz="800" b="1" i="0" baseline="0" dirty="0" smtClean="0">
                        <a:latin typeface="Arial" pitchFamily="34" charset="0"/>
                      </a:endParaRPr>
                    </a:p>
                    <a:p>
                      <a:pPr algn="ctr"/>
                      <a:r>
                        <a:rPr lang="en-GB" sz="800" b="1" i="0" u="sng" baseline="0" dirty="0" smtClean="0">
                          <a:latin typeface="Arial" pitchFamily="34" charset="0"/>
                        </a:rPr>
                        <a:t>Wk17</a:t>
                      </a:r>
                      <a:endParaRPr lang="en-GB" sz="800" b="0" i="0" u="sng" baseline="0" dirty="0">
                        <a:latin typeface="Arial" pitchFamily="34" charset="0"/>
                      </a:endParaRPr>
                    </a:p>
                  </a:txBody>
                  <a:tcPr marL="54000" marR="54000" marT="50408" marB="50408">
                    <a:cell3D prstMaterial="dkEdge">
                      <a:bevel/>
                      <a:lightRig rig="flood" dir="t"/>
                    </a:cell3D>
                    <a:solidFill>
                      <a:schemeClr val="bg1">
                        <a:lumMod val="95000"/>
                        <a:alpha val="25000"/>
                      </a:schemeClr>
                    </a:solidFill>
                  </a:tcPr>
                </a:tc>
                <a:tc>
                  <a:txBody>
                    <a:bodyPr/>
                    <a:lstStyle/>
                    <a:p>
                      <a:endParaRPr lang="en-GB" sz="800" b="1" i="0" baseline="0" dirty="0" smtClean="0">
                        <a:latin typeface="Arial" pitchFamily="34" charset="0"/>
                      </a:endParaRPr>
                    </a:p>
                    <a:p>
                      <a:endParaRPr lang="en-GB" sz="800" b="1" i="0" baseline="0" dirty="0" smtClean="0">
                        <a:latin typeface="Arial" pitchFamily="34" charset="0"/>
                      </a:endParaRPr>
                    </a:p>
                    <a:p>
                      <a:pPr algn="ctr"/>
                      <a:r>
                        <a:rPr lang="en-GB" sz="800" b="1" i="0" u="sng" baseline="0" dirty="0" smtClean="0">
                          <a:latin typeface="Arial" pitchFamily="34" charset="0"/>
                        </a:rPr>
                        <a:t>Wk18</a:t>
                      </a:r>
                      <a:endParaRPr lang="en-GB" sz="800" b="0" i="0" u="sng" baseline="0" dirty="0">
                        <a:latin typeface="Arial" pitchFamily="34" charset="0"/>
                      </a:endParaRPr>
                    </a:p>
                  </a:txBody>
                  <a:tcPr marL="54000" marR="54000" marT="50408" marB="50408">
                    <a:cell3D prstMaterial="dkEdge">
                      <a:bevel/>
                      <a:lightRig rig="flood" dir="t"/>
                    </a:cell3D>
                    <a:solidFill>
                      <a:schemeClr val="bg1">
                        <a:lumMod val="95000"/>
                        <a:alpha val="25000"/>
                      </a:schemeClr>
                    </a:solidFill>
                  </a:tcPr>
                </a:tc>
                <a:tc>
                  <a:txBody>
                    <a:bodyPr/>
                    <a:lstStyle/>
                    <a:p>
                      <a:endParaRPr lang="en-GB" sz="800" b="1" i="0" baseline="0" dirty="0" smtClean="0">
                        <a:latin typeface="Arial" pitchFamily="34" charset="0"/>
                      </a:endParaRPr>
                    </a:p>
                    <a:p>
                      <a:endParaRPr lang="en-GB" sz="800" b="1" i="0" baseline="0" dirty="0" smtClean="0">
                        <a:latin typeface="Arial" pitchFamily="34" charset="0"/>
                      </a:endParaRPr>
                    </a:p>
                    <a:p>
                      <a:pPr algn="ctr"/>
                      <a:r>
                        <a:rPr lang="en-GB" sz="800" b="1" i="0" u="sng" baseline="0" dirty="0" smtClean="0">
                          <a:latin typeface="Arial" pitchFamily="34" charset="0"/>
                        </a:rPr>
                        <a:t>Wk19</a:t>
                      </a:r>
                      <a:endParaRPr lang="en-GB" sz="800" b="0" i="0" u="sng" baseline="0" dirty="0">
                        <a:latin typeface="Arial" pitchFamily="34" charset="0"/>
                      </a:endParaRPr>
                    </a:p>
                  </a:txBody>
                  <a:tcPr marL="54000" marR="54000" marT="50408" marB="50408">
                    <a:cell3D prstMaterial="dkEdge">
                      <a:bevel/>
                      <a:lightRig rig="flood" dir="t"/>
                    </a:cell3D>
                    <a:solidFill>
                      <a:schemeClr val="bg1">
                        <a:lumMod val="95000"/>
                        <a:alpha val="25000"/>
                      </a:schemeClr>
                    </a:solidFill>
                  </a:tcPr>
                </a:tc>
                <a:tc>
                  <a:txBody>
                    <a:bodyPr/>
                    <a:lstStyle/>
                    <a:p>
                      <a:pPr marL="0" marR="0" indent="0" algn="l" defTabSz="1042993" rtl="0" eaLnBrk="1" fontAlgn="auto" latinLnBrk="0" hangingPunct="1">
                        <a:lnSpc>
                          <a:spcPct val="100000"/>
                        </a:lnSpc>
                        <a:spcBef>
                          <a:spcPts val="0"/>
                        </a:spcBef>
                        <a:spcAft>
                          <a:spcPts val="0"/>
                        </a:spcAft>
                        <a:buClrTx/>
                        <a:buSzTx/>
                        <a:buFontTx/>
                        <a:buNone/>
                        <a:tabLst/>
                        <a:defRPr/>
                      </a:pPr>
                      <a:endParaRPr lang="en-GB" sz="800" b="1" i="0" baseline="0" dirty="0" smtClean="0">
                        <a:latin typeface="Arial" pitchFamily="34" charset="0"/>
                      </a:endParaRPr>
                    </a:p>
                    <a:p>
                      <a:pPr marL="0" marR="0" indent="0" algn="l" defTabSz="1042993" rtl="0" eaLnBrk="1" fontAlgn="auto" latinLnBrk="0" hangingPunct="1">
                        <a:lnSpc>
                          <a:spcPct val="100000"/>
                        </a:lnSpc>
                        <a:spcBef>
                          <a:spcPts val="0"/>
                        </a:spcBef>
                        <a:spcAft>
                          <a:spcPts val="0"/>
                        </a:spcAft>
                        <a:buClrTx/>
                        <a:buSzTx/>
                        <a:buFontTx/>
                        <a:buNone/>
                        <a:tabLst/>
                        <a:defRPr/>
                      </a:pPr>
                      <a:endParaRPr lang="en-GB" sz="800" b="1" i="0" baseline="0" dirty="0" smtClean="0">
                        <a:latin typeface="Arial" pitchFamily="34" charset="0"/>
                      </a:endParaRPr>
                    </a:p>
                    <a:p>
                      <a:pPr marL="0" marR="0" indent="0" algn="ctr" defTabSz="1042993" rtl="0" eaLnBrk="1" fontAlgn="auto" latinLnBrk="0" hangingPunct="1">
                        <a:lnSpc>
                          <a:spcPct val="100000"/>
                        </a:lnSpc>
                        <a:spcBef>
                          <a:spcPts val="0"/>
                        </a:spcBef>
                        <a:spcAft>
                          <a:spcPts val="0"/>
                        </a:spcAft>
                        <a:buClrTx/>
                        <a:buSzTx/>
                        <a:buFontTx/>
                        <a:buNone/>
                        <a:tabLst/>
                        <a:defRPr/>
                      </a:pPr>
                      <a:r>
                        <a:rPr lang="en-GB" sz="800" b="1" i="0" u="sng" baseline="0" dirty="0" smtClean="0">
                          <a:latin typeface="Arial" pitchFamily="34" charset="0"/>
                        </a:rPr>
                        <a:t>Wk20</a:t>
                      </a:r>
                      <a:endParaRPr lang="en-GB" sz="800" b="0" i="0" u="sng" baseline="0" dirty="0" smtClean="0">
                        <a:latin typeface="Arial" pitchFamily="34" charset="0"/>
                      </a:endParaRPr>
                    </a:p>
                    <a:p>
                      <a:endParaRPr lang="en-GB" dirty="0"/>
                    </a:p>
                  </a:txBody>
                  <a:tcPr marL="54000" marR="54000" marT="50408" marB="50408">
                    <a:cell3D prstMaterial="dkEdge">
                      <a:bevel/>
                      <a:lightRig rig="flood" dir="t"/>
                    </a:cell3D>
                    <a:solidFill>
                      <a:schemeClr val="bg1">
                        <a:lumMod val="95000"/>
                        <a:alpha val="25000"/>
                      </a:schemeClr>
                    </a:solidFill>
                  </a:tcPr>
                </a:tc>
                <a:extLst>
                  <a:ext uri="{0D108BD9-81ED-4DB2-BD59-A6C34878D82A}">
                    <a16:rowId xmlns:a16="http://schemas.microsoft.com/office/drawing/2014/main" val="10001"/>
                  </a:ext>
                </a:extLst>
              </a:tr>
              <a:tr h="1197209">
                <a:tc>
                  <a:txBody>
                    <a:bodyPr/>
                    <a:lstStyle/>
                    <a:p>
                      <a:endParaRPr lang="en-GB" sz="800" b="1" i="0" baseline="0" dirty="0" smtClean="0">
                        <a:latin typeface="Arial" pitchFamily="34" charset="0"/>
                      </a:endParaRPr>
                    </a:p>
                    <a:p>
                      <a:endParaRPr lang="en-GB" sz="800" b="1" i="0" baseline="0" dirty="0" smtClean="0">
                        <a:latin typeface="Arial" pitchFamily="34" charset="0"/>
                      </a:endParaRPr>
                    </a:p>
                    <a:p>
                      <a:pPr algn="ctr"/>
                      <a:r>
                        <a:rPr lang="en-GB" sz="800" b="1" i="0" u="sng" baseline="0" dirty="0" smtClean="0">
                          <a:latin typeface="Arial" pitchFamily="34" charset="0"/>
                        </a:rPr>
                        <a:t>Wk21</a:t>
                      </a:r>
                      <a:endParaRPr lang="en-GB" sz="800" b="0" i="0" u="sng" baseline="0" dirty="0">
                        <a:latin typeface="Arial" pitchFamily="34" charset="0"/>
                      </a:endParaRPr>
                    </a:p>
                  </a:txBody>
                  <a:tcPr marL="54000" marR="54000" marT="50408" marB="50408">
                    <a:cell3D prstMaterial="dkEdge">
                      <a:bevel/>
                      <a:lightRig rig="flood" dir="t"/>
                    </a:cell3D>
                    <a:solidFill>
                      <a:schemeClr val="bg1">
                        <a:lumMod val="95000"/>
                        <a:alpha val="25000"/>
                      </a:schemeClr>
                    </a:solidFill>
                  </a:tcPr>
                </a:tc>
                <a:tc>
                  <a:txBody>
                    <a:bodyPr/>
                    <a:lstStyle/>
                    <a:p>
                      <a:endParaRPr lang="en-GB" sz="800" b="1" i="0" baseline="0" dirty="0" smtClean="0">
                        <a:latin typeface="Arial" pitchFamily="34" charset="0"/>
                      </a:endParaRPr>
                    </a:p>
                    <a:p>
                      <a:endParaRPr lang="en-GB" sz="800" b="1" i="0" baseline="0" dirty="0" smtClean="0">
                        <a:latin typeface="Arial" pitchFamily="34" charset="0"/>
                      </a:endParaRPr>
                    </a:p>
                    <a:p>
                      <a:pPr algn="ctr"/>
                      <a:r>
                        <a:rPr lang="en-GB" sz="800" b="1" i="0" u="sng" baseline="0" dirty="0" smtClean="0">
                          <a:latin typeface="Arial" pitchFamily="34" charset="0"/>
                        </a:rPr>
                        <a:t>Wk22</a:t>
                      </a:r>
                      <a:endParaRPr lang="en-GB" sz="800" b="0" i="0" u="sng" baseline="0" dirty="0">
                        <a:latin typeface="Arial" pitchFamily="34" charset="0"/>
                      </a:endParaRPr>
                    </a:p>
                  </a:txBody>
                  <a:tcPr marL="54000" marR="54000" marT="50408" marB="50408">
                    <a:cell3D prstMaterial="dkEdge">
                      <a:bevel/>
                      <a:lightRig rig="flood" dir="t"/>
                    </a:cell3D>
                    <a:solidFill>
                      <a:schemeClr val="bg1">
                        <a:lumMod val="95000"/>
                        <a:alpha val="25000"/>
                      </a:schemeClr>
                    </a:solidFill>
                  </a:tcPr>
                </a:tc>
                <a:tc>
                  <a:txBody>
                    <a:bodyPr/>
                    <a:lstStyle/>
                    <a:p>
                      <a:endParaRPr lang="en-GB" sz="800" b="1" i="0" baseline="0" dirty="0" smtClean="0">
                        <a:latin typeface="Arial" pitchFamily="34" charset="0"/>
                      </a:endParaRPr>
                    </a:p>
                    <a:p>
                      <a:endParaRPr lang="en-GB" sz="800" b="1" i="0" baseline="0" dirty="0" smtClean="0">
                        <a:latin typeface="Arial" pitchFamily="34" charset="0"/>
                      </a:endParaRPr>
                    </a:p>
                    <a:p>
                      <a:pPr algn="ctr"/>
                      <a:r>
                        <a:rPr lang="en-GB" sz="800" b="1" i="0" u="sng" baseline="0" dirty="0" smtClean="0">
                          <a:latin typeface="Arial" pitchFamily="34" charset="0"/>
                        </a:rPr>
                        <a:t>Wk23</a:t>
                      </a:r>
                      <a:endParaRPr lang="en-GB" sz="800" b="0" i="0" u="sng" baseline="0" dirty="0">
                        <a:latin typeface="Arial" pitchFamily="34" charset="0"/>
                      </a:endParaRPr>
                    </a:p>
                  </a:txBody>
                  <a:tcPr marL="54000" marR="54000" marT="50408" marB="50408">
                    <a:cell3D prstMaterial="dkEdge">
                      <a:bevel/>
                      <a:lightRig rig="flood" dir="t"/>
                    </a:cell3D>
                    <a:solidFill>
                      <a:schemeClr val="bg1">
                        <a:lumMod val="95000"/>
                        <a:alpha val="25000"/>
                      </a:schemeClr>
                    </a:solidFill>
                  </a:tcPr>
                </a:tc>
                <a:tc>
                  <a:txBody>
                    <a:bodyPr/>
                    <a:lstStyle/>
                    <a:p>
                      <a:endParaRPr lang="en-GB" sz="800" b="1" i="0" baseline="0" dirty="0" smtClean="0">
                        <a:latin typeface="Arial" pitchFamily="34" charset="0"/>
                      </a:endParaRPr>
                    </a:p>
                    <a:p>
                      <a:endParaRPr lang="en-GB" sz="800" b="1" i="0" baseline="0" dirty="0" smtClean="0">
                        <a:latin typeface="Arial" pitchFamily="34" charset="0"/>
                      </a:endParaRPr>
                    </a:p>
                    <a:p>
                      <a:pPr algn="ctr"/>
                      <a:r>
                        <a:rPr lang="en-GB" sz="800" b="1" i="0" u="sng" baseline="0" dirty="0" smtClean="0">
                          <a:latin typeface="Arial" pitchFamily="34" charset="0"/>
                        </a:rPr>
                        <a:t>Wk24 </a:t>
                      </a:r>
                      <a:endParaRPr lang="en-GB" sz="800" b="0" i="0" u="sng" baseline="0" dirty="0">
                        <a:latin typeface="Arial" pitchFamily="34" charset="0"/>
                      </a:endParaRPr>
                    </a:p>
                  </a:txBody>
                  <a:tcPr marL="54000" marR="54000" marT="50408" marB="50408">
                    <a:cell3D prstMaterial="dkEdge">
                      <a:bevel/>
                      <a:lightRig rig="flood" dir="t"/>
                    </a:cell3D>
                    <a:solidFill>
                      <a:schemeClr val="bg1">
                        <a:lumMod val="95000"/>
                        <a:alpha val="25000"/>
                      </a:schemeClr>
                    </a:solidFill>
                  </a:tcPr>
                </a:tc>
                <a:tc>
                  <a:txBody>
                    <a:bodyPr/>
                    <a:lstStyle/>
                    <a:p>
                      <a:endParaRPr lang="en-GB" sz="800" b="1" i="0" baseline="0" dirty="0" smtClean="0">
                        <a:latin typeface="Arial" pitchFamily="34" charset="0"/>
                      </a:endParaRPr>
                    </a:p>
                    <a:p>
                      <a:endParaRPr lang="en-GB" sz="800" b="1" i="0" baseline="0" dirty="0" smtClean="0">
                        <a:latin typeface="Arial" pitchFamily="34" charset="0"/>
                      </a:endParaRPr>
                    </a:p>
                    <a:p>
                      <a:pPr algn="ctr"/>
                      <a:r>
                        <a:rPr lang="en-GB" sz="800" b="1" i="0" u="sng" baseline="0" dirty="0" smtClean="0">
                          <a:latin typeface="Arial" pitchFamily="34" charset="0"/>
                        </a:rPr>
                        <a:t>Wk25</a:t>
                      </a:r>
                      <a:endParaRPr lang="en-GB" sz="800" b="0" i="0" u="sng" baseline="0" dirty="0">
                        <a:latin typeface="Arial" pitchFamily="34" charset="0"/>
                      </a:endParaRPr>
                    </a:p>
                  </a:txBody>
                  <a:tcPr marL="54000" marR="54000" marT="50408" marB="50408">
                    <a:cell3D prstMaterial="dkEdge">
                      <a:bevel/>
                      <a:lightRig rig="flood" dir="t"/>
                    </a:cell3D>
                    <a:solidFill>
                      <a:schemeClr val="bg1">
                        <a:lumMod val="95000"/>
                        <a:alpha val="25000"/>
                      </a:schemeClr>
                    </a:solidFill>
                  </a:tcPr>
                </a:tc>
                <a:tc>
                  <a:txBody>
                    <a:bodyPr/>
                    <a:lstStyle/>
                    <a:p>
                      <a:endParaRPr lang="en-GB" sz="800" b="1" i="0" baseline="0" dirty="0" smtClean="0">
                        <a:latin typeface="Arial" pitchFamily="34" charset="0"/>
                      </a:endParaRPr>
                    </a:p>
                    <a:p>
                      <a:endParaRPr lang="en-GB" sz="800" b="1" i="0" baseline="0" dirty="0" smtClean="0">
                        <a:latin typeface="Arial" pitchFamily="34" charset="0"/>
                      </a:endParaRPr>
                    </a:p>
                    <a:p>
                      <a:pPr algn="ctr"/>
                      <a:r>
                        <a:rPr lang="en-GB" sz="800" b="1" i="0" u="sng" baseline="0" dirty="0" smtClean="0">
                          <a:latin typeface="Arial" pitchFamily="34" charset="0"/>
                        </a:rPr>
                        <a:t>Wk26</a:t>
                      </a:r>
                      <a:endParaRPr lang="en-GB" sz="800" b="0" i="0" u="sng" baseline="0" dirty="0">
                        <a:latin typeface="Arial" pitchFamily="34" charset="0"/>
                      </a:endParaRPr>
                    </a:p>
                  </a:txBody>
                  <a:tcPr marL="54000" marR="54000" marT="50408" marB="50408">
                    <a:cell3D prstMaterial="dkEdge">
                      <a:bevel/>
                      <a:lightRig rig="flood" dir="t"/>
                    </a:cell3D>
                    <a:solidFill>
                      <a:schemeClr val="bg1">
                        <a:lumMod val="95000"/>
                        <a:alpha val="25000"/>
                      </a:schemeClr>
                    </a:solidFill>
                  </a:tcPr>
                </a:tc>
                <a:tc>
                  <a:txBody>
                    <a:bodyPr/>
                    <a:lstStyle/>
                    <a:p>
                      <a:endParaRPr lang="en-GB" sz="800" b="1" i="0" baseline="0" dirty="0" smtClean="0">
                        <a:latin typeface="Arial" pitchFamily="34" charset="0"/>
                      </a:endParaRPr>
                    </a:p>
                    <a:p>
                      <a:endParaRPr lang="en-GB" sz="800" b="1" i="0" baseline="0" dirty="0" smtClean="0">
                        <a:latin typeface="Arial" pitchFamily="34" charset="0"/>
                      </a:endParaRPr>
                    </a:p>
                    <a:p>
                      <a:pPr algn="ctr"/>
                      <a:r>
                        <a:rPr lang="en-GB" sz="800" b="1" i="0" u="sng" baseline="0" dirty="0" smtClean="0">
                          <a:latin typeface="Arial" pitchFamily="34" charset="0"/>
                        </a:rPr>
                        <a:t>Wk27</a:t>
                      </a:r>
                      <a:endParaRPr lang="en-GB" sz="800" b="0" i="0" u="sng" baseline="0" dirty="0">
                        <a:latin typeface="Arial" pitchFamily="34" charset="0"/>
                      </a:endParaRPr>
                    </a:p>
                  </a:txBody>
                  <a:tcPr marL="54000" marR="54000" marT="50408" marB="50408">
                    <a:cell3D prstMaterial="dkEdge">
                      <a:bevel/>
                      <a:lightRig rig="flood" dir="t"/>
                    </a:cell3D>
                    <a:solidFill>
                      <a:schemeClr val="bg1">
                        <a:lumMod val="95000"/>
                        <a:alpha val="25000"/>
                      </a:schemeClr>
                    </a:solidFill>
                  </a:tcPr>
                </a:tc>
                <a:tc>
                  <a:txBody>
                    <a:bodyPr/>
                    <a:lstStyle/>
                    <a:p>
                      <a:endParaRPr lang="en-GB" sz="800" b="1" i="0" baseline="0" dirty="0" smtClean="0">
                        <a:latin typeface="Arial" pitchFamily="34" charset="0"/>
                      </a:endParaRPr>
                    </a:p>
                    <a:p>
                      <a:endParaRPr lang="en-GB" sz="800" b="1" i="0" baseline="0" dirty="0" smtClean="0">
                        <a:latin typeface="Arial" pitchFamily="34" charset="0"/>
                      </a:endParaRPr>
                    </a:p>
                    <a:p>
                      <a:pPr algn="ctr"/>
                      <a:r>
                        <a:rPr lang="en-GB" sz="800" b="1" i="0" u="sng" baseline="0" dirty="0" smtClean="0">
                          <a:latin typeface="Arial" pitchFamily="34" charset="0"/>
                        </a:rPr>
                        <a:t>Wk28</a:t>
                      </a:r>
                      <a:endParaRPr lang="en-GB" sz="800" b="0" i="0" u="sng" baseline="0" dirty="0">
                        <a:latin typeface="Arial" pitchFamily="34" charset="0"/>
                      </a:endParaRPr>
                    </a:p>
                  </a:txBody>
                  <a:tcPr marL="54000" marR="54000" marT="50408" marB="50408">
                    <a:cell3D prstMaterial="dkEdge">
                      <a:bevel/>
                      <a:lightRig rig="flood" dir="t"/>
                    </a:cell3D>
                    <a:solidFill>
                      <a:schemeClr val="bg1">
                        <a:lumMod val="95000"/>
                        <a:alpha val="25000"/>
                      </a:schemeClr>
                    </a:solidFill>
                  </a:tcPr>
                </a:tc>
                <a:tc>
                  <a:txBody>
                    <a:bodyPr/>
                    <a:lstStyle/>
                    <a:p>
                      <a:endParaRPr lang="en-GB" sz="800" b="1" i="0" baseline="0" dirty="0" smtClean="0">
                        <a:latin typeface="Arial" pitchFamily="34" charset="0"/>
                      </a:endParaRPr>
                    </a:p>
                    <a:p>
                      <a:endParaRPr lang="en-GB" sz="800" b="1" i="0" baseline="0" dirty="0" smtClean="0">
                        <a:latin typeface="Arial" pitchFamily="34" charset="0"/>
                      </a:endParaRPr>
                    </a:p>
                    <a:p>
                      <a:pPr algn="ctr"/>
                      <a:r>
                        <a:rPr lang="en-GB" sz="800" b="1" i="0" u="sng" baseline="0" dirty="0" smtClean="0">
                          <a:latin typeface="Arial" pitchFamily="34" charset="0"/>
                        </a:rPr>
                        <a:t>Wk29</a:t>
                      </a:r>
                      <a:endParaRPr lang="en-GB" sz="800" b="0" i="0" u="sng" baseline="0" dirty="0">
                        <a:latin typeface="Arial" pitchFamily="34" charset="0"/>
                      </a:endParaRPr>
                    </a:p>
                  </a:txBody>
                  <a:tcPr marL="54000" marR="54000" marT="50408" marB="50408">
                    <a:cell3D prstMaterial="dkEdge">
                      <a:bevel/>
                      <a:lightRig rig="flood" dir="t"/>
                    </a:cell3D>
                    <a:solidFill>
                      <a:schemeClr val="bg1">
                        <a:lumMod val="95000"/>
                        <a:alpha val="25000"/>
                      </a:schemeClr>
                    </a:solidFill>
                  </a:tcPr>
                </a:tc>
                <a:tc>
                  <a:txBody>
                    <a:bodyPr/>
                    <a:lstStyle/>
                    <a:p>
                      <a:pPr marL="0" marR="0" indent="0" algn="l" defTabSz="1042993" rtl="0" eaLnBrk="1" fontAlgn="auto" latinLnBrk="0" hangingPunct="1">
                        <a:lnSpc>
                          <a:spcPct val="100000"/>
                        </a:lnSpc>
                        <a:spcBef>
                          <a:spcPts val="0"/>
                        </a:spcBef>
                        <a:spcAft>
                          <a:spcPts val="0"/>
                        </a:spcAft>
                        <a:buClrTx/>
                        <a:buSzTx/>
                        <a:buFontTx/>
                        <a:buNone/>
                        <a:tabLst/>
                        <a:defRPr/>
                      </a:pPr>
                      <a:endParaRPr lang="en-GB" sz="800" b="1" i="0" baseline="0" dirty="0" smtClean="0">
                        <a:latin typeface="Arial" pitchFamily="34" charset="0"/>
                      </a:endParaRPr>
                    </a:p>
                    <a:p>
                      <a:pPr marL="0" marR="0" indent="0" algn="l" defTabSz="1042993" rtl="0" eaLnBrk="1" fontAlgn="auto" latinLnBrk="0" hangingPunct="1">
                        <a:lnSpc>
                          <a:spcPct val="100000"/>
                        </a:lnSpc>
                        <a:spcBef>
                          <a:spcPts val="0"/>
                        </a:spcBef>
                        <a:spcAft>
                          <a:spcPts val="0"/>
                        </a:spcAft>
                        <a:buClrTx/>
                        <a:buSzTx/>
                        <a:buFontTx/>
                        <a:buNone/>
                        <a:tabLst/>
                        <a:defRPr/>
                      </a:pPr>
                      <a:endParaRPr lang="en-GB" sz="800" b="1" i="0" baseline="0" dirty="0" smtClean="0">
                        <a:latin typeface="Arial" pitchFamily="34" charset="0"/>
                      </a:endParaRPr>
                    </a:p>
                    <a:p>
                      <a:pPr marL="0" marR="0" indent="0" algn="ctr" defTabSz="1042993" rtl="0" eaLnBrk="1" fontAlgn="auto" latinLnBrk="0" hangingPunct="1">
                        <a:lnSpc>
                          <a:spcPct val="100000"/>
                        </a:lnSpc>
                        <a:spcBef>
                          <a:spcPts val="0"/>
                        </a:spcBef>
                        <a:spcAft>
                          <a:spcPts val="0"/>
                        </a:spcAft>
                        <a:buClrTx/>
                        <a:buSzTx/>
                        <a:buFontTx/>
                        <a:buNone/>
                        <a:tabLst/>
                        <a:defRPr/>
                      </a:pPr>
                      <a:r>
                        <a:rPr lang="en-GB" sz="800" b="1" i="0" u="sng" baseline="0" dirty="0" smtClean="0">
                          <a:latin typeface="Arial" pitchFamily="34" charset="0"/>
                        </a:rPr>
                        <a:t>Wk30</a:t>
                      </a:r>
                      <a:endParaRPr lang="en-GB" sz="800" b="0" i="0" u="sng" baseline="0" dirty="0" smtClean="0">
                        <a:latin typeface="Arial" pitchFamily="34" charset="0"/>
                      </a:endParaRPr>
                    </a:p>
                    <a:p>
                      <a:endParaRPr lang="en-GB" dirty="0"/>
                    </a:p>
                  </a:txBody>
                  <a:tcPr marL="54000" marR="54000" marT="50408" marB="50408">
                    <a:cell3D prstMaterial="dkEdge">
                      <a:bevel/>
                      <a:lightRig rig="flood" dir="t"/>
                    </a:cell3D>
                    <a:solidFill>
                      <a:schemeClr val="bg1">
                        <a:lumMod val="95000"/>
                        <a:alpha val="25000"/>
                      </a:schemeClr>
                    </a:solidFill>
                  </a:tcPr>
                </a:tc>
                <a:extLst>
                  <a:ext uri="{0D108BD9-81ED-4DB2-BD59-A6C34878D82A}">
                    <a16:rowId xmlns:a16="http://schemas.microsoft.com/office/drawing/2014/main" val="10002"/>
                  </a:ext>
                </a:extLst>
              </a:tr>
              <a:tr h="1197209">
                <a:tc>
                  <a:txBody>
                    <a:bodyPr/>
                    <a:lstStyle/>
                    <a:p>
                      <a:endParaRPr lang="en-GB" sz="800" b="1" i="0" baseline="0" dirty="0" smtClean="0">
                        <a:latin typeface="Arial" pitchFamily="34" charset="0"/>
                      </a:endParaRPr>
                    </a:p>
                    <a:p>
                      <a:endParaRPr lang="en-GB" sz="800" b="1" i="0" baseline="0" dirty="0" smtClean="0">
                        <a:latin typeface="Arial" pitchFamily="34" charset="0"/>
                      </a:endParaRPr>
                    </a:p>
                    <a:p>
                      <a:pPr algn="ctr"/>
                      <a:r>
                        <a:rPr lang="en-GB" sz="800" b="1" i="0" u="sng" baseline="0" dirty="0" smtClean="0">
                          <a:latin typeface="Arial" pitchFamily="34" charset="0"/>
                        </a:rPr>
                        <a:t>Wk31</a:t>
                      </a:r>
                      <a:endParaRPr lang="en-GB" sz="800" b="0" i="0" u="sng" baseline="0" dirty="0">
                        <a:latin typeface="Arial" pitchFamily="34" charset="0"/>
                      </a:endParaRPr>
                    </a:p>
                  </a:txBody>
                  <a:tcPr marL="54000" marR="54000" marT="50408" marB="50408">
                    <a:cell3D prstMaterial="dkEdge">
                      <a:bevel/>
                      <a:lightRig rig="flood" dir="t"/>
                    </a:cell3D>
                    <a:solidFill>
                      <a:schemeClr val="bg1">
                        <a:lumMod val="95000"/>
                        <a:alpha val="25000"/>
                      </a:schemeClr>
                    </a:solidFill>
                  </a:tcPr>
                </a:tc>
                <a:tc>
                  <a:txBody>
                    <a:bodyPr/>
                    <a:lstStyle/>
                    <a:p>
                      <a:endParaRPr lang="en-GB" sz="800" b="1" i="0" baseline="0" dirty="0" smtClean="0">
                        <a:latin typeface="Arial" pitchFamily="34" charset="0"/>
                      </a:endParaRPr>
                    </a:p>
                    <a:p>
                      <a:endParaRPr lang="en-GB" sz="800" b="1" i="0" baseline="0" dirty="0" smtClean="0">
                        <a:latin typeface="Arial" pitchFamily="34" charset="0"/>
                      </a:endParaRPr>
                    </a:p>
                    <a:p>
                      <a:pPr algn="ctr"/>
                      <a:r>
                        <a:rPr lang="en-GB" sz="800" b="1" i="0" u="sng" baseline="0" dirty="0" smtClean="0">
                          <a:latin typeface="Arial" pitchFamily="34" charset="0"/>
                        </a:rPr>
                        <a:t>Wk32</a:t>
                      </a:r>
                      <a:endParaRPr lang="en-GB" sz="800" b="0" i="0" u="sng" baseline="0" dirty="0">
                        <a:latin typeface="Arial" pitchFamily="34" charset="0"/>
                      </a:endParaRPr>
                    </a:p>
                  </a:txBody>
                  <a:tcPr marL="54000" marR="54000" marT="50408" marB="50408">
                    <a:cell3D prstMaterial="dkEdge">
                      <a:bevel/>
                      <a:lightRig rig="flood" dir="t"/>
                    </a:cell3D>
                    <a:solidFill>
                      <a:schemeClr val="bg1">
                        <a:lumMod val="95000"/>
                        <a:alpha val="25000"/>
                      </a:schemeClr>
                    </a:solidFill>
                  </a:tcPr>
                </a:tc>
                <a:tc>
                  <a:txBody>
                    <a:bodyPr/>
                    <a:lstStyle/>
                    <a:p>
                      <a:endParaRPr lang="en-GB" sz="800" b="1" i="0" u="sng" baseline="0" dirty="0" smtClean="0">
                        <a:latin typeface="Arial" pitchFamily="34" charset="0"/>
                      </a:endParaRPr>
                    </a:p>
                    <a:p>
                      <a:endParaRPr lang="en-GB" sz="800" b="1" i="0" u="sng" baseline="0" dirty="0" smtClean="0">
                        <a:latin typeface="Arial" pitchFamily="34" charset="0"/>
                      </a:endParaRPr>
                    </a:p>
                    <a:p>
                      <a:pPr algn="ctr"/>
                      <a:r>
                        <a:rPr lang="en-GB" sz="800" b="1" i="0" u="sng" baseline="0" dirty="0" smtClean="0">
                          <a:latin typeface="Arial" pitchFamily="34" charset="0"/>
                        </a:rPr>
                        <a:t>Wk33</a:t>
                      </a:r>
                      <a:endParaRPr lang="en-GB" sz="800" b="0" i="0" u="sng" baseline="0" dirty="0">
                        <a:latin typeface="Arial" pitchFamily="34" charset="0"/>
                      </a:endParaRPr>
                    </a:p>
                  </a:txBody>
                  <a:tcPr marL="54000" marR="54000" marT="50408" marB="50408">
                    <a:cell3D prstMaterial="dkEdge">
                      <a:bevel/>
                      <a:lightRig rig="flood" dir="t"/>
                    </a:cell3D>
                    <a:solidFill>
                      <a:schemeClr val="bg1">
                        <a:lumMod val="95000"/>
                        <a:alpha val="25000"/>
                      </a:schemeClr>
                    </a:solidFill>
                  </a:tcPr>
                </a:tc>
                <a:tc>
                  <a:txBody>
                    <a:bodyPr/>
                    <a:lstStyle/>
                    <a:p>
                      <a:endParaRPr lang="en-GB" sz="800" b="1" i="0" baseline="0" dirty="0" smtClean="0">
                        <a:latin typeface="Arial" pitchFamily="34" charset="0"/>
                      </a:endParaRPr>
                    </a:p>
                    <a:p>
                      <a:endParaRPr lang="en-GB" sz="800" b="1" i="0" baseline="0" dirty="0" smtClean="0">
                        <a:latin typeface="Arial" pitchFamily="34" charset="0"/>
                      </a:endParaRPr>
                    </a:p>
                    <a:p>
                      <a:pPr algn="ctr"/>
                      <a:r>
                        <a:rPr lang="en-GB" sz="800" b="1" i="0" u="sng" baseline="0" dirty="0" smtClean="0">
                          <a:latin typeface="Arial" pitchFamily="34" charset="0"/>
                        </a:rPr>
                        <a:t>Wk34</a:t>
                      </a:r>
                      <a:endParaRPr lang="en-GB" sz="800" b="0" i="0" u="sng" baseline="0" dirty="0">
                        <a:latin typeface="Arial" pitchFamily="34" charset="0"/>
                      </a:endParaRPr>
                    </a:p>
                  </a:txBody>
                  <a:tcPr marL="54000" marR="54000" marT="50408" marB="50408">
                    <a:cell3D prstMaterial="dkEdge">
                      <a:bevel/>
                      <a:lightRig rig="flood" dir="t"/>
                    </a:cell3D>
                    <a:solidFill>
                      <a:schemeClr val="bg1">
                        <a:lumMod val="95000"/>
                        <a:alpha val="25000"/>
                      </a:schemeClr>
                    </a:solidFill>
                  </a:tcPr>
                </a:tc>
                <a:tc>
                  <a:txBody>
                    <a:bodyPr/>
                    <a:lstStyle/>
                    <a:p>
                      <a:endParaRPr lang="en-GB" sz="800" b="1" i="0" baseline="0" dirty="0" smtClean="0">
                        <a:latin typeface="Arial" pitchFamily="34" charset="0"/>
                      </a:endParaRPr>
                    </a:p>
                    <a:p>
                      <a:endParaRPr lang="en-GB" sz="800" b="1" i="0" baseline="0" dirty="0" smtClean="0">
                        <a:latin typeface="Arial" pitchFamily="34" charset="0"/>
                      </a:endParaRPr>
                    </a:p>
                    <a:p>
                      <a:pPr algn="ctr"/>
                      <a:r>
                        <a:rPr lang="en-GB" sz="800" b="1" i="0" u="sng" baseline="0" dirty="0" smtClean="0">
                          <a:latin typeface="Arial" pitchFamily="34" charset="0"/>
                        </a:rPr>
                        <a:t>Wk35</a:t>
                      </a:r>
                      <a:endParaRPr lang="en-GB" sz="800" b="0" i="0" u="sng" baseline="0" dirty="0">
                        <a:latin typeface="Arial" pitchFamily="34" charset="0"/>
                      </a:endParaRPr>
                    </a:p>
                  </a:txBody>
                  <a:tcPr marL="54000" marR="54000" marT="50408" marB="50408">
                    <a:cell3D prstMaterial="dkEdge">
                      <a:bevel/>
                      <a:lightRig rig="flood" dir="t"/>
                    </a:cell3D>
                    <a:solidFill>
                      <a:schemeClr val="bg1">
                        <a:lumMod val="95000"/>
                        <a:alpha val="25000"/>
                      </a:schemeClr>
                    </a:solidFill>
                  </a:tcPr>
                </a:tc>
                <a:tc>
                  <a:txBody>
                    <a:bodyPr/>
                    <a:lstStyle/>
                    <a:p>
                      <a:endParaRPr lang="en-GB" sz="800" b="1" i="0" baseline="0" dirty="0" smtClean="0">
                        <a:latin typeface="Arial" pitchFamily="34" charset="0"/>
                      </a:endParaRPr>
                    </a:p>
                    <a:p>
                      <a:endParaRPr lang="en-GB" sz="800" b="1" i="0" baseline="0" dirty="0" smtClean="0">
                        <a:latin typeface="Arial" pitchFamily="34" charset="0"/>
                      </a:endParaRPr>
                    </a:p>
                    <a:p>
                      <a:pPr algn="ctr"/>
                      <a:r>
                        <a:rPr lang="en-GB" sz="800" b="1" i="0" u="sng" baseline="0" dirty="0" smtClean="0">
                          <a:latin typeface="Arial" pitchFamily="34" charset="0"/>
                        </a:rPr>
                        <a:t>Wk36</a:t>
                      </a:r>
                      <a:endParaRPr lang="en-GB" sz="800" b="0" i="0" u="sng" baseline="0" dirty="0">
                        <a:latin typeface="Arial" pitchFamily="34" charset="0"/>
                      </a:endParaRPr>
                    </a:p>
                  </a:txBody>
                  <a:tcPr marL="54000" marR="54000" marT="50408" marB="50408">
                    <a:cell3D prstMaterial="dkEdge">
                      <a:bevel/>
                      <a:lightRig rig="flood" dir="t"/>
                    </a:cell3D>
                    <a:solidFill>
                      <a:schemeClr val="bg1">
                        <a:lumMod val="95000"/>
                        <a:alpha val="25000"/>
                      </a:schemeClr>
                    </a:solidFill>
                  </a:tcPr>
                </a:tc>
                <a:tc>
                  <a:txBody>
                    <a:bodyPr/>
                    <a:lstStyle/>
                    <a:p>
                      <a:endParaRPr lang="en-GB" sz="800" b="1" i="0" baseline="0" dirty="0" smtClean="0">
                        <a:latin typeface="Arial" pitchFamily="34" charset="0"/>
                      </a:endParaRPr>
                    </a:p>
                    <a:p>
                      <a:endParaRPr lang="en-GB" sz="800" b="1" i="0" baseline="0" dirty="0" smtClean="0">
                        <a:latin typeface="Arial" pitchFamily="34" charset="0"/>
                      </a:endParaRPr>
                    </a:p>
                    <a:p>
                      <a:pPr algn="ctr"/>
                      <a:r>
                        <a:rPr lang="en-GB" sz="800" b="1" i="0" u="sng" baseline="0" dirty="0" smtClean="0">
                          <a:latin typeface="Arial" pitchFamily="34" charset="0"/>
                        </a:rPr>
                        <a:t>Wk37</a:t>
                      </a:r>
                      <a:endParaRPr lang="en-GB" sz="800" b="0" i="0" u="sng" baseline="0" dirty="0">
                        <a:latin typeface="Arial" pitchFamily="34" charset="0"/>
                      </a:endParaRPr>
                    </a:p>
                  </a:txBody>
                  <a:tcPr marL="54000" marR="54000" marT="50408" marB="50408">
                    <a:cell3D prstMaterial="dkEdge">
                      <a:bevel/>
                      <a:lightRig rig="flood" dir="t"/>
                    </a:cell3D>
                    <a:solidFill>
                      <a:schemeClr val="bg1">
                        <a:lumMod val="95000"/>
                        <a:alpha val="25000"/>
                      </a:schemeClr>
                    </a:solidFill>
                  </a:tcPr>
                </a:tc>
                <a:tc>
                  <a:txBody>
                    <a:bodyPr/>
                    <a:lstStyle/>
                    <a:p>
                      <a:endParaRPr lang="en-GB" sz="800" b="1" i="0" baseline="0" dirty="0" smtClean="0">
                        <a:latin typeface="Arial" pitchFamily="34" charset="0"/>
                      </a:endParaRPr>
                    </a:p>
                    <a:p>
                      <a:endParaRPr lang="en-GB" sz="800" b="1" i="0" baseline="0" dirty="0" smtClean="0">
                        <a:latin typeface="Arial" pitchFamily="34" charset="0"/>
                      </a:endParaRPr>
                    </a:p>
                    <a:p>
                      <a:pPr algn="ctr"/>
                      <a:r>
                        <a:rPr lang="en-GB" sz="800" b="1" i="0" u="sng" baseline="0" dirty="0" smtClean="0">
                          <a:latin typeface="Arial" pitchFamily="34" charset="0"/>
                        </a:rPr>
                        <a:t>Wk38</a:t>
                      </a:r>
                      <a:endParaRPr lang="en-GB" sz="800" b="0" i="0" u="sng" baseline="0" dirty="0">
                        <a:latin typeface="Arial" pitchFamily="34" charset="0"/>
                      </a:endParaRPr>
                    </a:p>
                  </a:txBody>
                  <a:tcPr marL="54000" marR="54000" marT="50408" marB="50408">
                    <a:cell3D prstMaterial="dkEdge">
                      <a:bevel/>
                      <a:lightRig rig="flood" dir="t"/>
                    </a:cell3D>
                    <a:solidFill>
                      <a:schemeClr val="bg1">
                        <a:lumMod val="95000"/>
                        <a:alpha val="25000"/>
                      </a:schemeClr>
                    </a:solidFill>
                  </a:tcPr>
                </a:tc>
                <a:tc>
                  <a:txBody>
                    <a:bodyPr/>
                    <a:lstStyle/>
                    <a:p>
                      <a:endParaRPr lang="en-GB" sz="800" b="1" i="0" baseline="0" dirty="0" smtClean="0">
                        <a:latin typeface="Arial" pitchFamily="34" charset="0"/>
                      </a:endParaRPr>
                    </a:p>
                    <a:p>
                      <a:endParaRPr lang="en-GB" sz="800" b="1" i="0" baseline="0" dirty="0" smtClean="0">
                        <a:latin typeface="Arial" pitchFamily="34" charset="0"/>
                      </a:endParaRPr>
                    </a:p>
                    <a:p>
                      <a:pPr algn="ctr"/>
                      <a:r>
                        <a:rPr lang="en-GB" sz="800" b="1" i="0" u="sng" baseline="0" dirty="0" smtClean="0">
                          <a:latin typeface="Arial" pitchFamily="34" charset="0"/>
                        </a:rPr>
                        <a:t>Wk39</a:t>
                      </a:r>
                      <a:endParaRPr lang="en-GB" sz="800" b="0" i="0" u="sng" baseline="0" dirty="0">
                        <a:latin typeface="Arial" pitchFamily="34" charset="0"/>
                      </a:endParaRPr>
                    </a:p>
                  </a:txBody>
                  <a:tcPr marL="54000" marR="54000" marT="50408" marB="50408">
                    <a:cell3D prstMaterial="dkEdge">
                      <a:bevel/>
                      <a:lightRig rig="flood" dir="t"/>
                    </a:cell3D>
                    <a:solidFill>
                      <a:schemeClr val="bg1">
                        <a:lumMod val="95000"/>
                        <a:alpha val="25000"/>
                      </a:schemeClr>
                    </a:solidFill>
                  </a:tcPr>
                </a:tc>
                <a:tc>
                  <a:txBody>
                    <a:bodyPr/>
                    <a:lstStyle/>
                    <a:p>
                      <a:pPr marL="0" marR="0" indent="0" algn="l" defTabSz="1042993" rtl="0" eaLnBrk="1" fontAlgn="auto" latinLnBrk="0" hangingPunct="1">
                        <a:lnSpc>
                          <a:spcPct val="100000"/>
                        </a:lnSpc>
                        <a:spcBef>
                          <a:spcPts val="0"/>
                        </a:spcBef>
                        <a:spcAft>
                          <a:spcPts val="0"/>
                        </a:spcAft>
                        <a:buClrTx/>
                        <a:buSzTx/>
                        <a:buFontTx/>
                        <a:buNone/>
                        <a:tabLst/>
                        <a:defRPr/>
                      </a:pPr>
                      <a:endParaRPr lang="en-GB" sz="800" b="1" i="0" baseline="0" dirty="0" smtClean="0">
                        <a:latin typeface="Arial" pitchFamily="34" charset="0"/>
                      </a:endParaRPr>
                    </a:p>
                    <a:p>
                      <a:pPr marL="0" marR="0" indent="0" algn="l" defTabSz="1042993" rtl="0" eaLnBrk="1" fontAlgn="auto" latinLnBrk="0" hangingPunct="1">
                        <a:lnSpc>
                          <a:spcPct val="100000"/>
                        </a:lnSpc>
                        <a:spcBef>
                          <a:spcPts val="0"/>
                        </a:spcBef>
                        <a:spcAft>
                          <a:spcPts val="0"/>
                        </a:spcAft>
                        <a:buClrTx/>
                        <a:buSzTx/>
                        <a:buFontTx/>
                        <a:buNone/>
                        <a:tabLst/>
                        <a:defRPr/>
                      </a:pPr>
                      <a:endParaRPr lang="en-GB" sz="800" b="1" i="0" baseline="0" dirty="0" smtClean="0">
                        <a:latin typeface="Arial" pitchFamily="34" charset="0"/>
                      </a:endParaRPr>
                    </a:p>
                    <a:p>
                      <a:pPr marL="0" marR="0" indent="0" algn="ctr" defTabSz="1042993" rtl="0" eaLnBrk="1" fontAlgn="auto" latinLnBrk="0" hangingPunct="1">
                        <a:lnSpc>
                          <a:spcPct val="100000"/>
                        </a:lnSpc>
                        <a:spcBef>
                          <a:spcPts val="0"/>
                        </a:spcBef>
                        <a:spcAft>
                          <a:spcPts val="0"/>
                        </a:spcAft>
                        <a:buClrTx/>
                        <a:buSzTx/>
                        <a:buFontTx/>
                        <a:buNone/>
                        <a:tabLst/>
                        <a:defRPr/>
                      </a:pPr>
                      <a:r>
                        <a:rPr lang="en-GB" sz="800" b="1" i="0" u="sng" baseline="0" dirty="0" smtClean="0">
                          <a:latin typeface="Arial" pitchFamily="34" charset="0"/>
                        </a:rPr>
                        <a:t>Wk40</a:t>
                      </a:r>
                      <a:endParaRPr lang="en-GB" sz="800" b="0" i="0" u="sng" baseline="0" dirty="0" smtClean="0">
                        <a:latin typeface="Arial" pitchFamily="34" charset="0"/>
                      </a:endParaRPr>
                    </a:p>
                    <a:p>
                      <a:endParaRPr lang="en-GB" dirty="0"/>
                    </a:p>
                  </a:txBody>
                  <a:tcPr marL="54000" marR="54000" marT="50408" marB="50408">
                    <a:cell3D prstMaterial="dkEdge">
                      <a:bevel/>
                      <a:lightRig rig="flood" dir="t"/>
                    </a:cell3D>
                    <a:solidFill>
                      <a:schemeClr val="bg1">
                        <a:lumMod val="95000"/>
                        <a:alpha val="25000"/>
                      </a:schemeClr>
                    </a:solidFill>
                  </a:tcPr>
                </a:tc>
                <a:extLst>
                  <a:ext uri="{0D108BD9-81ED-4DB2-BD59-A6C34878D82A}">
                    <a16:rowId xmlns:a16="http://schemas.microsoft.com/office/drawing/2014/main" val="10003"/>
                  </a:ext>
                </a:extLst>
              </a:tr>
              <a:tr h="1197209">
                <a:tc>
                  <a:txBody>
                    <a:bodyPr/>
                    <a:lstStyle/>
                    <a:p>
                      <a:r>
                        <a:rPr lang="en-GB" sz="800" b="1" i="0" baseline="0" dirty="0" smtClean="0">
                          <a:latin typeface="Arial" pitchFamily="34" charset="0"/>
                        </a:rPr>
                        <a:t> </a:t>
                      </a:r>
                    </a:p>
                    <a:p>
                      <a:endParaRPr lang="en-GB" sz="800" b="1" i="0" baseline="0" dirty="0" smtClean="0">
                        <a:latin typeface="Arial" pitchFamily="34" charset="0"/>
                      </a:endParaRPr>
                    </a:p>
                    <a:p>
                      <a:pPr algn="ctr"/>
                      <a:r>
                        <a:rPr lang="en-GB" sz="800" b="1" i="0" u="sng" baseline="0" dirty="0" smtClean="0">
                          <a:latin typeface="Arial" pitchFamily="34" charset="0"/>
                        </a:rPr>
                        <a:t>Wk41</a:t>
                      </a:r>
                      <a:endParaRPr lang="en-GB" sz="800" b="0" i="0" u="sng" baseline="0" dirty="0">
                        <a:latin typeface="Arial" pitchFamily="34" charset="0"/>
                      </a:endParaRPr>
                    </a:p>
                  </a:txBody>
                  <a:tcPr marL="54000" marR="54000" marT="50408" marB="50408">
                    <a:cell3D prstMaterial="dkEdge">
                      <a:bevel/>
                      <a:lightRig rig="flood" dir="t"/>
                    </a:cell3D>
                    <a:solidFill>
                      <a:schemeClr val="bg1">
                        <a:lumMod val="95000"/>
                        <a:alpha val="25000"/>
                      </a:schemeClr>
                    </a:solidFill>
                  </a:tcPr>
                </a:tc>
                <a:tc>
                  <a:txBody>
                    <a:bodyPr/>
                    <a:lstStyle/>
                    <a:p>
                      <a:endParaRPr lang="en-GB" sz="800" b="1" i="0" baseline="0" dirty="0" smtClean="0">
                        <a:latin typeface="Arial" pitchFamily="34" charset="0"/>
                      </a:endParaRPr>
                    </a:p>
                    <a:p>
                      <a:endParaRPr lang="en-GB" sz="800" b="1" i="0" baseline="0" dirty="0" smtClean="0">
                        <a:latin typeface="Arial" pitchFamily="34" charset="0"/>
                      </a:endParaRPr>
                    </a:p>
                    <a:p>
                      <a:pPr algn="ctr"/>
                      <a:r>
                        <a:rPr lang="en-GB" sz="800" b="1" i="0" u="sng" baseline="0" dirty="0" smtClean="0">
                          <a:latin typeface="Arial" pitchFamily="34" charset="0"/>
                        </a:rPr>
                        <a:t>Wk42</a:t>
                      </a:r>
                      <a:endParaRPr lang="en-GB" sz="800" b="0" i="0" u="sng" baseline="0" dirty="0">
                        <a:latin typeface="Arial" pitchFamily="34" charset="0"/>
                      </a:endParaRPr>
                    </a:p>
                  </a:txBody>
                  <a:tcPr marL="54000" marR="54000" marT="50408" marB="50408">
                    <a:cell3D prstMaterial="dkEdge">
                      <a:bevel/>
                      <a:lightRig rig="flood" dir="t"/>
                    </a:cell3D>
                    <a:solidFill>
                      <a:schemeClr val="bg1">
                        <a:lumMod val="95000"/>
                        <a:alpha val="25000"/>
                      </a:schemeClr>
                    </a:solidFill>
                  </a:tcPr>
                </a:tc>
                <a:tc>
                  <a:txBody>
                    <a:bodyPr/>
                    <a:lstStyle/>
                    <a:p>
                      <a:endParaRPr lang="en-GB" sz="800" b="1" i="0" baseline="0" dirty="0" smtClean="0">
                        <a:latin typeface="Arial" pitchFamily="34" charset="0"/>
                      </a:endParaRPr>
                    </a:p>
                    <a:p>
                      <a:endParaRPr lang="en-GB" sz="800" b="1" i="0" baseline="0" dirty="0" smtClean="0">
                        <a:latin typeface="Arial" pitchFamily="34" charset="0"/>
                      </a:endParaRPr>
                    </a:p>
                    <a:p>
                      <a:pPr algn="ctr"/>
                      <a:r>
                        <a:rPr lang="en-GB" sz="800" b="1" i="0" u="sng" baseline="0" dirty="0" smtClean="0">
                          <a:latin typeface="Arial" pitchFamily="34" charset="0"/>
                        </a:rPr>
                        <a:t>Wk43</a:t>
                      </a:r>
                      <a:endParaRPr lang="en-GB" sz="800" b="0" i="0" u="sng" baseline="0" dirty="0">
                        <a:latin typeface="Arial" pitchFamily="34" charset="0"/>
                      </a:endParaRPr>
                    </a:p>
                  </a:txBody>
                  <a:tcPr marL="54000" marR="54000" marT="50408" marB="50408">
                    <a:cell3D prstMaterial="dkEdge">
                      <a:bevel/>
                      <a:lightRig rig="flood" dir="t"/>
                    </a:cell3D>
                    <a:solidFill>
                      <a:schemeClr val="bg1">
                        <a:lumMod val="95000"/>
                        <a:alpha val="25000"/>
                      </a:schemeClr>
                    </a:solidFill>
                  </a:tcPr>
                </a:tc>
                <a:tc>
                  <a:txBody>
                    <a:bodyPr/>
                    <a:lstStyle/>
                    <a:p>
                      <a:endParaRPr lang="en-GB" sz="800" b="1" i="0" baseline="0" dirty="0" smtClean="0">
                        <a:latin typeface="Arial" pitchFamily="34" charset="0"/>
                      </a:endParaRPr>
                    </a:p>
                    <a:p>
                      <a:endParaRPr lang="en-GB" sz="800" b="1" i="0" baseline="0" dirty="0" smtClean="0">
                        <a:latin typeface="Arial" pitchFamily="34" charset="0"/>
                      </a:endParaRPr>
                    </a:p>
                    <a:p>
                      <a:pPr algn="ctr"/>
                      <a:r>
                        <a:rPr lang="en-GB" sz="800" b="1" i="0" u="sng" baseline="0" dirty="0" smtClean="0">
                          <a:latin typeface="Arial" pitchFamily="34" charset="0"/>
                        </a:rPr>
                        <a:t>Wk44</a:t>
                      </a:r>
                      <a:endParaRPr lang="en-GB" sz="800" b="0" i="0" u="sng" baseline="0" dirty="0">
                        <a:latin typeface="Arial" pitchFamily="34" charset="0"/>
                      </a:endParaRPr>
                    </a:p>
                  </a:txBody>
                  <a:tcPr marL="54000" marR="54000" marT="50408" marB="50408">
                    <a:cell3D prstMaterial="dkEdge">
                      <a:bevel/>
                      <a:lightRig rig="flood" dir="t"/>
                    </a:cell3D>
                    <a:solidFill>
                      <a:schemeClr val="bg1">
                        <a:lumMod val="95000"/>
                        <a:alpha val="25000"/>
                      </a:schemeClr>
                    </a:solidFill>
                  </a:tcPr>
                </a:tc>
                <a:tc>
                  <a:txBody>
                    <a:bodyPr/>
                    <a:lstStyle/>
                    <a:p>
                      <a:pPr marL="0" marR="0" indent="0" algn="l" defTabSz="1042993" rtl="0" eaLnBrk="1" fontAlgn="auto" latinLnBrk="0" hangingPunct="1">
                        <a:lnSpc>
                          <a:spcPct val="100000"/>
                        </a:lnSpc>
                        <a:spcBef>
                          <a:spcPts val="0"/>
                        </a:spcBef>
                        <a:spcAft>
                          <a:spcPts val="0"/>
                        </a:spcAft>
                        <a:buClrTx/>
                        <a:buSzTx/>
                        <a:buFontTx/>
                        <a:buNone/>
                        <a:tabLst/>
                        <a:defRPr/>
                      </a:pPr>
                      <a:endParaRPr lang="en-GB" sz="800" b="1" i="0" baseline="0" dirty="0" smtClean="0">
                        <a:latin typeface="Arial" pitchFamily="34" charset="0"/>
                      </a:endParaRPr>
                    </a:p>
                    <a:p>
                      <a:pPr marL="0" marR="0" indent="0" algn="l" defTabSz="1042993" rtl="0" eaLnBrk="1" fontAlgn="auto" latinLnBrk="0" hangingPunct="1">
                        <a:lnSpc>
                          <a:spcPct val="100000"/>
                        </a:lnSpc>
                        <a:spcBef>
                          <a:spcPts val="0"/>
                        </a:spcBef>
                        <a:spcAft>
                          <a:spcPts val="0"/>
                        </a:spcAft>
                        <a:buClrTx/>
                        <a:buSzTx/>
                        <a:buFontTx/>
                        <a:buNone/>
                        <a:tabLst/>
                        <a:defRPr/>
                      </a:pPr>
                      <a:endParaRPr lang="en-GB" sz="800" b="1" i="0" baseline="0" dirty="0" smtClean="0">
                        <a:latin typeface="Arial" pitchFamily="34" charset="0"/>
                      </a:endParaRPr>
                    </a:p>
                    <a:p>
                      <a:pPr marL="0" marR="0" indent="0" algn="ctr" defTabSz="1042993" rtl="0" eaLnBrk="1" fontAlgn="auto" latinLnBrk="0" hangingPunct="1">
                        <a:lnSpc>
                          <a:spcPct val="100000"/>
                        </a:lnSpc>
                        <a:spcBef>
                          <a:spcPts val="0"/>
                        </a:spcBef>
                        <a:spcAft>
                          <a:spcPts val="0"/>
                        </a:spcAft>
                        <a:buClrTx/>
                        <a:buSzTx/>
                        <a:buFontTx/>
                        <a:buNone/>
                        <a:tabLst/>
                        <a:defRPr/>
                      </a:pPr>
                      <a:r>
                        <a:rPr lang="en-GB" sz="800" b="1" i="0" u="sng" baseline="0" dirty="0" smtClean="0">
                          <a:latin typeface="Arial" pitchFamily="34" charset="0"/>
                        </a:rPr>
                        <a:t>Wk45</a:t>
                      </a:r>
                      <a:endParaRPr lang="en-GB" sz="800" b="0" i="0" u="sng" baseline="0" dirty="0" smtClean="0">
                        <a:latin typeface="Arial" pitchFamily="34" charset="0"/>
                      </a:endParaRPr>
                    </a:p>
                    <a:p>
                      <a:endParaRPr lang="en-GB" dirty="0"/>
                    </a:p>
                  </a:txBody>
                  <a:tcPr marL="54000" marR="54000" marT="50408" marB="50408">
                    <a:cell3D prstMaterial="dkEdge">
                      <a:bevel/>
                      <a:lightRig rig="flood" dir="t"/>
                    </a:cell3D>
                    <a:solidFill>
                      <a:schemeClr val="bg1">
                        <a:lumMod val="95000"/>
                        <a:alpha val="25000"/>
                      </a:schemeClr>
                    </a:solidFill>
                  </a:tcPr>
                </a:tc>
                <a:tc>
                  <a:txBody>
                    <a:bodyPr/>
                    <a:lstStyle/>
                    <a:p>
                      <a:endParaRPr lang="en-GB" sz="800" b="1" i="0" baseline="0" dirty="0">
                        <a:latin typeface="Arial" pitchFamily="34" charset="0"/>
                      </a:endParaRPr>
                    </a:p>
                  </a:txBody>
                  <a:tcPr marL="54000" marR="54000" marT="50408" marB="50408">
                    <a:cell3D prstMaterial="dkEdge">
                      <a:bevel/>
                      <a:lightRig rig="flood" dir="t"/>
                    </a:cell3D>
                    <a:solidFill>
                      <a:schemeClr val="bg1">
                        <a:lumMod val="95000"/>
                        <a:alpha val="25000"/>
                      </a:schemeClr>
                    </a:solidFill>
                  </a:tcPr>
                </a:tc>
                <a:tc>
                  <a:txBody>
                    <a:bodyPr/>
                    <a:lstStyle/>
                    <a:p>
                      <a:endParaRPr lang="en-GB" sz="800" b="1" i="0" baseline="0" dirty="0">
                        <a:latin typeface="Arial" pitchFamily="34" charset="0"/>
                      </a:endParaRPr>
                    </a:p>
                  </a:txBody>
                  <a:tcPr marL="54000" marR="54000" marT="50408" marB="50408">
                    <a:cell3D prstMaterial="dkEdge">
                      <a:bevel/>
                      <a:lightRig rig="flood" dir="t"/>
                    </a:cell3D>
                    <a:solidFill>
                      <a:schemeClr val="bg1">
                        <a:lumMod val="95000"/>
                        <a:alpha val="25000"/>
                      </a:schemeClr>
                    </a:solidFill>
                  </a:tcPr>
                </a:tc>
                <a:tc>
                  <a:txBody>
                    <a:bodyPr/>
                    <a:lstStyle/>
                    <a:p>
                      <a:endParaRPr lang="en-GB" sz="800" b="1" i="0" baseline="0" dirty="0">
                        <a:latin typeface="Arial" pitchFamily="34" charset="0"/>
                      </a:endParaRPr>
                    </a:p>
                  </a:txBody>
                  <a:tcPr marL="54000" marR="54000" marT="50408" marB="50408">
                    <a:cell3D prstMaterial="dkEdge">
                      <a:bevel/>
                      <a:lightRig rig="flood" dir="t"/>
                    </a:cell3D>
                    <a:solidFill>
                      <a:schemeClr val="bg1">
                        <a:lumMod val="95000"/>
                        <a:alpha val="25000"/>
                      </a:schemeClr>
                    </a:solidFill>
                  </a:tcPr>
                </a:tc>
                <a:tc>
                  <a:txBody>
                    <a:bodyPr/>
                    <a:lstStyle/>
                    <a:p>
                      <a:endParaRPr lang="en-GB" sz="800" b="1" i="0" baseline="0" dirty="0">
                        <a:latin typeface="Arial" pitchFamily="34" charset="0"/>
                      </a:endParaRPr>
                    </a:p>
                  </a:txBody>
                  <a:tcPr marL="54000" marR="54000" marT="50408" marB="50408">
                    <a:cell3D prstMaterial="dkEdge">
                      <a:bevel/>
                      <a:lightRig rig="flood" dir="t"/>
                    </a:cell3D>
                    <a:solidFill>
                      <a:schemeClr val="bg1">
                        <a:lumMod val="95000"/>
                        <a:alpha val="25000"/>
                      </a:schemeClr>
                    </a:solidFill>
                  </a:tcPr>
                </a:tc>
                <a:tc>
                  <a:txBody>
                    <a:bodyPr/>
                    <a:lstStyle/>
                    <a:p>
                      <a:endParaRPr lang="en-GB" sz="800" b="1" i="0" baseline="0" dirty="0">
                        <a:latin typeface="Arial" pitchFamily="34" charset="0"/>
                      </a:endParaRPr>
                    </a:p>
                  </a:txBody>
                  <a:tcPr marL="54000" marR="54000" marT="50408" marB="50408">
                    <a:cell3D prstMaterial="dkEdge">
                      <a:bevel/>
                      <a:lightRig rig="flood" dir="t"/>
                    </a:cell3D>
                    <a:solidFill>
                      <a:schemeClr val="bg1">
                        <a:lumMod val="95000"/>
                        <a:alpha val="25000"/>
                      </a:schemeClr>
                    </a:solidFill>
                  </a:tcPr>
                </a:tc>
                <a:extLst>
                  <a:ext uri="{0D108BD9-81ED-4DB2-BD59-A6C34878D82A}">
                    <a16:rowId xmlns:a16="http://schemas.microsoft.com/office/drawing/2014/main" val="10004"/>
                  </a:ext>
                </a:extLst>
              </a:tr>
            </a:tbl>
          </a:graphicData>
        </a:graphic>
      </p:graphicFrame>
      <p:sp>
        <p:nvSpPr>
          <p:cNvPr id="1028" name="TextBox 4"/>
          <p:cNvSpPr txBox="1">
            <a:spLocks noChangeArrowheads="1"/>
          </p:cNvSpPr>
          <p:nvPr/>
        </p:nvSpPr>
        <p:spPr bwMode="auto">
          <a:xfrm>
            <a:off x="125413" y="1189038"/>
            <a:ext cx="4103687" cy="179387"/>
          </a:xfrm>
          <a:prstGeom prst="rect">
            <a:avLst/>
          </a:prstGeom>
          <a:solidFill>
            <a:schemeClr val="bg1"/>
          </a:solidFill>
          <a:ln w="9525">
            <a:solidFill>
              <a:schemeClr val="tx1"/>
            </a:solidFill>
            <a:miter lim="800000"/>
            <a:headEnd/>
            <a:tailEnd/>
          </a:ln>
        </p:spPr>
        <p:txBody>
          <a:bodyPr anchor="ctr" anchorCtr="1">
            <a:spAutoFit/>
          </a:bodyPr>
          <a:lstStyle>
            <a:lvl1pPr eaLnBrk="0" hangingPunct="0">
              <a:defRPr sz="2100">
                <a:solidFill>
                  <a:schemeClr val="tx1"/>
                </a:solidFill>
                <a:latin typeface="Arial" charset="0"/>
              </a:defRPr>
            </a:lvl1pPr>
            <a:lvl2pPr marL="742950" indent="-285750" eaLnBrk="0" hangingPunct="0">
              <a:defRPr sz="2100">
                <a:solidFill>
                  <a:schemeClr val="tx1"/>
                </a:solidFill>
                <a:latin typeface="Arial" charset="0"/>
              </a:defRPr>
            </a:lvl2pPr>
            <a:lvl3pPr marL="1143000" indent="-228600" eaLnBrk="0" hangingPunct="0">
              <a:defRPr sz="2100">
                <a:solidFill>
                  <a:schemeClr val="tx1"/>
                </a:solidFill>
                <a:latin typeface="Arial" charset="0"/>
              </a:defRPr>
            </a:lvl3pPr>
            <a:lvl4pPr marL="1600200" indent="-228600" eaLnBrk="0" hangingPunct="0">
              <a:defRPr sz="2100">
                <a:solidFill>
                  <a:schemeClr val="tx1"/>
                </a:solidFill>
                <a:latin typeface="Arial" charset="0"/>
              </a:defRPr>
            </a:lvl4pPr>
            <a:lvl5pPr marL="2057400" indent="-228600" eaLnBrk="0" hangingPunct="0">
              <a:defRPr sz="2100">
                <a:solidFill>
                  <a:schemeClr val="tx1"/>
                </a:solidFill>
                <a:latin typeface="Arial" charset="0"/>
              </a:defRPr>
            </a:lvl5pPr>
            <a:lvl6pPr marL="2514600" indent="-228600" defTabSz="1042988" eaLnBrk="0" fontAlgn="base" hangingPunct="0">
              <a:spcBef>
                <a:spcPct val="0"/>
              </a:spcBef>
              <a:spcAft>
                <a:spcPct val="0"/>
              </a:spcAft>
              <a:defRPr sz="2100">
                <a:solidFill>
                  <a:schemeClr val="tx1"/>
                </a:solidFill>
                <a:latin typeface="Arial" charset="0"/>
              </a:defRPr>
            </a:lvl6pPr>
            <a:lvl7pPr marL="2971800" indent="-228600" defTabSz="1042988" eaLnBrk="0" fontAlgn="base" hangingPunct="0">
              <a:spcBef>
                <a:spcPct val="0"/>
              </a:spcBef>
              <a:spcAft>
                <a:spcPct val="0"/>
              </a:spcAft>
              <a:defRPr sz="2100">
                <a:solidFill>
                  <a:schemeClr val="tx1"/>
                </a:solidFill>
                <a:latin typeface="Arial" charset="0"/>
              </a:defRPr>
            </a:lvl7pPr>
            <a:lvl8pPr marL="3429000" indent="-228600" defTabSz="1042988" eaLnBrk="0" fontAlgn="base" hangingPunct="0">
              <a:spcBef>
                <a:spcPct val="0"/>
              </a:spcBef>
              <a:spcAft>
                <a:spcPct val="0"/>
              </a:spcAft>
              <a:defRPr sz="2100">
                <a:solidFill>
                  <a:schemeClr val="tx1"/>
                </a:solidFill>
                <a:latin typeface="Arial" charset="0"/>
              </a:defRPr>
            </a:lvl8pPr>
            <a:lvl9pPr marL="3886200" indent="-228600" defTabSz="1042988" eaLnBrk="0" fontAlgn="base" hangingPunct="0">
              <a:spcBef>
                <a:spcPct val="0"/>
              </a:spcBef>
              <a:spcAft>
                <a:spcPct val="0"/>
              </a:spcAft>
              <a:defRPr sz="2100">
                <a:solidFill>
                  <a:schemeClr val="tx1"/>
                </a:solidFill>
                <a:latin typeface="Arial" charset="0"/>
              </a:defRPr>
            </a:lvl9pPr>
          </a:lstStyle>
          <a:p>
            <a:pPr eaLnBrk="1" hangingPunct="1">
              <a:defRPr/>
            </a:pPr>
            <a:r>
              <a:rPr lang="en-GB" sz="1000" b="1" dirty="0" smtClean="0">
                <a:cs typeface="+mn-cs"/>
              </a:rPr>
              <a:t>SEPTEMBER</a:t>
            </a:r>
          </a:p>
        </p:txBody>
      </p:sp>
      <p:sp>
        <p:nvSpPr>
          <p:cNvPr id="1029" name="TextBox 5"/>
          <p:cNvSpPr txBox="1">
            <a:spLocks noChangeArrowheads="1"/>
          </p:cNvSpPr>
          <p:nvPr/>
        </p:nvSpPr>
        <p:spPr bwMode="auto">
          <a:xfrm>
            <a:off x="4211638" y="1187450"/>
            <a:ext cx="4645025" cy="180975"/>
          </a:xfrm>
          <a:prstGeom prst="rect">
            <a:avLst/>
          </a:prstGeom>
          <a:solidFill>
            <a:schemeClr val="tx1"/>
          </a:solidFill>
          <a:ln w="9525">
            <a:solidFill>
              <a:schemeClr val="tx1"/>
            </a:solidFill>
            <a:miter lim="800000"/>
            <a:headEnd/>
            <a:tailEnd/>
          </a:ln>
        </p:spPr>
        <p:txBody>
          <a:bodyPr anchor="ctr" anchorCtr="1">
            <a:spAutoFit/>
          </a:bodyPr>
          <a:lstStyle>
            <a:lvl1pPr eaLnBrk="0" hangingPunct="0">
              <a:defRPr sz="2100">
                <a:solidFill>
                  <a:schemeClr val="tx1"/>
                </a:solidFill>
                <a:latin typeface="Arial" charset="0"/>
              </a:defRPr>
            </a:lvl1pPr>
            <a:lvl2pPr marL="742950" indent="-285750" eaLnBrk="0" hangingPunct="0">
              <a:defRPr sz="2100">
                <a:solidFill>
                  <a:schemeClr val="tx1"/>
                </a:solidFill>
                <a:latin typeface="Arial" charset="0"/>
              </a:defRPr>
            </a:lvl2pPr>
            <a:lvl3pPr marL="1143000" indent="-228600" eaLnBrk="0" hangingPunct="0">
              <a:defRPr sz="2100">
                <a:solidFill>
                  <a:schemeClr val="tx1"/>
                </a:solidFill>
                <a:latin typeface="Arial" charset="0"/>
              </a:defRPr>
            </a:lvl3pPr>
            <a:lvl4pPr marL="1600200" indent="-228600" eaLnBrk="0" hangingPunct="0">
              <a:defRPr sz="2100">
                <a:solidFill>
                  <a:schemeClr val="tx1"/>
                </a:solidFill>
                <a:latin typeface="Arial" charset="0"/>
              </a:defRPr>
            </a:lvl4pPr>
            <a:lvl5pPr marL="2057400" indent="-228600" eaLnBrk="0" hangingPunct="0">
              <a:defRPr sz="2100">
                <a:solidFill>
                  <a:schemeClr val="tx1"/>
                </a:solidFill>
                <a:latin typeface="Arial" charset="0"/>
              </a:defRPr>
            </a:lvl5pPr>
            <a:lvl6pPr marL="2514600" indent="-228600" defTabSz="1042988" eaLnBrk="0" fontAlgn="base" hangingPunct="0">
              <a:spcBef>
                <a:spcPct val="0"/>
              </a:spcBef>
              <a:spcAft>
                <a:spcPct val="0"/>
              </a:spcAft>
              <a:defRPr sz="2100">
                <a:solidFill>
                  <a:schemeClr val="tx1"/>
                </a:solidFill>
                <a:latin typeface="Arial" charset="0"/>
              </a:defRPr>
            </a:lvl6pPr>
            <a:lvl7pPr marL="2971800" indent="-228600" defTabSz="1042988" eaLnBrk="0" fontAlgn="base" hangingPunct="0">
              <a:spcBef>
                <a:spcPct val="0"/>
              </a:spcBef>
              <a:spcAft>
                <a:spcPct val="0"/>
              </a:spcAft>
              <a:defRPr sz="2100">
                <a:solidFill>
                  <a:schemeClr val="tx1"/>
                </a:solidFill>
                <a:latin typeface="Arial" charset="0"/>
              </a:defRPr>
            </a:lvl7pPr>
            <a:lvl8pPr marL="3429000" indent="-228600" defTabSz="1042988" eaLnBrk="0" fontAlgn="base" hangingPunct="0">
              <a:spcBef>
                <a:spcPct val="0"/>
              </a:spcBef>
              <a:spcAft>
                <a:spcPct val="0"/>
              </a:spcAft>
              <a:defRPr sz="2100">
                <a:solidFill>
                  <a:schemeClr val="tx1"/>
                </a:solidFill>
                <a:latin typeface="Arial" charset="0"/>
              </a:defRPr>
            </a:lvl8pPr>
            <a:lvl9pPr marL="3886200" indent="-228600" defTabSz="1042988" eaLnBrk="0" fontAlgn="base" hangingPunct="0">
              <a:spcBef>
                <a:spcPct val="0"/>
              </a:spcBef>
              <a:spcAft>
                <a:spcPct val="0"/>
              </a:spcAft>
              <a:defRPr sz="2100">
                <a:solidFill>
                  <a:schemeClr val="tx1"/>
                </a:solidFill>
                <a:latin typeface="Arial" charset="0"/>
              </a:defRPr>
            </a:lvl9pPr>
          </a:lstStyle>
          <a:p>
            <a:pPr eaLnBrk="1" hangingPunct="1">
              <a:defRPr/>
            </a:pPr>
            <a:r>
              <a:rPr lang="en-GB" sz="1000" b="1" dirty="0" smtClean="0">
                <a:solidFill>
                  <a:schemeClr val="bg1"/>
                </a:solidFill>
                <a:cs typeface="+mn-cs"/>
              </a:rPr>
              <a:t>OCTOBER</a:t>
            </a:r>
          </a:p>
        </p:txBody>
      </p:sp>
      <p:sp>
        <p:nvSpPr>
          <p:cNvPr id="1030" name="TextBox 7"/>
          <p:cNvSpPr txBox="1">
            <a:spLocks noChangeArrowheads="1"/>
          </p:cNvSpPr>
          <p:nvPr/>
        </p:nvSpPr>
        <p:spPr bwMode="auto">
          <a:xfrm>
            <a:off x="8856663" y="1187450"/>
            <a:ext cx="1709737" cy="180975"/>
          </a:xfrm>
          <a:prstGeom prst="rect">
            <a:avLst/>
          </a:prstGeom>
          <a:solidFill>
            <a:schemeClr val="bg1"/>
          </a:solidFill>
          <a:ln w="9525">
            <a:solidFill>
              <a:schemeClr val="tx1"/>
            </a:solidFill>
            <a:miter lim="800000"/>
            <a:headEnd/>
            <a:tailEnd/>
          </a:ln>
        </p:spPr>
        <p:txBody>
          <a:bodyPr anchor="ctr" anchorCtr="1">
            <a:spAutoFit/>
          </a:bodyPr>
          <a:lstStyle>
            <a:lvl1pPr eaLnBrk="0" hangingPunct="0">
              <a:defRPr sz="2100">
                <a:solidFill>
                  <a:schemeClr val="tx1"/>
                </a:solidFill>
                <a:latin typeface="Arial" charset="0"/>
              </a:defRPr>
            </a:lvl1pPr>
            <a:lvl2pPr marL="742950" indent="-285750" eaLnBrk="0" hangingPunct="0">
              <a:defRPr sz="2100">
                <a:solidFill>
                  <a:schemeClr val="tx1"/>
                </a:solidFill>
                <a:latin typeface="Arial" charset="0"/>
              </a:defRPr>
            </a:lvl2pPr>
            <a:lvl3pPr marL="1143000" indent="-228600" eaLnBrk="0" hangingPunct="0">
              <a:defRPr sz="2100">
                <a:solidFill>
                  <a:schemeClr val="tx1"/>
                </a:solidFill>
                <a:latin typeface="Arial" charset="0"/>
              </a:defRPr>
            </a:lvl3pPr>
            <a:lvl4pPr marL="1600200" indent="-228600" eaLnBrk="0" hangingPunct="0">
              <a:defRPr sz="2100">
                <a:solidFill>
                  <a:schemeClr val="tx1"/>
                </a:solidFill>
                <a:latin typeface="Arial" charset="0"/>
              </a:defRPr>
            </a:lvl4pPr>
            <a:lvl5pPr marL="2057400" indent="-228600" eaLnBrk="0" hangingPunct="0">
              <a:defRPr sz="2100">
                <a:solidFill>
                  <a:schemeClr val="tx1"/>
                </a:solidFill>
                <a:latin typeface="Arial" charset="0"/>
              </a:defRPr>
            </a:lvl5pPr>
            <a:lvl6pPr marL="2514600" indent="-228600" defTabSz="1042988" eaLnBrk="0" fontAlgn="base" hangingPunct="0">
              <a:spcBef>
                <a:spcPct val="0"/>
              </a:spcBef>
              <a:spcAft>
                <a:spcPct val="0"/>
              </a:spcAft>
              <a:defRPr sz="2100">
                <a:solidFill>
                  <a:schemeClr val="tx1"/>
                </a:solidFill>
                <a:latin typeface="Arial" charset="0"/>
              </a:defRPr>
            </a:lvl6pPr>
            <a:lvl7pPr marL="2971800" indent="-228600" defTabSz="1042988" eaLnBrk="0" fontAlgn="base" hangingPunct="0">
              <a:spcBef>
                <a:spcPct val="0"/>
              </a:spcBef>
              <a:spcAft>
                <a:spcPct val="0"/>
              </a:spcAft>
              <a:defRPr sz="2100">
                <a:solidFill>
                  <a:schemeClr val="tx1"/>
                </a:solidFill>
                <a:latin typeface="Arial" charset="0"/>
              </a:defRPr>
            </a:lvl7pPr>
            <a:lvl8pPr marL="3429000" indent="-228600" defTabSz="1042988" eaLnBrk="0" fontAlgn="base" hangingPunct="0">
              <a:spcBef>
                <a:spcPct val="0"/>
              </a:spcBef>
              <a:spcAft>
                <a:spcPct val="0"/>
              </a:spcAft>
              <a:defRPr sz="2100">
                <a:solidFill>
                  <a:schemeClr val="tx1"/>
                </a:solidFill>
                <a:latin typeface="Arial" charset="0"/>
              </a:defRPr>
            </a:lvl8pPr>
            <a:lvl9pPr marL="3886200" indent="-228600" defTabSz="1042988" eaLnBrk="0" fontAlgn="base" hangingPunct="0">
              <a:spcBef>
                <a:spcPct val="0"/>
              </a:spcBef>
              <a:spcAft>
                <a:spcPct val="0"/>
              </a:spcAft>
              <a:defRPr sz="2100">
                <a:solidFill>
                  <a:schemeClr val="tx1"/>
                </a:solidFill>
                <a:latin typeface="Arial" charset="0"/>
              </a:defRPr>
            </a:lvl9pPr>
          </a:lstStyle>
          <a:p>
            <a:pPr eaLnBrk="1" hangingPunct="1">
              <a:defRPr/>
            </a:pPr>
            <a:r>
              <a:rPr lang="en-GB" sz="1000" b="1" dirty="0" smtClean="0">
                <a:cs typeface="+mn-cs"/>
              </a:rPr>
              <a:t>NOVEMBER</a:t>
            </a:r>
          </a:p>
        </p:txBody>
      </p:sp>
      <p:sp>
        <p:nvSpPr>
          <p:cNvPr id="1031" name="TextBox 8"/>
          <p:cNvSpPr txBox="1">
            <a:spLocks noChangeArrowheads="1"/>
          </p:cNvSpPr>
          <p:nvPr/>
        </p:nvSpPr>
        <p:spPr bwMode="auto">
          <a:xfrm>
            <a:off x="107950" y="2376488"/>
            <a:ext cx="2700338" cy="179387"/>
          </a:xfrm>
          <a:prstGeom prst="rect">
            <a:avLst/>
          </a:prstGeom>
          <a:solidFill>
            <a:schemeClr val="bg1"/>
          </a:solidFill>
          <a:ln w="9525">
            <a:solidFill>
              <a:schemeClr val="tx1"/>
            </a:solidFill>
            <a:miter lim="800000"/>
            <a:headEnd/>
            <a:tailEnd/>
          </a:ln>
        </p:spPr>
        <p:txBody>
          <a:bodyPr anchor="ctr" anchorCtr="1">
            <a:spAutoFit/>
          </a:bodyPr>
          <a:lstStyle>
            <a:lvl1pPr eaLnBrk="0" hangingPunct="0">
              <a:defRPr sz="2100">
                <a:solidFill>
                  <a:schemeClr val="tx1"/>
                </a:solidFill>
                <a:latin typeface="Arial" charset="0"/>
              </a:defRPr>
            </a:lvl1pPr>
            <a:lvl2pPr marL="742950" indent="-285750" eaLnBrk="0" hangingPunct="0">
              <a:defRPr sz="2100">
                <a:solidFill>
                  <a:schemeClr val="tx1"/>
                </a:solidFill>
                <a:latin typeface="Arial" charset="0"/>
              </a:defRPr>
            </a:lvl2pPr>
            <a:lvl3pPr marL="1143000" indent="-228600" eaLnBrk="0" hangingPunct="0">
              <a:defRPr sz="2100">
                <a:solidFill>
                  <a:schemeClr val="tx1"/>
                </a:solidFill>
                <a:latin typeface="Arial" charset="0"/>
              </a:defRPr>
            </a:lvl3pPr>
            <a:lvl4pPr marL="1600200" indent="-228600" eaLnBrk="0" hangingPunct="0">
              <a:defRPr sz="2100">
                <a:solidFill>
                  <a:schemeClr val="tx1"/>
                </a:solidFill>
                <a:latin typeface="Arial" charset="0"/>
              </a:defRPr>
            </a:lvl4pPr>
            <a:lvl5pPr marL="2057400" indent="-228600" eaLnBrk="0" hangingPunct="0">
              <a:defRPr sz="2100">
                <a:solidFill>
                  <a:schemeClr val="tx1"/>
                </a:solidFill>
                <a:latin typeface="Arial" charset="0"/>
              </a:defRPr>
            </a:lvl5pPr>
            <a:lvl6pPr marL="2514600" indent="-228600" defTabSz="1042988" eaLnBrk="0" fontAlgn="base" hangingPunct="0">
              <a:spcBef>
                <a:spcPct val="0"/>
              </a:spcBef>
              <a:spcAft>
                <a:spcPct val="0"/>
              </a:spcAft>
              <a:defRPr sz="2100">
                <a:solidFill>
                  <a:schemeClr val="tx1"/>
                </a:solidFill>
                <a:latin typeface="Arial" charset="0"/>
              </a:defRPr>
            </a:lvl6pPr>
            <a:lvl7pPr marL="2971800" indent="-228600" defTabSz="1042988" eaLnBrk="0" fontAlgn="base" hangingPunct="0">
              <a:spcBef>
                <a:spcPct val="0"/>
              </a:spcBef>
              <a:spcAft>
                <a:spcPct val="0"/>
              </a:spcAft>
              <a:defRPr sz="2100">
                <a:solidFill>
                  <a:schemeClr val="tx1"/>
                </a:solidFill>
                <a:latin typeface="Arial" charset="0"/>
              </a:defRPr>
            </a:lvl7pPr>
            <a:lvl8pPr marL="3429000" indent="-228600" defTabSz="1042988" eaLnBrk="0" fontAlgn="base" hangingPunct="0">
              <a:spcBef>
                <a:spcPct val="0"/>
              </a:spcBef>
              <a:spcAft>
                <a:spcPct val="0"/>
              </a:spcAft>
              <a:defRPr sz="2100">
                <a:solidFill>
                  <a:schemeClr val="tx1"/>
                </a:solidFill>
                <a:latin typeface="Arial" charset="0"/>
              </a:defRPr>
            </a:lvl8pPr>
            <a:lvl9pPr marL="3886200" indent="-228600" defTabSz="1042988" eaLnBrk="0" fontAlgn="base" hangingPunct="0">
              <a:spcBef>
                <a:spcPct val="0"/>
              </a:spcBef>
              <a:spcAft>
                <a:spcPct val="0"/>
              </a:spcAft>
              <a:defRPr sz="2100">
                <a:solidFill>
                  <a:schemeClr val="tx1"/>
                </a:solidFill>
                <a:latin typeface="Arial" charset="0"/>
              </a:defRPr>
            </a:lvl9pPr>
          </a:lstStyle>
          <a:p>
            <a:pPr eaLnBrk="1" hangingPunct="1">
              <a:defRPr/>
            </a:pPr>
            <a:r>
              <a:rPr lang="en-GB" sz="1000" b="1" dirty="0" smtClean="0">
                <a:cs typeface="+mn-cs"/>
              </a:rPr>
              <a:t>NOVEMBER</a:t>
            </a:r>
          </a:p>
        </p:txBody>
      </p:sp>
      <p:sp>
        <p:nvSpPr>
          <p:cNvPr id="1032" name="TextBox 9"/>
          <p:cNvSpPr txBox="1">
            <a:spLocks noChangeArrowheads="1"/>
          </p:cNvSpPr>
          <p:nvPr/>
        </p:nvSpPr>
        <p:spPr bwMode="auto">
          <a:xfrm>
            <a:off x="2808288" y="2376488"/>
            <a:ext cx="4498975" cy="179387"/>
          </a:xfrm>
          <a:prstGeom prst="rect">
            <a:avLst/>
          </a:prstGeom>
          <a:solidFill>
            <a:schemeClr val="tx1"/>
          </a:solidFill>
          <a:ln w="9525">
            <a:solidFill>
              <a:schemeClr val="tx1"/>
            </a:solidFill>
            <a:miter lim="800000"/>
            <a:headEnd/>
            <a:tailEnd/>
          </a:ln>
        </p:spPr>
        <p:txBody>
          <a:bodyPr anchor="ctr" anchorCtr="1">
            <a:spAutoFit/>
          </a:bodyPr>
          <a:lstStyle>
            <a:lvl1pPr eaLnBrk="0" hangingPunct="0">
              <a:defRPr sz="2100">
                <a:solidFill>
                  <a:schemeClr val="tx1"/>
                </a:solidFill>
                <a:latin typeface="Arial" charset="0"/>
              </a:defRPr>
            </a:lvl1pPr>
            <a:lvl2pPr marL="742950" indent="-285750" eaLnBrk="0" hangingPunct="0">
              <a:defRPr sz="2100">
                <a:solidFill>
                  <a:schemeClr val="tx1"/>
                </a:solidFill>
                <a:latin typeface="Arial" charset="0"/>
              </a:defRPr>
            </a:lvl2pPr>
            <a:lvl3pPr marL="1143000" indent="-228600" eaLnBrk="0" hangingPunct="0">
              <a:defRPr sz="2100">
                <a:solidFill>
                  <a:schemeClr val="tx1"/>
                </a:solidFill>
                <a:latin typeface="Arial" charset="0"/>
              </a:defRPr>
            </a:lvl3pPr>
            <a:lvl4pPr marL="1600200" indent="-228600" eaLnBrk="0" hangingPunct="0">
              <a:defRPr sz="2100">
                <a:solidFill>
                  <a:schemeClr val="tx1"/>
                </a:solidFill>
                <a:latin typeface="Arial" charset="0"/>
              </a:defRPr>
            </a:lvl4pPr>
            <a:lvl5pPr marL="2057400" indent="-228600" eaLnBrk="0" hangingPunct="0">
              <a:defRPr sz="2100">
                <a:solidFill>
                  <a:schemeClr val="tx1"/>
                </a:solidFill>
                <a:latin typeface="Arial" charset="0"/>
              </a:defRPr>
            </a:lvl5pPr>
            <a:lvl6pPr marL="2514600" indent="-228600" defTabSz="1042988" eaLnBrk="0" fontAlgn="base" hangingPunct="0">
              <a:spcBef>
                <a:spcPct val="0"/>
              </a:spcBef>
              <a:spcAft>
                <a:spcPct val="0"/>
              </a:spcAft>
              <a:defRPr sz="2100">
                <a:solidFill>
                  <a:schemeClr val="tx1"/>
                </a:solidFill>
                <a:latin typeface="Arial" charset="0"/>
              </a:defRPr>
            </a:lvl6pPr>
            <a:lvl7pPr marL="2971800" indent="-228600" defTabSz="1042988" eaLnBrk="0" fontAlgn="base" hangingPunct="0">
              <a:spcBef>
                <a:spcPct val="0"/>
              </a:spcBef>
              <a:spcAft>
                <a:spcPct val="0"/>
              </a:spcAft>
              <a:defRPr sz="2100">
                <a:solidFill>
                  <a:schemeClr val="tx1"/>
                </a:solidFill>
                <a:latin typeface="Arial" charset="0"/>
              </a:defRPr>
            </a:lvl7pPr>
            <a:lvl8pPr marL="3429000" indent="-228600" defTabSz="1042988" eaLnBrk="0" fontAlgn="base" hangingPunct="0">
              <a:spcBef>
                <a:spcPct val="0"/>
              </a:spcBef>
              <a:spcAft>
                <a:spcPct val="0"/>
              </a:spcAft>
              <a:defRPr sz="2100">
                <a:solidFill>
                  <a:schemeClr val="tx1"/>
                </a:solidFill>
                <a:latin typeface="Arial" charset="0"/>
              </a:defRPr>
            </a:lvl8pPr>
            <a:lvl9pPr marL="3886200" indent="-228600" defTabSz="1042988" eaLnBrk="0" fontAlgn="base" hangingPunct="0">
              <a:spcBef>
                <a:spcPct val="0"/>
              </a:spcBef>
              <a:spcAft>
                <a:spcPct val="0"/>
              </a:spcAft>
              <a:defRPr sz="2100">
                <a:solidFill>
                  <a:schemeClr val="tx1"/>
                </a:solidFill>
                <a:latin typeface="Arial" charset="0"/>
              </a:defRPr>
            </a:lvl9pPr>
          </a:lstStyle>
          <a:p>
            <a:pPr eaLnBrk="1" hangingPunct="1">
              <a:defRPr/>
            </a:pPr>
            <a:r>
              <a:rPr lang="en-GB" sz="1000" b="1" dirty="0" smtClean="0">
                <a:solidFill>
                  <a:schemeClr val="bg1"/>
                </a:solidFill>
                <a:cs typeface="+mn-cs"/>
              </a:rPr>
              <a:t>DECEMBER</a:t>
            </a:r>
          </a:p>
        </p:txBody>
      </p:sp>
      <p:sp>
        <p:nvSpPr>
          <p:cNvPr id="1033" name="TextBox 10"/>
          <p:cNvSpPr txBox="1">
            <a:spLocks noChangeArrowheads="1"/>
          </p:cNvSpPr>
          <p:nvPr/>
        </p:nvSpPr>
        <p:spPr bwMode="auto">
          <a:xfrm>
            <a:off x="7289800" y="2376488"/>
            <a:ext cx="3276600" cy="179387"/>
          </a:xfrm>
          <a:prstGeom prst="rect">
            <a:avLst/>
          </a:prstGeom>
          <a:solidFill>
            <a:schemeClr val="bg1"/>
          </a:solidFill>
          <a:ln w="9525">
            <a:solidFill>
              <a:schemeClr val="tx1"/>
            </a:solidFill>
            <a:miter lim="800000"/>
            <a:headEnd/>
            <a:tailEnd/>
          </a:ln>
        </p:spPr>
        <p:txBody>
          <a:bodyPr anchor="ctr" anchorCtr="1">
            <a:spAutoFit/>
          </a:bodyPr>
          <a:lstStyle>
            <a:lvl1pPr eaLnBrk="0" hangingPunct="0">
              <a:defRPr sz="2100">
                <a:solidFill>
                  <a:schemeClr val="tx1"/>
                </a:solidFill>
                <a:latin typeface="Arial" charset="0"/>
              </a:defRPr>
            </a:lvl1pPr>
            <a:lvl2pPr marL="742950" indent="-285750" eaLnBrk="0" hangingPunct="0">
              <a:defRPr sz="2100">
                <a:solidFill>
                  <a:schemeClr val="tx1"/>
                </a:solidFill>
                <a:latin typeface="Arial" charset="0"/>
              </a:defRPr>
            </a:lvl2pPr>
            <a:lvl3pPr marL="1143000" indent="-228600" eaLnBrk="0" hangingPunct="0">
              <a:defRPr sz="2100">
                <a:solidFill>
                  <a:schemeClr val="tx1"/>
                </a:solidFill>
                <a:latin typeface="Arial" charset="0"/>
              </a:defRPr>
            </a:lvl3pPr>
            <a:lvl4pPr marL="1600200" indent="-228600" eaLnBrk="0" hangingPunct="0">
              <a:defRPr sz="2100">
                <a:solidFill>
                  <a:schemeClr val="tx1"/>
                </a:solidFill>
                <a:latin typeface="Arial" charset="0"/>
              </a:defRPr>
            </a:lvl4pPr>
            <a:lvl5pPr marL="2057400" indent="-228600" eaLnBrk="0" hangingPunct="0">
              <a:defRPr sz="2100">
                <a:solidFill>
                  <a:schemeClr val="tx1"/>
                </a:solidFill>
                <a:latin typeface="Arial" charset="0"/>
              </a:defRPr>
            </a:lvl5pPr>
            <a:lvl6pPr marL="2514600" indent="-228600" defTabSz="1042988" eaLnBrk="0" fontAlgn="base" hangingPunct="0">
              <a:spcBef>
                <a:spcPct val="0"/>
              </a:spcBef>
              <a:spcAft>
                <a:spcPct val="0"/>
              </a:spcAft>
              <a:defRPr sz="2100">
                <a:solidFill>
                  <a:schemeClr val="tx1"/>
                </a:solidFill>
                <a:latin typeface="Arial" charset="0"/>
              </a:defRPr>
            </a:lvl6pPr>
            <a:lvl7pPr marL="2971800" indent="-228600" defTabSz="1042988" eaLnBrk="0" fontAlgn="base" hangingPunct="0">
              <a:spcBef>
                <a:spcPct val="0"/>
              </a:spcBef>
              <a:spcAft>
                <a:spcPct val="0"/>
              </a:spcAft>
              <a:defRPr sz="2100">
                <a:solidFill>
                  <a:schemeClr val="tx1"/>
                </a:solidFill>
                <a:latin typeface="Arial" charset="0"/>
              </a:defRPr>
            </a:lvl7pPr>
            <a:lvl8pPr marL="3429000" indent="-228600" defTabSz="1042988" eaLnBrk="0" fontAlgn="base" hangingPunct="0">
              <a:spcBef>
                <a:spcPct val="0"/>
              </a:spcBef>
              <a:spcAft>
                <a:spcPct val="0"/>
              </a:spcAft>
              <a:defRPr sz="2100">
                <a:solidFill>
                  <a:schemeClr val="tx1"/>
                </a:solidFill>
                <a:latin typeface="Arial" charset="0"/>
              </a:defRPr>
            </a:lvl8pPr>
            <a:lvl9pPr marL="3886200" indent="-228600" defTabSz="1042988" eaLnBrk="0" fontAlgn="base" hangingPunct="0">
              <a:spcBef>
                <a:spcPct val="0"/>
              </a:spcBef>
              <a:spcAft>
                <a:spcPct val="0"/>
              </a:spcAft>
              <a:defRPr sz="2100">
                <a:solidFill>
                  <a:schemeClr val="tx1"/>
                </a:solidFill>
                <a:latin typeface="Arial" charset="0"/>
              </a:defRPr>
            </a:lvl9pPr>
          </a:lstStyle>
          <a:p>
            <a:pPr eaLnBrk="1" hangingPunct="1">
              <a:defRPr/>
            </a:pPr>
            <a:r>
              <a:rPr lang="en-GB" sz="1000" b="1" dirty="0" smtClean="0">
                <a:cs typeface="+mn-cs"/>
              </a:rPr>
              <a:t>JANUARY</a:t>
            </a:r>
          </a:p>
        </p:txBody>
      </p:sp>
      <p:sp>
        <p:nvSpPr>
          <p:cNvPr id="1034" name="TextBox 11"/>
          <p:cNvSpPr txBox="1">
            <a:spLocks noChangeArrowheads="1"/>
          </p:cNvSpPr>
          <p:nvPr/>
        </p:nvSpPr>
        <p:spPr bwMode="auto">
          <a:xfrm>
            <a:off x="125413" y="3563938"/>
            <a:ext cx="1260475" cy="179387"/>
          </a:xfrm>
          <a:prstGeom prst="rect">
            <a:avLst/>
          </a:prstGeom>
          <a:solidFill>
            <a:schemeClr val="bg1"/>
          </a:solidFill>
          <a:ln w="9525">
            <a:solidFill>
              <a:schemeClr val="tx1"/>
            </a:solidFill>
            <a:miter lim="800000"/>
            <a:headEnd/>
            <a:tailEnd/>
          </a:ln>
        </p:spPr>
        <p:txBody>
          <a:bodyPr anchor="ctr" anchorCtr="1">
            <a:spAutoFit/>
          </a:bodyPr>
          <a:lstStyle>
            <a:lvl1pPr eaLnBrk="0" hangingPunct="0">
              <a:defRPr sz="2100">
                <a:solidFill>
                  <a:schemeClr val="tx1"/>
                </a:solidFill>
                <a:latin typeface="Arial" charset="0"/>
              </a:defRPr>
            </a:lvl1pPr>
            <a:lvl2pPr marL="742950" indent="-285750" eaLnBrk="0" hangingPunct="0">
              <a:defRPr sz="2100">
                <a:solidFill>
                  <a:schemeClr val="tx1"/>
                </a:solidFill>
                <a:latin typeface="Arial" charset="0"/>
              </a:defRPr>
            </a:lvl2pPr>
            <a:lvl3pPr marL="1143000" indent="-228600" eaLnBrk="0" hangingPunct="0">
              <a:defRPr sz="2100">
                <a:solidFill>
                  <a:schemeClr val="tx1"/>
                </a:solidFill>
                <a:latin typeface="Arial" charset="0"/>
              </a:defRPr>
            </a:lvl3pPr>
            <a:lvl4pPr marL="1600200" indent="-228600" eaLnBrk="0" hangingPunct="0">
              <a:defRPr sz="2100">
                <a:solidFill>
                  <a:schemeClr val="tx1"/>
                </a:solidFill>
                <a:latin typeface="Arial" charset="0"/>
              </a:defRPr>
            </a:lvl4pPr>
            <a:lvl5pPr marL="2057400" indent="-228600" eaLnBrk="0" hangingPunct="0">
              <a:defRPr sz="2100">
                <a:solidFill>
                  <a:schemeClr val="tx1"/>
                </a:solidFill>
                <a:latin typeface="Arial" charset="0"/>
              </a:defRPr>
            </a:lvl5pPr>
            <a:lvl6pPr marL="2514600" indent="-228600" defTabSz="1042988" eaLnBrk="0" fontAlgn="base" hangingPunct="0">
              <a:spcBef>
                <a:spcPct val="0"/>
              </a:spcBef>
              <a:spcAft>
                <a:spcPct val="0"/>
              </a:spcAft>
              <a:defRPr sz="2100">
                <a:solidFill>
                  <a:schemeClr val="tx1"/>
                </a:solidFill>
                <a:latin typeface="Arial" charset="0"/>
              </a:defRPr>
            </a:lvl6pPr>
            <a:lvl7pPr marL="2971800" indent="-228600" defTabSz="1042988" eaLnBrk="0" fontAlgn="base" hangingPunct="0">
              <a:spcBef>
                <a:spcPct val="0"/>
              </a:spcBef>
              <a:spcAft>
                <a:spcPct val="0"/>
              </a:spcAft>
              <a:defRPr sz="2100">
                <a:solidFill>
                  <a:schemeClr val="tx1"/>
                </a:solidFill>
                <a:latin typeface="Arial" charset="0"/>
              </a:defRPr>
            </a:lvl7pPr>
            <a:lvl8pPr marL="3429000" indent="-228600" defTabSz="1042988" eaLnBrk="0" fontAlgn="base" hangingPunct="0">
              <a:spcBef>
                <a:spcPct val="0"/>
              </a:spcBef>
              <a:spcAft>
                <a:spcPct val="0"/>
              </a:spcAft>
              <a:defRPr sz="2100">
                <a:solidFill>
                  <a:schemeClr val="tx1"/>
                </a:solidFill>
                <a:latin typeface="Arial" charset="0"/>
              </a:defRPr>
            </a:lvl8pPr>
            <a:lvl9pPr marL="3886200" indent="-228600" defTabSz="1042988" eaLnBrk="0" fontAlgn="base" hangingPunct="0">
              <a:spcBef>
                <a:spcPct val="0"/>
              </a:spcBef>
              <a:spcAft>
                <a:spcPct val="0"/>
              </a:spcAft>
              <a:defRPr sz="2100">
                <a:solidFill>
                  <a:schemeClr val="tx1"/>
                </a:solidFill>
                <a:latin typeface="Arial" charset="0"/>
              </a:defRPr>
            </a:lvl9pPr>
          </a:lstStyle>
          <a:p>
            <a:pPr eaLnBrk="1" hangingPunct="1">
              <a:defRPr/>
            </a:pPr>
            <a:r>
              <a:rPr lang="en-GB" sz="1000" b="1" dirty="0" smtClean="0">
                <a:cs typeface="+mn-cs"/>
              </a:rPr>
              <a:t>JANUARY</a:t>
            </a:r>
          </a:p>
        </p:txBody>
      </p:sp>
      <p:sp>
        <p:nvSpPr>
          <p:cNvPr id="1035" name="TextBox 12"/>
          <p:cNvSpPr txBox="1">
            <a:spLocks noChangeArrowheads="1"/>
          </p:cNvSpPr>
          <p:nvPr/>
        </p:nvSpPr>
        <p:spPr bwMode="auto">
          <a:xfrm>
            <a:off x="1368425" y="3563938"/>
            <a:ext cx="4175125" cy="179387"/>
          </a:xfrm>
          <a:prstGeom prst="rect">
            <a:avLst/>
          </a:prstGeom>
          <a:solidFill>
            <a:schemeClr val="tx1"/>
          </a:solidFill>
          <a:ln w="9525">
            <a:solidFill>
              <a:schemeClr val="tx1"/>
            </a:solidFill>
            <a:miter lim="800000"/>
            <a:headEnd/>
            <a:tailEnd/>
          </a:ln>
        </p:spPr>
        <p:txBody>
          <a:bodyPr anchor="ctr" anchorCtr="1">
            <a:spAutoFit/>
          </a:bodyPr>
          <a:lstStyle>
            <a:lvl1pPr eaLnBrk="0" hangingPunct="0">
              <a:defRPr sz="2100">
                <a:solidFill>
                  <a:schemeClr val="tx1"/>
                </a:solidFill>
                <a:latin typeface="Arial" charset="0"/>
              </a:defRPr>
            </a:lvl1pPr>
            <a:lvl2pPr marL="742950" indent="-285750" eaLnBrk="0" hangingPunct="0">
              <a:defRPr sz="2100">
                <a:solidFill>
                  <a:schemeClr val="tx1"/>
                </a:solidFill>
                <a:latin typeface="Arial" charset="0"/>
              </a:defRPr>
            </a:lvl2pPr>
            <a:lvl3pPr marL="1143000" indent="-228600" eaLnBrk="0" hangingPunct="0">
              <a:defRPr sz="2100">
                <a:solidFill>
                  <a:schemeClr val="tx1"/>
                </a:solidFill>
                <a:latin typeface="Arial" charset="0"/>
              </a:defRPr>
            </a:lvl3pPr>
            <a:lvl4pPr marL="1600200" indent="-228600" eaLnBrk="0" hangingPunct="0">
              <a:defRPr sz="2100">
                <a:solidFill>
                  <a:schemeClr val="tx1"/>
                </a:solidFill>
                <a:latin typeface="Arial" charset="0"/>
              </a:defRPr>
            </a:lvl4pPr>
            <a:lvl5pPr marL="2057400" indent="-228600" eaLnBrk="0" hangingPunct="0">
              <a:defRPr sz="2100">
                <a:solidFill>
                  <a:schemeClr val="tx1"/>
                </a:solidFill>
                <a:latin typeface="Arial" charset="0"/>
              </a:defRPr>
            </a:lvl5pPr>
            <a:lvl6pPr marL="2514600" indent="-228600" defTabSz="1042988" eaLnBrk="0" fontAlgn="base" hangingPunct="0">
              <a:spcBef>
                <a:spcPct val="0"/>
              </a:spcBef>
              <a:spcAft>
                <a:spcPct val="0"/>
              </a:spcAft>
              <a:defRPr sz="2100">
                <a:solidFill>
                  <a:schemeClr val="tx1"/>
                </a:solidFill>
                <a:latin typeface="Arial" charset="0"/>
              </a:defRPr>
            </a:lvl6pPr>
            <a:lvl7pPr marL="2971800" indent="-228600" defTabSz="1042988" eaLnBrk="0" fontAlgn="base" hangingPunct="0">
              <a:spcBef>
                <a:spcPct val="0"/>
              </a:spcBef>
              <a:spcAft>
                <a:spcPct val="0"/>
              </a:spcAft>
              <a:defRPr sz="2100">
                <a:solidFill>
                  <a:schemeClr val="tx1"/>
                </a:solidFill>
                <a:latin typeface="Arial" charset="0"/>
              </a:defRPr>
            </a:lvl7pPr>
            <a:lvl8pPr marL="3429000" indent="-228600" defTabSz="1042988" eaLnBrk="0" fontAlgn="base" hangingPunct="0">
              <a:spcBef>
                <a:spcPct val="0"/>
              </a:spcBef>
              <a:spcAft>
                <a:spcPct val="0"/>
              </a:spcAft>
              <a:defRPr sz="2100">
                <a:solidFill>
                  <a:schemeClr val="tx1"/>
                </a:solidFill>
                <a:latin typeface="Arial" charset="0"/>
              </a:defRPr>
            </a:lvl8pPr>
            <a:lvl9pPr marL="3886200" indent="-228600" defTabSz="1042988" eaLnBrk="0" fontAlgn="base" hangingPunct="0">
              <a:spcBef>
                <a:spcPct val="0"/>
              </a:spcBef>
              <a:spcAft>
                <a:spcPct val="0"/>
              </a:spcAft>
              <a:defRPr sz="2100">
                <a:solidFill>
                  <a:schemeClr val="tx1"/>
                </a:solidFill>
                <a:latin typeface="Arial" charset="0"/>
              </a:defRPr>
            </a:lvl9pPr>
          </a:lstStyle>
          <a:p>
            <a:pPr eaLnBrk="1" hangingPunct="1">
              <a:defRPr/>
            </a:pPr>
            <a:r>
              <a:rPr lang="en-GB" sz="1000" b="1" dirty="0" smtClean="0">
                <a:solidFill>
                  <a:schemeClr val="bg1"/>
                </a:solidFill>
                <a:cs typeface="+mn-cs"/>
              </a:rPr>
              <a:t>FEBRUARY</a:t>
            </a:r>
          </a:p>
        </p:txBody>
      </p:sp>
      <p:sp>
        <p:nvSpPr>
          <p:cNvPr id="1036" name="TextBox 13"/>
          <p:cNvSpPr txBox="1">
            <a:spLocks noChangeArrowheads="1"/>
          </p:cNvSpPr>
          <p:nvPr/>
        </p:nvSpPr>
        <p:spPr bwMode="auto">
          <a:xfrm>
            <a:off x="5543550" y="3563938"/>
            <a:ext cx="4500563" cy="179387"/>
          </a:xfrm>
          <a:prstGeom prst="rect">
            <a:avLst/>
          </a:prstGeom>
          <a:solidFill>
            <a:schemeClr val="bg1"/>
          </a:solidFill>
          <a:ln w="9525">
            <a:solidFill>
              <a:schemeClr val="tx1"/>
            </a:solidFill>
            <a:miter lim="800000"/>
            <a:headEnd/>
            <a:tailEnd/>
          </a:ln>
        </p:spPr>
        <p:txBody>
          <a:bodyPr anchor="ctr" anchorCtr="1">
            <a:spAutoFit/>
          </a:bodyPr>
          <a:lstStyle>
            <a:lvl1pPr eaLnBrk="0" hangingPunct="0">
              <a:defRPr sz="2100">
                <a:solidFill>
                  <a:schemeClr val="tx1"/>
                </a:solidFill>
                <a:latin typeface="Arial" charset="0"/>
              </a:defRPr>
            </a:lvl1pPr>
            <a:lvl2pPr marL="742950" indent="-285750" eaLnBrk="0" hangingPunct="0">
              <a:defRPr sz="2100">
                <a:solidFill>
                  <a:schemeClr val="tx1"/>
                </a:solidFill>
                <a:latin typeface="Arial" charset="0"/>
              </a:defRPr>
            </a:lvl2pPr>
            <a:lvl3pPr marL="1143000" indent="-228600" eaLnBrk="0" hangingPunct="0">
              <a:defRPr sz="2100">
                <a:solidFill>
                  <a:schemeClr val="tx1"/>
                </a:solidFill>
                <a:latin typeface="Arial" charset="0"/>
              </a:defRPr>
            </a:lvl3pPr>
            <a:lvl4pPr marL="1600200" indent="-228600" eaLnBrk="0" hangingPunct="0">
              <a:defRPr sz="2100">
                <a:solidFill>
                  <a:schemeClr val="tx1"/>
                </a:solidFill>
                <a:latin typeface="Arial" charset="0"/>
              </a:defRPr>
            </a:lvl4pPr>
            <a:lvl5pPr marL="2057400" indent="-228600" eaLnBrk="0" hangingPunct="0">
              <a:defRPr sz="2100">
                <a:solidFill>
                  <a:schemeClr val="tx1"/>
                </a:solidFill>
                <a:latin typeface="Arial" charset="0"/>
              </a:defRPr>
            </a:lvl5pPr>
            <a:lvl6pPr marL="2514600" indent="-228600" defTabSz="1042988" eaLnBrk="0" fontAlgn="base" hangingPunct="0">
              <a:spcBef>
                <a:spcPct val="0"/>
              </a:spcBef>
              <a:spcAft>
                <a:spcPct val="0"/>
              </a:spcAft>
              <a:defRPr sz="2100">
                <a:solidFill>
                  <a:schemeClr val="tx1"/>
                </a:solidFill>
                <a:latin typeface="Arial" charset="0"/>
              </a:defRPr>
            </a:lvl6pPr>
            <a:lvl7pPr marL="2971800" indent="-228600" defTabSz="1042988" eaLnBrk="0" fontAlgn="base" hangingPunct="0">
              <a:spcBef>
                <a:spcPct val="0"/>
              </a:spcBef>
              <a:spcAft>
                <a:spcPct val="0"/>
              </a:spcAft>
              <a:defRPr sz="2100">
                <a:solidFill>
                  <a:schemeClr val="tx1"/>
                </a:solidFill>
                <a:latin typeface="Arial" charset="0"/>
              </a:defRPr>
            </a:lvl7pPr>
            <a:lvl8pPr marL="3429000" indent="-228600" defTabSz="1042988" eaLnBrk="0" fontAlgn="base" hangingPunct="0">
              <a:spcBef>
                <a:spcPct val="0"/>
              </a:spcBef>
              <a:spcAft>
                <a:spcPct val="0"/>
              </a:spcAft>
              <a:defRPr sz="2100">
                <a:solidFill>
                  <a:schemeClr val="tx1"/>
                </a:solidFill>
                <a:latin typeface="Arial" charset="0"/>
              </a:defRPr>
            </a:lvl8pPr>
            <a:lvl9pPr marL="3886200" indent="-228600" defTabSz="1042988" eaLnBrk="0" fontAlgn="base" hangingPunct="0">
              <a:spcBef>
                <a:spcPct val="0"/>
              </a:spcBef>
              <a:spcAft>
                <a:spcPct val="0"/>
              </a:spcAft>
              <a:defRPr sz="2100">
                <a:solidFill>
                  <a:schemeClr val="tx1"/>
                </a:solidFill>
                <a:latin typeface="Arial" charset="0"/>
              </a:defRPr>
            </a:lvl9pPr>
          </a:lstStyle>
          <a:p>
            <a:pPr eaLnBrk="1" hangingPunct="1">
              <a:defRPr/>
            </a:pPr>
            <a:r>
              <a:rPr lang="en-GB" sz="1000" b="1" dirty="0" smtClean="0">
                <a:cs typeface="+mn-cs"/>
              </a:rPr>
              <a:t>MARCH</a:t>
            </a:r>
          </a:p>
        </p:txBody>
      </p:sp>
      <p:sp>
        <p:nvSpPr>
          <p:cNvPr id="1037" name="TextBox 14"/>
          <p:cNvSpPr txBox="1">
            <a:spLocks noChangeArrowheads="1"/>
          </p:cNvSpPr>
          <p:nvPr/>
        </p:nvSpPr>
        <p:spPr bwMode="auto">
          <a:xfrm>
            <a:off x="10044113" y="3563938"/>
            <a:ext cx="522287" cy="180975"/>
          </a:xfrm>
          <a:prstGeom prst="rect">
            <a:avLst/>
          </a:prstGeom>
          <a:solidFill>
            <a:schemeClr val="tx1"/>
          </a:solidFill>
          <a:ln w="9525">
            <a:solidFill>
              <a:schemeClr val="tx1"/>
            </a:solidFill>
            <a:miter lim="800000"/>
            <a:headEnd/>
            <a:tailEnd/>
          </a:ln>
        </p:spPr>
        <p:txBody>
          <a:bodyPr anchor="ctr" anchorCtr="1">
            <a:spAutoFit/>
          </a:bodyPr>
          <a:lstStyle>
            <a:lvl1pPr eaLnBrk="0" hangingPunct="0">
              <a:defRPr sz="2100">
                <a:solidFill>
                  <a:schemeClr val="tx1"/>
                </a:solidFill>
                <a:latin typeface="Arial" charset="0"/>
              </a:defRPr>
            </a:lvl1pPr>
            <a:lvl2pPr marL="742950" indent="-285750" eaLnBrk="0" hangingPunct="0">
              <a:defRPr sz="2100">
                <a:solidFill>
                  <a:schemeClr val="tx1"/>
                </a:solidFill>
                <a:latin typeface="Arial" charset="0"/>
              </a:defRPr>
            </a:lvl2pPr>
            <a:lvl3pPr marL="1143000" indent="-228600" eaLnBrk="0" hangingPunct="0">
              <a:defRPr sz="2100">
                <a:solidFill>
                  <a:schemeClr val="tx1"/>
                </a:solidFill>
                <a:latin typeface="Arial" charset="0"/>
              </a:defRPr>
            </a:lvl3pPr>
            <a:lvl4pPr marL="1600200" indent="-228600" eaLnBrk="0" hangingPunct="0">
              <a:defRPr sz="2100">
                <a:solidFill>
                  <a:schemeClr val="tx1"/>
                </a:solidFill>
                <a:latin typeface="Arial" charset="0"/>
              </a:defRPr>
            </a:lvl4pPr>
            <a:lvl5pPr marL="2057400" indent="-228600" eaLnBrk="0" hangingPunct="0">
              <a:defRPr sz="2100">
                <a:solidFill>
                  <a:schemeClr val="tx1"/>
                </a:solidFill>
                <a:latin typeface="Arial" charset="0"/>
              </a:defRPr>
            </a:lvl5pPr>
            <a:lvl6pPr marL="2514600" indent="-228600" defTabSz="1042988" eaLnBrk="0" fontAlgn="base" hangingPunct="0">
              <a:spcBef>
                <a:spcPct val="0"/>
              </a:spcBef>
              <a:spcAft>
                <a:spcPct val="0"/>
              </a:spcAft>
              <a:defRPr sz="2100">
                <a:solidFill>
                  <a:schemeClr val="tx1"/>
                </a:solidFill>
                <a:latin typeface="Arial" charset="0"/>
              </a:defRPr>
            </a:lvl6pPr>
            <a:lvl7pPr marL="2971800" indent="-228600" defTabSz="1042988" eaLnBrk="0" fontAlgn="base" hangingPunct="0">
              <a:spcBef>
                <a:spcPct val="0"/>
              </a:spcBef>
              <a:spcAft>
                <a:spcPct val="0"/>
              </a:spcAft>
              <a:defRPr sz="2100">
                <a:solidFill>
                  <a:schemeClr val="tx1"/>
                </a:solidFill>
                <a:latin typeface="Arial" charset="0"/>
              </a:defRPr>
            </a:lvl7pPr>
            <a:lvl8pPr marL="3429000" indent="-228600" defTabSz="1042988" eaLnBrk="0" fontAlgn="base" hangingPunct="0">
              <a:spcBef>
                <a:spcPct val="0"/>
              </a:spcBef>
              <a:spcAft>
                <a:spcPct val="0"/>
              </a:spcAft>
              <a:defRPr sz="2100">
                <a:solidFill>
                  <a:schemeClr val="tx1"/>
                </a:solidFill>
                <a:latin typeface="Arial" charset="0"/>
              </a:defRPr>
            </a:lvl8pPr>
            <a:lvl9pPr marL="3886200" indent="-228600" defTabSz="1042988" eaLnBrk="0" fontAlgn="base" hangingPunct="0">
              <a:spcBef>
                <a:spcPct val="0"/>
              </a:spcBef>
              <a:spcAft>
                <a:spcPct val="0"/>
              </a:spcAft>
              <a:defRPr sz="2100">
                <a:solidFill>
                  <a:schemeClr val="tx1"/>
                </a:solidFill>
                <a:latin typeface="Arial" charset="0"/>
              </a:defRPr>
            </a:lvl9pPr>
          </a:lstStyle>
          <a:p>
            <a:pPr eaLnBrk="1" hangingPunct="1">
              <a:defRPr/>
            </a:pPr>
            <a:endParaRPr lang="en-GB" sz="1000" b="1" dirty="0" smtClean="0">
              <a:solidFill>
                <a:schemeClr val="bg1"/>
              </a:solidFill>
              <a:cs typeface="+mn-cs"/>
            </a:endParaRPr>
          </a:p>
        </p:txBody>
      </p:sp>
      <p:sp>
        <p:nvSpPr>
          <p:cNvPr id="1038" name="TextBox 15"/>
          <p:cNvSpPr txBox="1">
            <a:spLocks noChangeArrowheads="1"/>
          </p:cNvSpPr>
          <p:nvPr/>
        </p:nvSpPr>
        <p:spPr bwMode="auto">
          <a:xfrm>
            <a:off x="125413" y="4770438"/>
            <a:ext cx="3816350" cy="179387"/>
          </a:xfrm>
          <a:prstGeom prst="rect">
            <a:avLst/>
          </a:prstGeom>
          <a:solidFill>
            <a:schemeClr val="tx1"/>
          </a:solidFill>
          <a:ln w="9525">
            <a:solidFill>
              <a:schemeClr val="tx1"/>
            </a:solidFill>
            <a:miter lim="800000"/>
            <a:headEnd/>
            <a:tailEnd/>
          </a:ln>
        </p:spPr>
        <p:txBody>
          <a:bodyPr anchor="ctr" anchorCtr="1">
            <a:spAutoFit/>
          </a:bodyPr>
          <a:lstStyle>
            <a:lvl1pPr eaLnBrk="0" hangingPunct="0">
              <a:defRPr sz="2100">
                <a:solidFill>
                  <a:schemeClr val="tx1"/>
                </a:solidFill>
                <a:latin typeface="Arial" charset="0"/>
              </a:defRPr>
            </a:lvl1pPr>
            <a:lvl2pPr marL="742950" indent="-285750" eaLnBrk="0" hangingPunct="0">
              <a:defRPr sz="2100">
                <a:solidFill>
                  <a:schemeClr val="tx1"/>
                </a:solidFill>
                <a:latin typeface="Arial" charset="0"/>
              </a:defRPr>
            </a:lvl2pPr>
            <a:lvl3pPr marL="1143000" indent="-228600" eaLnBrk="0" hangingPunct="0">
              <a:defRPr sz="2100">
                <a:solidFill>
                  <a:schemeClr val="tx1"/>
                </a:solidFill>
                <a:latin typeface="Arial" charset="0"/>
              </a:defRPr>
            </a:lvl3pPr>
            <a:lvl4pPr marL="1600200" indent="-228600" eaLnBrk="0" hangingPunct="0">
              <a:defRPr sz="2100">
                <a:solidFill>
                  <a:schemeClr val="tx1"/>
                </a:solidFill>
                <a:latin typeface="Arial" charset="0"/>
              </a:defRPr>
            </a:lvl4pPr>
            <a:lvl5pPr marL="2057400" indent="-228600" eaLnBrk="0" hangingPunct="0">
              <a:defRPr sz="2100">
                <a:solidFill>
                  <a:schemeClr val="tx1"/>
                </a:solidFill>
                <a:latin typeface="Arial" charset="0"/>
              </a:defRPr>
            </a:lvl5pPr>
            <a:lvl6pPr marL="2514600" indent="-228600" defTabSz="1042988" eaLnBrk="0" fontAlgn="base" hangingPunct="0">
              <a:spcBef>
                <a:spcPct val="0"/>
              </a:spcBef>
              <a:spcAft>
                <a:spcPct val="0"/>
              </a:spcAft>
              <a:defRPr sz="2100">
                <a:solidFill>
                  <a:schemeClr val="tx1"/>
                </a:solidFill>
                <a:latin typeface="Arial" charset="0"/>
              </a:defRPr>
            </a:lvl6pPr>
            <a:lvl7pPr marL="2971800" indent="-228600" defTabSz="1042988" eaLnBrk="0" fontAlgn="base" hangingPunct="0">
              <a:spcBef>
                <a:spcPct val="0"/>
              </a:spcBef>
              <a:spcAft>
                <a:spcPct val="0"/>
              </a:spcAft>
              <a:defRPr sz="2100">
                <a:solidFill>
                  <a:schemeClr val="tx1"/>
                </a:solidFill>
                <a:latin typeface="Arial" charset="0"/>
              </a:defRPr>
            </a:lvl7pPr>
            <a:lvl8pPr marL="3429000" indent="-228600" defTabSz="1042988" eaLnBrk="0" fontAlgn="base" hangingPunct="0">
              <a:spcBef>
                <a:spcPct val="0"/>
              </a:spcBef>
              <a:spcAft>
                <a:spcPct val="0"/>
              </a:spcAft>
              <a:defRPr sz="2100">
                <a:solidFill>
                  <a:schemeClr val="tx1"/>
                </a:solidFill>
                <a:latin typeface="Arial" charset="0"/>
              </a:defRPr>
            </a:lvl8pPr>
            <a:lvl9pPr marL="3886200" indent="-228600" defTabSz="1042988" eaLnBrk="0" fontAlgn="base" hangingPunct="0">
              <a:spcBef>
                <a:spcPct val="0"/>
              </a:spcBef>
              <a:spcAft>
                <a:spcPct val="0"/>
              </a:spcAft>
              <a:defRPr sz="2100">
                <a:solidFill>
                  <a:schemeClr val="tx1"/>
                </a:solidFill>
                <a:latin typeface="Arial" charset="0"/>
              </a:defRPr>
            </a:lvl9pPr>
          </a:lstStyle>
          <a:p>
            <a:pPr eaLnBrk="1" hangingPunct="1">
              <a:defRPr/>
            </a:pPr>
            <a:r>
              <a:rPr lang="en-GB" sz="1000" b="1" dirty="0" smtClean="0">
                <a:solidFill>
                  <a:schemeClr val="bg1"/>
                </a:solidFill>
                <a:cs typeface="+mn-cs"/>
              </a:rPr>
              <a:t>APRIL</a:t>
            </a:r>
          </a:p>
        </p:txBody>
      </p:sp>
      <p:sp>
        <p:nvSpPr>
          <p:cNvPr id="1039" name="TextBox 16"/>
          <p:cNvSpPr txBox="1">
            <a:spLocks noChangeArrowheads="1"/>
          </p:cNvSpPr>
          <p:nvPr/>
        </p:nvSpPr>
        <p:spPr bwMode="auto">
          <a:xfrm>
            <a:off x="3924300" y="4770438"/>
            <a:ext cx="4498975" cy="179387"/>
          </a:xfrm>
          <a:prstGeom prst="rect">
            <a:avLst/>
          </a:prstGeom>
          <a:solidFill>
            <a:schemeClr val="bg1"/>
          </a:solidFill>
          <a:ln w="9525">
            <a:solidFill>
              <a:schemeClr val="tx1"/>
            </a:solidFill>
            <a:miter lim="800000"/>
            <a:headEnd/>
            <a:tailEnd/>
          </a:ln>
        </p:spPr>
        <p:txBody>
          <a:bodyPr anchor="ctr" anchorCtr="1">
            <a:spAutoFit/>
          </a:bodyPr>
          <a:lstStyle>
            <a:lvl1pPr eaLnBrk="0" hangingPunct="0">
              <a:defRPr sz="2100">
                <a:solidFill>
                  <a:schemeClr val="tx1"/>
                </a:solidFill>
                <a:latin typeface="Arial" charset="0"/>
              </a:defRPr>
            </a:lvl1pPr>
            <a:lvl2pPr marL="742950" indent="-285750" eaLnBrk="0" hangingPunct="0">
              <a:defRPr sz="2100">
                <a:solidFill>
                  <a:schemeClr val="tx1"/>
                </a:solidFill>
                <a:latin typeface="Arial" charset="0"/>
              </a:defRPr>
            </a:lvl2pPr>
            <a:lvl3pPr marL="1143000" indent="-228600" eaLnBrk="0" hangingPunct="0">
              <a:defRPr sz="2100">
                <a:solidFill>
                  <a:schemeClr val="tx1"/>
                </a:solidFill>
                <a:latin typeface="Arial" charset="0"/>
              </a:defRPr>
            </a:lvl3pPr>
            <a:lvl4pPr marL="1600200" indent="-228600" eaLnBrk="0" hangingPunct="0">
              <a:defRPr sz="2100">
                <a:solidFill>
                  <a:schemeClr val="tx1"/>
                </a:solidFill>
                <a:latin typeface="Arial" charset="0"/>
              </a:defRPr>
            </a:lvl4pPr>
            <a:lvl5pPr marL="2057400" indent="-228600" eaLnBrk="0" hangingPunct="0">
              <a:defRPr sz="2100">
                <a:solidFill>
                  <a:schemeClr val="tx1"/>
                </a:solidFill>
                <a:latin typeface="Arial" charset="0"/>
              </a:defRPr>
            </a:lvl5pPr>
            <a:lvl6pPr marL="2514600" indent="-228600" defTabSz="1042988" eaLnBrk="0" fontAlgn="base" hangingPunct="0">
              <a:spcBef>
                <a:spcPct val="0"/>
              </a:spcBef>
              <a:spcAft>
                <a:spcPct val="0"/>
              </a:spcAft>
              <a:defRPr sz="2100">
                <a:solidFill>
                  <a:schemeClr val="tx1"/>
                </a:solidFill>
                <a:latin typeface="Arial" charset="0"/>
              </a:defRPr>
            </a:lvl6pPr>
            <a:lvl7pPr marL="2971800" indent="-228600" defTabSz="1042988" eaLnBrk="0" fontAlgn="base" hangingPunct="0">
              <a:spcBef>
                <a:spcPct val="0"/>
              </a:spcBef>
              <a:spcAft>
                <a:spcPct val="0"/>
              </a:spcAft>
              <a:defRPr sz="2100">
                <a:solidFill>
                  <a:schemeClr val="tx1"/>
                </a:solidFill>
                <a:latin typeface="Arial" charset="0"/>
              </a:defRPr>
            </a:lvl7pPr>
            <a:lvl8pPr marL="3429000" indent="-228600" defTabSz="1042988" eaLnBrk="0" fontAlgn="base" hangingPunct="0">
              <a:spcBef>
                <a:spcPct val="0"/>
              </a:spcBef>
              <a:spcAft>
                <a:spcPct val="0"/>
              </a:spcAft>
              <a:defRPr sz="2100">
                <a:solidFill>
                  <a:schemeClr val="tx1"/>
                </a:solidFill>
                <a:latin typeface="Arial" charset="0"/>
              </a:defRPr>
            </a:lvl8pPr>
            <a:lvl9pPr marL="3886200" indent="-228600" defTabSz="1042988" eaLnBrk="0" fontAlgn="base" hangingPunct="0">
              <a:spcBef>
                <a:spcPct val="0"/>
              </a:spcBef>
              <a:spcAft>
                <a:spcPct val="0"/>
              </a:spcAft>
              <a:defRPr sz="2100">
                <a:solidFill>
                  <a:schemeClr val="tx1"/>
                </a:solidFill>
                <a:latin typeface="Arial" charset="0"/>
              </a:defRPr>
            </a:lvl9pPr>
          </a:lstStyle>
          <a:p>
            <a:pPr eaLnBrk="1" hangingPunct="1">
              <a:defRPr/>
            </a:pPr>
            <a:r>
              <a:rPr lang="en-GB" sz="1000" b="1" dirty="0" smtClean="0">
                <a:cs typeface="+mn-cs"/>
              </a:rPr>
              <a:t>MAY</a:t>
            </a:r>
          </a:p>
        </p:txBody>
      </p:sp>
      <p:sp>
        <p:nvSpPr>
          <p:cNvPr id="1040" name="TextBox 17"/>
          <p:cNvSpPr txBox="1">
            <a:spLocks noChangeArrowheads="1"/>
          </p:cNvSpPr>
          <p:nvPr/>
        </p:nvSpPr>
        <p:spPr bwMode="auto">
          <a:xfrm>
            <a:off x="8423275" y="4770438"/>
            <a:ext cx="2124075" cy="179387"/>
          </a:xfrm>
          <a:prstGeom prst="rect">
            <a:avLst/>
          </a:prstGeom>
          <a:solidFill>
            <a:schemeClr val="tx1"/>
          </a:solidFill>
          <a:ln w="9525">
            <a:solidFill>
              <a:schemeClr val="tx1"/>
            </a:solidFill>
            <a:miter lim="800000"/>
            <a:headEnd/>
            <a:tailEnd/>
          </a:ln>
        </p:spPr>
        <p:txBody>
          <a:bodyPr anchor="ctr" anchorCtr="1">
            <a:spAutoFit/>
          </a:bodyPr>
          <a:lstStyle>
            <a:lvl1pPr eaLnBrk="0" hangingPunct="0">
              <a:defRPr sz="2100">
                <a:solidFill>
                  <a:schemeClr val="tx1"/>
                </a:solidFill>
                <a:latin typeface="Arial" charset="0"/>
              </a:defRPr>
            </a:lvl1pPr>
            <a:lvl2pPr marL="742950" indent="-285750" eaLnBrk="0" hangingPunct="0">
              <a:defRPr sz="2100">
                <a:solidFill>
                  <a:schemeClr val="tx1"/>
                </a:solidFill>
                <a:latin typeface="Arial" charset="0"/>
              </a:defRPr>
            </a:lvl2pPr>
            <a:lvl3pPr marL="1143000" indent="-228600" eaLnBrk="0" hangingPunct="0">
              <a:defRPr sz="2100">
                <a:solidFill>
                  <a:schemeClr val="tx1"/>
                </a:solidFill>
                <a:latin typeface="Arial" charset="0"/>
              </a:defRPr>
            </a:lvl3pPr>
            <a:lvl4pPr marL="1600200" indent="-228600" eaLnBrk="0" hangingPunct="0">
              <a:defRPr sz="2100">
                <a:solidFill>
                  <a:schemeClr val="tx1"/>
                </a:solidFill>
                <a:latin typeface="Arial" charset="0"/>
              </a:defRPr>
            </a:lvl4pPr>
            <a:lvl5pPr marL="2057400" indent="-228600" eaLnBrk="0" hangingPunct="0">
              <a:defRPr sz="2100">
                <a:solidFill>
                  <a:schemeClr val="tx1"/>
                </a:solidFill>
                <a:latin typeface="Arial" charset="0"/>
              </a:defRPr>
            </a:lvl5pPr>
            <a:lvl6pPr marL="2514600" indent="-228600" defTabSz="1042988" eaLnBrk="0" fontAlgn="base" hangingPunct="0">
              <a:spcBef>
                <a:spcPct val="0"/>
              </a:spcBef>
              <a:spcAft>
                <a:spcPct val="0"/>
              </a:spcAft>
              <a:defRPr sz="2100">
                <a:solidFill>
                  <a:schemeClr val="tx1"/>
                </a:solidFill>
                <a:latin typeface="Arial" charset="0"/>
              </a:defRPr>
            </a:lvl6pPr>
            <a:lvl7pPr marL="2971800" indent="-228600" defTabSz="1042988" eaLnBrk="0" fontAlgn="base" hangingPunct="0">
              <a:spcBef>
                <a:spcPct val="0"/>
              </a:spcBef>
              <a:spcAft>
                <a:spcPct val="0"/>
              </a:spcAft>
              <a:defRPr sz="2100">
                <a:solidFill>
                  <a:schemeClr val="tx1"/>
                </a:solidFill>
                <a:latin typeface="Arial" charset="0"/>
              </a:defRPr>
            </a:lvl7pPr>
            <a:lvl8pPr marL="3429000" indent="-228600" defTabSz="1042988" eaLnBrk="0" fontAlgn="base" hangingPunct="0">
              <a:spcBef>
                <a:spcPct val="0"/>
              </a:spcBef>
              <a:spcAft>
                <a:spcPct val="0"/>
              </a:spcAft>
              <a:defRPr sz="2100">
                <a:solidFill>
                  <a:schemeClr val="tx1"/>
                </a:solidFill>
                <a:latin typeface="Arial" charset="0"/>
              </a:defRPr>
            </a:lvl8pPr>
            <a:lvl9pPr marL="3886200" indent="-228600" defTabSz="1042988" eaLnBrk="0" fontAlgn="base" hangingPunct="0">
              <a:spcBef>
                <a:spcPct val="0"/>
              </a:spcBef>
              <a:spcAft>
                <a:spcPct val="0"/>
              </a:spcAft>
              <a:defRPr sz="2100">
                <a:solidFill>
                  <a:schemeClr val="tx1"/>
                </a:solidFill>
                <a:latin typeface="Arial" charset="0"/>
              </a:defRPr>
            </a:lvl9pPr>
          </a:lstStyle>
          <a:p>
            <a:pPr eaLnBrk="1" hangingPunct="1">
              <a:defRPr/>
            </a:pPr>
            <a:r>
              <a:rPr lang="en-GB" sz="1000" b="1" dirty="0" smtClean="0">
                <a:solidFill>
                  <a:schemeClr val="bg1"/>
                </a:solidFill>
                <a:cs typeface="+mn-cs"/>
              </a:rPr>
              <a:t>JUNE</a:t>
            </a:r>
          </a:p>
        </p:txBody>
      </p:sp>
      <p:sp>
        <p:nvSpPr>
          <p:cNvPr id="1041" name="TextBox 18"/>
          <p:cNvSpPr txBox="1">
            <a:spLocks noChangeArrowheads="1"/>
          </p:cNvSpPr>
          <p:nvPr/>
        </p:nvSpPr>
        <p:spPr bwMode="auto">
          <a:xfrm>
            <a:off x="107950" y="5975350"/>
            <a:ext cx="2339975" cy="180975"/>
          </a:xfrm>
          <a:prstGeom prst="rect">
            <a:avLst/>
          </a:prstGeom>
          <a:solidFill>
            <a:schemeClr val="tx1"/>
          </a:solidFill>
          <a:ln w="9525">
            <a:solidFill>
              <a:schemeClr val="tx1"/>
            </a:solidFill>
            <a:miter lim="800000"/>
            <a:headEnd/>
            <a:tailEnd/>
          </a:ln>
        </p:spPr>
        <p:txBody>
          <a:bodyPr anchor="ctr" anchorCtr="1">
            <a:spAutoFit/>
          </a:bodyPr>
          <a:lstStyle>
            <a:lvl1pPr eaLnBrk="0" hangingPunct="0">
              <a:defRPr sz="2100">
                <a:solidFill>
                  <a:schemeClr val="tx1"/>
                </a:solidFill>
                <a:latin typeface="Arial" charset="0"/>
              </a:defRPr>
            </a:lvl1pPr>
            <a:lvl2pPr marL="742950" indent="-285750" eaLnBrk="0" hangingPunct="0">
              <a:defRPr sz="2100">
                <a:solidFill>
                  <a:schemeClr val="tx1"/>
                </a:solidFill>
                <a:latin typeface="Arial" charset="0"/>
              </a:defRPr>
            </a:lvl2pPr>
            <a:lvl3pPr marL="1143000" indent="-228600" eaLnBrk="0" hangingPunct="0">
              <a:defRPr sz="2100">
                <a:solidFill>
                  <a:schemeClr val="tx1"/>
                </a:solidFill>
                <a:latin typeface="Arial" charset="0"/>
              </a:defRPr>
            </a:lvl3pPr>
            <a:lvl4pPr marL="1600200" indent="-228600" eaLnBrk="0" hangingPunct="0">
              <a:defRPr sz="2100">
                <a:solidFill>
                  <a:schemeClr val="tx1"/>
                </a:solidFill>
                <a:latin typeface="Arial" charset="0"/>
              </a:defRPr>
            </a:lvl4pPr>
            <a:lvl5pPr marL="2057400" indent="-228600" eaLnBrk="0" hangingPunct="0">
              <a:defRPr sz="2100">
                <a:solidFill>
                  <a:schemeClr val="tx1"/>
                </a:solidFill>
                <a:latin typeface="Arial" charset="0"/>
              </a:defRPr>
            </a:lvl5pPr>
            <a:lvl6pPr marL="2514600" indent="-228600" defTabSz="1042988" eaLnBrk="0" fontAlgn="base" hangingPunct="0">
              <a:spcBef>
                <a:spcPct val="0"/>
              </a:spcBef>
              <a:spcAft>
                <a:spcPct val="0"/>
              </a:spcAft>
              <a:defRPr sz="2100">
                <a:solidFill>
                  <a:schemeClr val="tx1"/>
                </a:solidFill>
                <a:latin typeface="Arial" charset="0"/>
              </a:defRPr>
            </a:lvl6pPr>
            <a:lvl7pPr marL="2971800" indent="-228600" defTabSz="1042988" eaLnBrk="0" fontAlgn="base" hangingPunct="0">
              <a:spcBef>
                <a:spcPct val="0"/>
              </a:spcBef>
              <a:spcAft>
                <a:spcPct val="0"/>
              </a:spcAft>
              <a:defRPr sz="2100">
                <a:solidFill>
                  <a:schemeClr val="tx1"/>
                </a:solidFill>
                <a:latin typeface="Arial" charset="0"/>
              </a:defRPr>
            </a:lvl7pPr>
            <a:lvl8pPr marL="3429000" indent="-228600" defTabSz="1042988" eaLnBrk="0" fontAlgn="base" hangingPunct="0">
              <a:spcBef>
                <a:spcPct val="0"/>
              </a:spcBef>
              <a:spcAft>
                <a:spcPct val="0"/>
              </a:spcAft>
              <a:defRPr sz="2100">
                <a:solidFill>
                  <a:schemeClr val="tx1"/>
                </a:solidFill>
                <a:latin typeface="Arial" charset="0"/>
              </a:defRPr>
            </a:lvl8pPr>
            <a:lvl9pPr marL="3886200" indent="-228600" defTabSz="1042988" eaLnBrk="0" fontAlgn="base" hangingPunct="0">
              <a:spcBef>
                <a:spcPct val="0"/>
              </a:spcBef>
              <a:spcAft>
                <a:spcPct val="0"/>
              </a:spcAft>
              <a:defRPr sz="2100">
                <a:solidFill>
                  <a:schemeClr val="tx1"/>
                </a:solidFill>
                <a:latin typeface="Arial" charset="0"/>
              </a:defRPr>
            </a:lvl9pPr>
          </a:lstStyle>
          <a:p>
            <a:pPr eaLnBrk="1" hangingPunct="1">
              <a:defRPr/>
            </a:pPr>
            <a:r>
              <a:rPr lang="en-GB" sz="1000" b="1" dirty="0" smtClean="0">
                <a:solidFill>
                  <a:schemeClr val="bg1"/>
                </a:solidFill>
                <a:cs typeface="+mn-cs"/>
              </a:rPr>
              <a:t>JUNE</a:t>
            </a:r>
          </a:p>
        </p:txBody>
      </p:sp>
      <p:sp>
        <p:nvSpPr>
          <p:cNvPr id="1042" name="TextBox 19"/>
          <p:cNvSpPr txBox="1">
            <a:spLocks noChangeArrowheads="1"/>
          </p:cNvSpPr>
          <p:nvPr/>
        </p:nvSpPr>
        <p:spPr bwMode="auto">
          <a:xfrm>
            <a:off x="2411413" y="5975350"/>
            <a:ext cx="2916237" cy="180975"/>
          </a:xfrm>
          <a:prstGeom prst="rect">
            <a:avLst/>
          </a:prstGeom>
          <a:solidFill>
            <a:schemeClr val="bg1"/>
          </a:solidFill>
          <a:ln w="9525">
            <a:solidFill>
              <a:schemeClr val="tx1"/>
            </a:solidFill>
            <a:miter lim="800000"/>
            <a:headEnd/>
            <a:tailEnd/>
          </a:ln>
        </p:spPr>
        <p:txBody>
          <a:bodyPr anchor="ctr" anchorCtr="1">
            <a:spAutoFit/>
          </a:bodyPr>
          <a:lstStyle>
            <a:lvl1pPr eaLnBrk="0" hangingPunct="0">
              <a:defRPr sz="2100">
                <a:solidFill>
                  <a:schemeClr val="tx1"/>
                </a:solidFill>
                <a:latin typeface="Arial" charset="0"/>
              </a:defRPr>
            </a:lvl1pPr>
            <a:lvl2pPr marL="742950" indent="-285750" eaLnBrk="0" hangingPunct="0">
              <a:defRPr sz="2100">
                <a:solidFill>
                  <a:schemeClr val="tx1"/>
                </a:solidFill>
                <a:latin typeface="Arial" charset="0"/>
              </a:defRPr>
            </a:lvl2pPr>
            <a:lvl3pPr marL="1143000" indent="-228600" eaLnBrk="0" hangingPunct="0">
              <a:defRPr sz="2100">
                <a:solidFill>
                  <a:schemeClr val="tx1"/>
                </a:solidFill>
                <a:latin typeface="Arial" charset="0"/>
              </a:defRPr>
            </a:lvl3pPr>
            <a:lvl4pPr marL="1600200" indent="-228600" eaLnBrk="0" hangingPunct="0">
              <a:defRPr sz="2100">
                <a:solidFill>
                  <a:schemeClr val="tx1"/>
                </a:solidFill>
                <a:latin typeface="Arial" charset="0"/>
              </a:defRPr>
            </a:lvl4pPr>
            <a:lvl5pPr marL="2057400" indent="-228600" eaLnBrk="0" hangingPunct="0">
              <a:defRPr sz="2100">
                <a:solidFill>
                  <a:schemeClr val="tx1"/>
                </a:solidFill>
                <a:latin typeface="Arial" charset="0"/>
              </a:defRPr>
            </a:lvl5pPr>
            <a:lvl6pPr marL="2514600" indent="-228600" defTabSz="1042988" eaLnBrk="0" fontAlgn="base" hangingPunct="0">
              <a:spcBef>
                <a:spcPct val="0"/>
              </a:spcBef>
              <a:spcAft>
                <a:spcPct val="0"/>
              </a:spcAft>
              <a:defRPr sz="2100">
                <a:solidFill>
                  <a:schemeClr val="tx1"/>
                </a:solidFill>
                <a:latin typeface="Arial" charset="0"/>
              </a:defRPr>
            </a:lvl6pPr>
            <a:lvl7pPr marL="2971800" indent="-228600" defTabSz="1042988" eaLnBrk="0" fontAlgn="base" hangingPunct="0">
              <a:spcBef>
                <a:spcPct val="0"/>
              </a:spcBef>
              <a:spcAft>
                <a:spcPct val="0"/>
              </a:spcAft>
              <a:defRPr sz="2100">
                <a:solidFill>
                  <a:schemeClr val="tx1"/>
                </a:solidFill>
                <a:latin typeface="Arial" charset="0"/>
              </a:defRPr>
            </a:lvl7pPr>
            <a:lvl8pPr marL="3429000" indent="-228600" defTabSz="1042988" eaLnBrk="0" fontAlgn="base" hangingPunct="0">
              <a:spcBef>
                <a:spcPct val="0"/>
              </a:spcBef>
              <a:spcAft>
                <a:spcPct val="0"/>
              </a:spcAft>
              <a:defRPr sz="2100">
                <a:solidFill>
                  <a:schemeClr val="tx1"/>
                </a:solidFill>
                <a:latin typeface="Arial" charset="0"/>
              </a:defRPr>
            </a:lvl8pPr>
            <a:lvl9pPr marL="3886200" indent="-228600" defTabSz="1042988" eaLnBrk="0" fontAlgn="base" hangingPunct="0">
              <a:spcBef>
                <a:spcPct val="0"/>
              </a:spcBef>
              <a:spcAft>
                <a:spcPct val="0"/>
              </a:spcAft>
              <a:defRPr sz="2100">
                <a:solidFill>
                  <a:schemeClr val="tx1"/>
                </a:solidFill>
                <a:latin typeface="Arial" charset="0"/>
              </a:defRPr>
            </a:lvl9pPr>
          </a:lstStyle>
          <a:p>
            <a:pPr eaLnBrk="1" hangingPunct="1">
              <a:defRPr/>
            </a:pPr>
            <a:r>
              <a:rPr lang="en-GB" sz="1000" b="1" dirty="0" smtClean="0">
                <a:cs typeface="+mn-cs"/>
              </a:rPr>
              <a:t>JULY</a:t>
            </a:r>
          </a:p>
        </p:txBody>
      </p:sp>
      <p:pic>
        <p:nvPicPr>
          <p:cNvPr id="2" name="Picture 18"/>
          <p:cNvPicPr>
            <a:picLocks noChangeAspect="1" noChangeArrowheads="1"/>
          </p:cNvPicPr>
          <p:nvPr/>
        </p:nvPicPr>
        <p:blipFill>
          <a:blip r:embed="rId6"/>
          <a:srcRect/>
          <a:stretch>
            <a:fillRect/>
          </a:stretch>
        </p:blipFill>
        <p:spPr bwMode="auto">
          <a:xfrm>
            <a:off x="8861425" y="107950"/>
            <a:ext cx="1685925" cy="5905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Lst>
  <p:txStyles>
    <p:titleStyle>
      <a:lvl1pPr algn="ctr" defTabSz="1042988" rtl="0" eaLnBrk="0" fontAlgn="base" hangingPunct="0">
        <a:spcBef>
          <a:spcPct val="0"/>
        </a:spcBef>
        <a:spcAft>
          <a:spcPct val="0"/>
        </a:spcAft>
        <a:defRPr sz="5000" kern="1200">
          <a:solidFill>
            <a:schemeClr val="tx1"/>
          </a:solidFill>
          <a:latin typeface="+mj-lt"/>
          <a:ea typeface="+mj-ea"/>
          <a:cs typeface="+mj-cs"/>
        </a:defRPr>
      </a:lvl1pPr>
      <a:lvl2pPr algn="ctr" defTabSz="1042988" rtl="0" eaLnBrk="0" fontAlgn="base" hangingPunct="0">
        <a:spcBef>
          <a:spcPct val="0"/>
        </a:spcBef>
        <a:spcAft>
          <a:spcPct val="0"/>
        </a:spcAft>
        <a:defRPr sz="5000">
          <a:solidFill>
            <a:schemeClr val="tx1"/>
          </a:solidFill>
          <a:latin typeface="Calibri" pitchFamily="34" charset="0"/>
        </a:defRPr>
      </a:lvl2pPr>
      <a:lvl3pPr algn="ctr" defTabSz="1042988" rtl="0" eaLnBrk="0" fontAlgn="base" hangingPunct="0">
        <a:spcBef>
          <a:spcPct val="0"/>
        </a:spcBef>
        <a:spcAft>
          <a:spcPct val="0"/>
        </a:spcAft>
        <a:defRPr sz="5000">
          <a:solidFill>
            <a:schemeClr val="tx1"/>
          </a:solidFill>
          <a:latin typeface="Calibri" pitchFamily="34" charset="0"/>
        </a:defRPr>
      </a:lvl3pPr>
      <a:lvl4pPr algn="ctr" defTabSz="1042988" rtl="0" eaLnBrk="0" fontAlgn="base" hangingPunct="0">
        <a:spcBef>
          <a:spcPct val="0"/>
        </a:spcBef>
        <a:spcAft>
          <a:spcPct val="0"/>
        </a:spcAft>
        <a:defRPr sz="5000">
          <a:solidFill>
            <a:schemeClr val="tx1"/>
          </a:solidFill>
          <a:latin typeface="Calibri" pitchFamily="34" charset="0"/>
        </a:defRPr>
      </a:lvl4pPr>
      <a:lvl5pPr algn="ctr" defTabSz="1042988" rtl="0" eaLnBrk="0" fontAlgn="base" hangingPunct="0">
        <a:spcBef>
          <a:spcPct val="0"/>
        </a:spcBef>
        <a:spcAft>
          <a:spcPct val="0"/>
        </a:spcAft>
        <a:defRPr sz="5000">
          <a:solidFill>
            <a:schemeClr val="tx1"/>
          </a:solidFill>
          <a:latin typeface="Calibri" pitchFamily="34" charset="0"/>
        </a:defRPr>
      </a:lvl5pPr>
      <a:lvl6pPr marL="457200" algn="ctr" defTabSz="1042988" rtl="0" fontAlgn="base">
        <a:spcBef>
          <a:spcPct val="0"/>
        </a:spcBef>
        <a:spcAft>
          <a:spcPct val="0"/>
        </a:spcAft>
        <a:defRPr sz="5000">
          <a:solidFill>
            <a:schemeClr val="tx1"/>
          </a:solidFill>
          <a:latin typeface="Calibri" pitchFamily="34" charset="0"/>
        </a:defRPr>
      </a:lvl6pPr>
      <a:lvl7pPr marL="914400" algn="ctr" defTabSz="1042988" rtl="0" fontAlgn="base">
        <a:spcBef>
          <a:spcPct val="0"/>
        </a:spcBef>
        <a:spcAft>
          <a:spcPct val="0"/>
        </a:spcAft>
        <a:defRPr sz="5000">
          <a:solidFill>
            <a:schemeClr val="tx1"/>
          </a:solidFill>
          <a:latin typeface="Calibri" pitchFamily="34" charset="0"/>
        </a:defRPr>
      </a:lvl7pPr>
      <a:lvl8pPr marL="1371600" algn="ctr" defTabSz="1042988" rtl="0" fontAlgn="base">
        <a:spcBef>
          <a:spcPct val="0"/>
        </a:spcBef>
        <a:spcAft>
          <a:spcPct val="0"/>
        </a:spcAft>
        <a:defRPr sz="5000">
          <a:solidFill>
            <a:schemeClr val="tx1"/>
          </a:solidFill>
          <a:latin typeface="Calibri" pitchFamily="34" charset="0"/>
        </a:defRPr>
      </a:lvl8pPr>
      <a:lvl9pPr marL="1828800" algn="ctr" defTabSz="1042988" rtl="0" fontAlgn="base">
        <a:spcBef>
          <a:spcPct val="0"/>
        </a:spcBef>
        <a:spcAft>
          <a:spcPct val="0"/>
        </a:spcAft>
        <a:defRPr sz="5000">
          <a:solidFill>
            <a:schemeClr val="tx1"/>
          </a:solidFill>
          <a:latin typeface="Calibri" pitchFamily="34" charset="0"/>
        </a:defRPr>
      </a:lvl9pPr>
    </p:titleStyle>
    <p:bodyStyle>
      <a:lvl1pPr marL="390525" indent="-390525" algn="l" defTabSz="1042988" rtl="0" eaLnBrk="0" fontAlgn="base" hangingPunct="0">
        <a:spcBef>
          <a:spcPct val="20000"/>
        </a:spcBef>
        <a:spcAft>
          <a:spcPct val="0"/>
        </a:spcAft>
        <a:buFont typeface="Arial" charset="0"/>
        <a:buChar char="•"/>
        <a:defRPr sz="3600" kern="1200">
          <a:solidFill>
            <a:schemeClr val="tx1"/>
          </a:solidFill>
          <a:latin typeface="+mn-lt"/>
          <a:ea typeface="+mn-ea"/>
          <a:cs typeface="+mn-cs"/>
        </a:defRPr>
      </a:lvl1pPr>
      <a:lvl2pPr marL="846138" indent="-325438" algn="l" defTabSz="1042988" rtl="0" eaLnBrk="0" fontAlgn="base" hangingPunct="0">
        <a:spcBef>
          <a:spcPct val="20000"/>
        </a:spcBef>
        <a:spcAft>
          <a:spcPct val="0"/>
        </a:spcAft>
        <a:buFont typeface="Arial" charset="0"/>
        <a:buChar char="–"/>
        <a:defRPr sz="3300" kern="1200">
          <a:solidFill>
            <a:schemeClr val="tx1"/>
          </a:solidFill>
          <a:latin typeface="+mn-lt"/>
          <a:ea typeface="+mn-ea"/>
          <a:cs typeface="+mn-cs"/>
        </a:defRPr>
      </a:lvl2pPr>
      <a:lvl3pPr marL="1303338" indent="-260350" algn="l" defTabSz="1042988" rtl="0" eaLnBrk="0" fontAlgn="base" hangingPunct="0">
        <a:spcBef>
          <a:spcPct val="20000"/>
        </a:spcBef>
        <a:spcAft>
          <a:spcPct val="0"/>
        </a:spcAft>
        <a:buFont typeface="Arial" charset="0"/>
        <a:buChar char="•"/>
        <a:defRPr sz="2700" kern="1200">
          <a:solidFill>
            <a:schemeClr val="tx1"/>
          </a:solidFill>
          <a:latin typeface="+mn-lt"/>
          <a:ea typeface="+mn-ea"/>
          <a:cs typeface="+mn-cs"/>
        </a:defRPr>
      </a:lvl3pPr>
      <a:lvl4pPr marL="1824038" indent="-260350" algn="l" defTabSz="1042988" rtl="0" eaLnBrk="0" fontAlgn="base" hangingPunct="0">
        <a:spcBef>
          <a:spcPct val="20000"/>
        </a:spcBef>
        <a:spcAft>
          <a:spcPct val="0"/>
        </a:spcAft>
        <a:buFont typeface="Arial" charset="0"/>
        <a:buChar char="–"/>
        <a:defRPr sz="2300" kern="1200">
          <a:solidFill>
            <a:schemeClr val="tx1"/>
          </a:solidFill>
          <a:latin typeface="+mn-lt"/>
          <a:ea typeface="+mn-ea"/>
          <a:cs typeface="+mn-cs"/>
        </a:defRPr>
      </a:lvl4pPr>
      <a:lvl5pPr marL="2346325" indent="-260350" algn="l" defTabSz="1042988" rtl="0" eaLnBrk="0" fontAlgn="base" hangingPunct="0">
        <a:spcBef>
          <a:spcPct val="20000"/>
        </a:spcBef>
        <a:spcAft>
          <a:spcPct val="0"/>
        </a:spcAft>
        <a:buFont typeface="Arial" charset="0"/>
        <a:buChar char="»"/>
        <a:defRPr sz="2300" kern="1200">
          <a:solidFill>
            <a:schemeClr val="tx1"/>
          </a:solidFill>
          <a:latin typeface="+mn-lt"/>
          <a:ea typeface="+mn-ea"/>
          <a:cs typeface="+mn-cs"/>
        </a:defRPr>
      </a:lvl5pPr>
      <a:lvl6pPr marL="2868229" indent="-260748" algn="l" defTabSz="1042993"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725" indent="-260748" algn="l" defTabSz="1042993"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222" indent="-260748" algn="l" defTabSz="1042993"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718" indent="-260748" algn="l" defTabSz="1042993"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42993" rtl="0" eaLnBrk="1" latinLnBrk="0" hangingPunct="1">
        <a:defRPr sz="2100" kern="1200">
          <a:solidFill>
            <a:schemeClr val="tx1"/>
          </a:solidFill>
          <a:latin typeface="+mn-lt"/>
          <a:ea typeface="+mn-ea"/>
          <a:cs typeface="+mn-cs"/>
        </a:defRPr>
      </a:lvl1pPr>
      <a:lvl2pPr marL="521496" algn="l" defTabSz="1042993" rtl="0" eaLnBrk="1" latinLnBrk="0" hangingPunct="1">
        <a:defRPr sz="2100" kern="1200">
          <a:solidFill>
            <a:schemeClr val="tx1"/>
          </a:solidFill>
          <a:latin typeface="+mn-lt"/>
          <a:ea typeface="+mn-ea"/>
          <a:cs typeface="+mn-cs"/>
        </a:defRPr>
      </a:lvl2pPr>
      <a:lvl3pPr marL="1042993" algn="l" defTabSz="1042993" rtl="0" eaLnBrk="1" latinLnBrk="0" hangingPunct="1">
        <a:defRPr sz="2100" kern="1200">
          <a:solidFill>
            <a:schemeClr val="tx1"/>
          </a:solidFill>
          <a:latin typeface="+mn-lt"/>
          <a:ea typeface="+mn-ea"/>
          <a:cs typeface="+mn-cs"/>
        </a:defRPr>
      </a:lvl3pPr>
      <a:lvl4pPr marL="1564489" algn="l" defTabSz="1042993" rtl="0" eaLnBrk="1" latinLnBrk="0" hangingPunct="1">
        <a:defRPr sz="2100" kern="1200">
          <a:solidFill>
            <a:schemeClr val="tx1"/>
          </a:solidFill>
          <a:latin typeface="+mn-lt"/>
          <a:ea typeface="+mn-ea"/>
          <a:cs typeface="+mn-cs"/>
        </a:defRPr>
      </a:lvl4pPr>
      <a:lvl5pPr marL="2085984" algn="l" defTabSz="1042993" rtl="0" eaLnBrk="1" latinLnBrk="0" hangingPunct="1">
        <a:defRPr sz="2100" kern="1200">
          <a:solidFill>
            <a:schemeClr val="tx1"/>
          </a:solidFill>
          <a:latin typeface="+mn-lt"/>
          <a:ea typeface="+mn-ea"/>
          <a:cs typeface="+mn-cs"/>
        </a:defRPr>
      </a:lvl5pPr>
      <a:lvl6pPr marL="2607481" algn="l" defTabSz="1042993" rtl="0" eaLnBrk="1" latinLnBrk="0" hangingPunct="1">
        <a:defRPr sz="2100" kern="1200">
          <a:solidFill>
            <a:schemeClr val="tx1"/>
          </a:solidFill>
          <a:latin typeface="+mn-lt"/>
          <a:ea typeface="+mn-ea"/>
          <a:cs typeface="+mn-cs"/>
        </a:defRPr>
      </a:lvl6pPr>
      <a:lvl7pPr marL="3128977" algn="l" defTabSz="1042993" rtl="0" eaLnBrk="1" latinLnBrk="0" hangingPunct="1">
        <a:defRPr sz="2100" kern="1200">
          <a:solidFill>
            <a:schemeClr val="tx1"/>
          </a:solidFill>
          <a:latin typeface="+mn-lt"/>
          <a:ea typeface="+mn-ea"/>
          <a:cs typeface="+mn-cs"/>
        </a:defRPr>
      </a:lvl7pPr>
      <a:lvl8pPr marL="3650473" algn="l" defTabSz="1042993" rtl="0" eaLnBrk="1" latinLnBrk="0" hangingPunct="1">
        <a:defRPr sz="2100" kern="1200">
          <a:solidFill>
            <a:schemeClr val="tx1"/>
          </a:solidFill>
          <a:latin typeface="+mn-lt"/>
          <a:ea typeface="+mn-ea"/>
          <a:cs typeface="+mn-cs"/>
        </a:defRPr>
      </a:lvl8pPr>
      <a:lvl9pPr marL="4171970" algn="l" defTabSz="1042993"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1065213"/>
            <a:ext cx="10693400" cy="6496050"/>
          </a:xfrm>
          <a:prstGeom prst="rect">
            <a:avLst/>
          </a:prstGeom>
          <a:solidFill>
            <a:srgbClr val="FF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993" fontAlgn="auto">
              <a:spcBef>
                <a:spcPts val="0"/>
              </a:spcBef>
              <a:spcAft>
                <a:spcPts val="0"/>
              </a:spcAft>
              <a:tabLst>
                <a:tab pos="2959100" algn="l"/>
              </a:tabLst>
              <a:defRPr/>
            </a:pPr>
            <a:endParaRPr lang="en-GB" dirty="0"/>
          </a:p>
        </p:txBody>
      </p:sp>
      <p:sp>
        <p:nvSpPr>
          <p:cNvPr id="22" name="TextBox 21"/>
          <p:cNvSpPr txBox="1"/>
          <p:nvPr/>
        </p:nvSpPr>
        <p:spPr>
          <a:xfrm>
            <a:off x="9809825" y="7191931"/>
            <a:ext cx="755335" cy="338554"/>
          </a:xfrm>
          <a:prstGeom prst="rect">
            <a:avLst/>
          </a:prstGeom>
          <a:noFill/>
        </p:spPr>
        <p:txBody>
          <a:bodyPr wrap="none">
            <a:spAutoFit/>
          </a:bodyPr>
          <a:lstStyle/>
          <a:p>
            <a:pPr defTabSz="1042993" fontAlgn="auto">
              <a:spcBef>
                <a:spcPts val="0"/>
              </a:spcBef>
              <a:spcAft>
                <a:spcPts val="0"/>
              </a:spcAft>
              <a:defRPr/>
            </a:pPr>
            <a:r>
              <a:rPr lang="en-GB" sz="1600" b="1" dirty="0">
                <a:solidFill>
                  <a:srgbClr val="FF0000">
                    <a:alpha val="25000"/>
                  </a:srgbClr>
                </a:solidFill>
                <a:latin typeface="Arial" pitchFamily="34" charset="0"/>
                <a:cs typeface="+mn-cs"/>
              </a:rPr>
              <a:t>Unit 3</a:t>
            </a:r>
          </a:p>
        </p:txBody>
      </p:sp>
      <p:sp>
        <p:nvSpPr>
          <p:cNvPr id="23" name="Rounded Rectangle 22">
            <a:hlinkClick r:id="rId3" action="ppaction://hlinksldjump"/>
          </p:cNvPr>
          <p:cNvSpPr/>
          <p:nvPr/>
        </p:nvSpPr>
        <p:spPr>
          <a:xfrm>
            <a:off x="540690" y="7108721"/>
            <a:ext cx="2143140" cy="285752"/>
          </a:xfrm>
          <a:prstGeom prst="roundRect">
            <a:avLst/>
          </a:prstGeom>
          <a:gradFill>
            <a:gsLst>
              <a:gs pos="0">
                <a:srgbClr val="FF0000"/>
              </a:gs>
              <a:gs pos="80000">
                <a:schemeClr val="accent2">
                  <a:shade val="93000"/>
                  <a:satMod val="130000"/>
                </a:schemeClr>
              </a:gs>
              <a:gs pos="100000">
                <a:schemeClr val="accent2">
                  <a:shade val="94000"/>
                  <a:satMod val="135000"/>
                </a:schemeClr>
              </a:gs>
            </a:gsLst>
          </a:gradFill>
          <a:ln/>
        </p:spPr>
        <p:style>
          <a:lnRef idx="0">
            <a:schemeClr val="accent2"/>
          </a:lnRef>
          <a:fillRef idx="3">
            <a:schemeClr val="accent2"/>
          </a:fillRef>
          <a:effectRef idx="3">
            <a:schemeClr val="accent2"/>
          </a:effectRef>
          <a:fontRef idx="minor">
            <a:schemeClr val="lt1"/>
          </a:fontRef>
        </p:style>
        <p:txBody>
          <a:bodyPr anchor="ctr"/>
          <a:lstStyle/>
          <a:p>
            <a:pPr algn="ctr" defTabSz="1042993" fontAlgn="auto">
              <a:spcBef>
                <a:spcPts val="0"/>
              </a:spcBef>
              <a:spcAft>
                <a:spcPts val="0"/>
              </a:spcAft>
              <a:defRPr/>
            </a:pPr>
            <a:r>
              <a:rPr lang="en-GB" sz="1200" b="1" dirty="0">
                <a:effectLst>
                  <a:outerShdw blurRad="50800" dist="38100" dir="2700000" algn="tl" rotWithShape="0">
                    <a:prstClr val="black">
                      <a:alpha val="40000"/>
                    </a:prstClr>
                  </a:outerShdw>
                </a:effectLst>
                <a:latin typeface="Arial" pitchFamily="34" charset="0"/>
              </a:rPr>
              <a:t>Return to Routemap</a:t>
            </a:r>
          </a:p>
        </p:txBody>
      </p:sp>
      <p:pic>
        <p:nvPicPr>
          <p:cNvPr id="6151" name="Picture 5"/>
          <p:cNvPicPr>
            <a:picLocks noChangeAspect="1" noChangeArrowheads="1"/>
          </p:cNvPicPr>
          <p:nvPr/>
        </p:nvPicPr>
        <p:blipFill>
          <a:blip r:embed="rId4"/>
          <a:srcRect/>
          <a:stretch>
            <a:fillRect/>
          </a:stretch>
        </p:blipFill>
        <p:spPr bwMode="auto">
          <a:xfrm>
            <a:off x="8875713" y="107950"/>
            <a:ext cx="1685925" cy="5905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3"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1065213"/>
            <a:ext cx="10693400" cy="6496050"/>
          </a:xfrm>
          <a:prstGeom prst="rect">
            <a:avLst/>
          </a:prstGeom>
          <a:solidFill>
            <a:srgbClr val="FF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993" fontAlgn="auto">
              <a:spcBef>
                <a:spcPts val="0"/>
              </a:spcBef>
              <a:spcAft>
                <a:spcPts val="0"/>
              </a:spcAft>
              <a:tabLst>
                <a:tab pos="2959100" algn="l"/>
              </a:tabLst>
              <a:defRPr/>
            </a:pPr>
            <a:endParaRPr lang="en-GB" dirty="0"/>
          </a:p>
        </p:txBody>
      </p:sp>
      <p:sp>
        <p:nvSpPr>
          <p:cNvPr id="22" name="TextBox 21"/>
          <p:cNvSpPr txBox="1"/>
          <p:nvPr/>
        </p:nvSpPr>
        <p:spPr>
          <a:xfrm>
            <a:off x="9809825" y="7191931"/>
            <a:ext cx="755335" cy="338554"/>
          </a:xfrm>
          <a:prstGeom prst="rect">
            <a:avLst/>
          </a:prstGeom>
          <a:noFill/>
        </p:spPr>
        <p:txBody>
          <a:bodyPr wrap="none">
            <a:spAutoFit/>
          </a:bodyPr>
          <a:lstStyle/>
          <a:p>
            <a:pPr defTabSz="1042993" fontAlgn="auto">
              <a:spcBef>
                <a:spcPts val="0"/>
              </a:spcBef>
              <a:spcAft>
                <a:spcPts val="0"/>
              </a:spcAft>
              <a:defRPr/>
            </a:pPr>
            <a:r>
              <a:rPr lang="en-GB" sz="1600" b="1" dirty="0">
                <a:solidFill>
                  <a:srgbClr val="FF0000">
                    <a:alpha val="25000"/>
                  </a:srgbClr>
                </a:solidFill>
                <a:latin typeface="Arial" pitchFamily="34" charset="0"/>
                <a:cs typeface="+mn-cs"/>
              </a:rPr>
              <a:t>Unit 3</a:t>
            </a:r>
          </a:p>
        </p:txBody>
      </p:sp>
      <p:sp>
        <p:nvSpPr>
          <p:cNvPr id="23" name="Rounded Rectangle 22">
            <a:hlinkClick r:id="rId3" action="ppaction://hlinksldjump"/>
          </p:cNvPr>
          <p:cNvSpPr/>
          <p:nvPr/>
        </p:nvSpPr>
        <p:spPr>
          <a:xfrm>
            <a:off x="540690" y="7108721"/>
            <a:ext cx="2143140" cy="285752"/>
          </a:xfrm>
          <a:prstGeom prst="roundRect">
            <a:avLst/>
          </a:prstGeom>
          <a:gradFill>
            <a:gsLst>
              <a:gs pos="0">
                <a:srgbClr val="FF0000"/>
              </a:gs>
              <a:gs pos="80000">
                <a:schemeClr val="accent2">
                  <a:shade val="93000"/>
                  <a:satMod val="130000"/>
                </a:schemeClr>
              </a:gs>
              <a:gs pos="100000">
                <a:schemeClr val="accent2">
                  <a:shade val="94000"/>
                  <a:satMod val="135000"/>
                </a:schemeClr>
              </a:gs>
            </a:gsLst>
          </a:gradFill>
          <a:ln/>
        </p:spPr>
        <p:style>
          <a:lnRef idx="0">
            <a:schemeClr val="accent2"/>
          </a:lnRef>
          <a:fillRef idx="3">
            <a:schemeClr val="accent2"/>
          </a:fillRef>
          <a:effectRef idx="3">
            <a:schemeClr val="accent2"/>
          </a:effectRef>
          <a:fontRef idx="minor">
            <a:schemeClr val="lt1"/>
          </a:fontRef>
        </p:style>
        <p:txBody>
          <a:bodyPr anchor="ctr"/>
          <a:lstStyle/>
          <a:p>
            <a:pPr algn="ctr" defTabSz="1042993" fontAlgn="auto">
              <a:spcBef>
                <a:spcPts val="0"/>
              </a:spcBef>
              <a:spcAft>
                <a:spcPts val="0"/>
              </a:spcAft>
              <a:defRPr/>
            </a:pPr>
            <a:r>
              <a:rPr lang="en-GB" sz="1200" b="1" dirty="0">
                <a:effectLst>
                  <a:outerShdw blurRad="50800" dist="38100" dir="2700000" algn="tl" rotWithShape="0">
                    <a:prstClr val="black">
                      <a:alpha val="40000"/>
                    </a:prstClr>
                  </a:outerShdw>
                </a:effectLst>
                <a:latin typeface="Arial" pitchFamily="34" charset="0"/>
              </a:rPr>
              <a:t>Return to Routemap</a:t>
            </a:r>
          </a:p>
        </p:txBody>
      </p:sp>
      <p:pic>
        <p:nvPicPr>
          <p:cNvPr id="8199" name="Picture 5"/>
          <p:cNvPicPr>
            <a:picLocks noChangeAspect="1" noChangeArrowheads="1"/>
          </p:cNvPicPr>
          <p:nvPr/>
        </p:nvPicPr>
        <p:blipFill>
          <a:blip r:embed="rId4"/>
          <a:srcRect/>
          <a:stretch>
            <a:fillRect/>
          </a:stretch>
        </p:blipFill>
        <p:spPr bwMode="auto">
          <a:xfrm>
            <a:off x="8875713" y="107950"/>
            <a:ext cx="1685925" cy="5905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4"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1065213"/>
            <a:ext cx="10693400" cy="6496050"/>
          </a:xfrm>
          <a:prstGeom prst="rect">
            <a:avLst/>
          </a:prstGeom>
          <a:solidFill>
            <a:srgbClr val="00B05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993" fontAlgn="auto">
              <a:spcBef>
                <a:spcPts val="0"/>
              </a:spcBef>
              <a:spcAft>
                <a:spcPts val="0"/>
              </a:spcAft>
              <a:tabLst>
                <a:tab pos="2959100" algn="l"/>
              </a:tabLst>
              <a:defRPr/>
            </a:pPr>
            <a:endParaRPr lang="en-GB" dirty="0"/>
          </a:p>
        </p:txBody>
      </p:sp>
      <p:sp>
        <p:nvSpPr>
          <p:cNvPr id="22" name="TextBox 21"/>
          <p:cNvSpPr txBox="1"/>
          <p:nvPr/>
        </p:nvSpPr>
        <p:spPr>
          <a:xfrm>
            <a:off x="9809825" y="7191931"/>
            <a:ext cx="755335" cy="338554"/>
          </a:xfrm>
          <a:prstGeom prst="rect">
            <a:avLst/>
          </a:prstGeom>
          <a:noFill/>
        </p:spPr>
        <p:txBody>
          <a:bodyPr wrap="none">
            <a:spAutoFit/>
          </a:bodyPr>
          <a:lstStyle/>
          <a:p>
            <a:pPr defTabSz="1042993" fontAlgn="auto">
              <a:spcBef>
                <a:spcPts val="0"/>
              </a:spcBef>
              <a:spcAft>
                <a:spcPts val="0"/>
              </a:spcAft>
              <a:defRPr/>
            </a:pPr>
            <a:r>
              <a:rPr lang="en-GB" sz="1600" b="1" dirty="0">
                <a:solidFill>
                  <a:srgbClr val="00B050">
                    <a:alpha val="25000"/>
                  </a:srgbClr>
                </a:solidFill>
                <a:latin typeface="Arial" pitchFamily="34" charset="0"/>
                <a:cs typeface="+mn-cs"/>
              </a:rPr>
              <a:t>Unit 1</a:t>
            </a:r>
          </a:p>
        </p:txBody>
      </p:sp>
      <p:sp>
        <p:nvSpPr>
          <p:cNvPr id="5" name="Rounded Rectangle 4">
            <a:hlinkClick r:id="rId3" action="ppaction://hlinksldjump"/>
          </p:cNvPr>
          <p:cNvSpPr/>
          <p:nvPr/>
        </p:nvSpPr>
        <p:spPr>
          <a:xfrm>
            <a:off x="540690" y="7108721"/>
            <a:ext cx="2143140" cy="285752"/>
          </a:xfrm>
          <a:prstGeom prst="roundRect">
            <a:avLst/>
          </a:prstGeom>
          <a:solidFill>
            <a:srgbClr val="00B050"/>
          </a:solidFill>
          <a:ln/>
        </p:spPr>
        <p:style>
          <a:lnRef idx="0">
            <a:schemeClr val="accent3"/>
          </a:lnRef>
          <a:fillRef idx="3">
            <a:schemeClr val="accent3"/>
          </a:fillRef>
          <a:effectRef idx="3">
            <a:schemeClr val="accent3"/>
          </a:effectRef>
          <a:fontRef idx="minor">
            <a:schemeClr val="lt1"/>
          </a:fontRef>
        </p:style>
        <p:txBody>
          <a:bodyPr anchor="ctr"/>
          <a:lstStyle/>
          <a:p>
            <a:pPr algn="ctr" defTabSz="1042993" fontAlgn="auto">
              <a:spcBef>
                <a:spcPts val="0"/>
              </a:spcBef>
              <a:spcAft>
                <a:spcPts val="0"/>
              </a:spcAft>
              <a:defRPr/>
            </a:pPr>
            <a:r>
              <a:rPr lang="en-GB" sz="1200" b="1" dirty="0">
                <a:effectLst>
                  <a:outerShdw blurRad="50800" dist="38100" dir="2700000" algn="tl" rotWithShape="0">
                    <a:prstClr val="black">
                      <a:alpha val="40000"/>
                    </a:prstClr>
                  </a:outerShdw>
                </a:effectLst>
                <a:latin typeface="Arial" pitchFamily="34" charset="0"/>
              </a:rPr>
              <a:t>Return to Routemap</a:t>
            </a:r>
          </a:p>
        </p:txBody>
      </p:sp>
      <p:pic>
        <p:nvPicPr>
          <p:cNvPr id="10247" name="Picture 5"/>
          <p:cNvPicPr>
            <a:picLocks noChangeAspect="1" noChangeArrowheads="1"/>
          </p:cNvPicPr>
          <p:nvPr/>
        </p:nvPicPr>
        <p:blipFill>
          <a:blip r:embed="rId4"/>
          <a:srcRect/>
          <a:stretch>
            <a:fillRect/>
          </a:stretch>
        </p:blipFill>
        <p:spPr bwMode="auto">
          <a:xfrm>
            <a:off x="8875713" y="107950"/>
            <a:ext cx="1685925" cy="5905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5"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1065213"/>
            <a:ext cx="10693400" cy="6496050"/>
          </a:xfrm>
          <a:prstGeom prst="rect">
            <a:avLst/>
          </a:prstGeom>
          <a:solidFill>
            <a:srgbClr val="3B5AF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993" fontAlgn="auto">
              <a:spcBef>
                <a:spcPts val="0"/>
              </a:spcBef>
              <a:spcAft>
                <a:spcPts val="0"/>
              </a:spcAft>
              <a:tabLst>
                <a:tab pos="2959100" algn="l"/>
              </a:tabLst>
              <a:defRPr/>
            </a:pPr>
            <a:endParaRPr lang="en-GB" dirty="0"/>
          </a:p>
        </p:txBody>
      </p:sp>
      <p:sp>
        <p:nvSpPr>
          <p:cNvPr id="5" name="Rounded Rectangle 4">
            <a:hlinkClick r:id="rId3" action="ppaction://hlinksldjump"/>
          </p:cNvPr>
          <p:cNvSpPr/>
          <p:nvPr/>
        </p:nvSpPr>
        <p:spPr>
          <a:xfrm>
            <a:off x="540690" y="7108721"/>
            <a:ext cx="2143140" cy="285752"/>
          </a:xfrm>
          <a:prstGeom prst="roundRect">
            <a:avLst/>
          </a:prstGeom>
          <a:solidFill>
            <a:srgbClr val="3B5AF7"/>
          </a:solidFill>
          <a:ln/>
        </p:spPr>
        <p:style>
          <a:lnRef idx="0">
            <a:schemeClr val="accent1"/>
          </a:lnRef>
          <a:fillRef idx="3">
            <a:schemeClr val="accent1"/>
          </a:fillRef>
          <a:effectRef idx="3">
            <a:schemeClr val="accent1"/>
          </a:effectRef>
          <a:fontRef idx="minor">
            <a:schemeClr val="lt1"/>
          </a:fontRef>
        </p:style>
        <p:txBody>
          <a:bodyPr anchor="ctr"/>
          <a:lstStyle/>
          <a:p>
            <a:pPr algn="ctr" defTabSz="1042993" fontAlgn="auto">
              <a:spcBef>
                <a:spcPts val="0"/>
              </a:spcBef>
              <a:spcAft>
                <a:spcPts val="0"/>
              </a:spcAft>
              <a:defRPr/>
            </a:pPr>
            <a:r>
              <a:rPr lang="en-GB" sz="1200" b="1" dirty="0">
                <a:effectLst>
                  <a:outerShdw blurRad="50800" dist="38100" dir="2700000" algn="tl" rotWithShape="0">
                    <a:prstClr val="black">
                      <a:alpha val="40000"/>
                    </a:prstClr>
                  </a:outerShdw>
                </a:effectLst>
                <a:latin typeface="Arial" pitchFamily="34" charset="0"/>
              </a:rPr>
              <a:t>Return to Routemap</a:t>
            </a:r>
          </a:p>
        </p:txBody>
      </p:sp>
      <p:pic>
        <p:nvPicPr>
          <p:cNvPr id="12294" name="Picture 5"/>
          <p:cNvPicPr>
            <a:picLocks noChangeAspect="1" noChangeArrowheads="1"/>
          </p:cNvPicPr>
          <p:nvPr/>
        </p:nvPicPr>
        <p:blipFill>
          <a:blip r:embed="rId4"/>
          <a:srcRect/>
          <a:stretch>
            <a:fillRect/>
          </a:stretch>
        </p:blipFill>
        <p:spPr bwMode="auto">
          <a:xfrm>
            <a:off x="8875713" y="107950"/>
            <a:ext cx="1685925" cy="5905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6"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4338" name="Group 2"/>
          <p:cNvGrpSpPr>
            <a:grpSpLocks/>
          </p:cNvGrpSpPr>
          <p:nvPr/>
        </p:nvGrpSpPr>
        <p:grpSpPr bwMode="auto">
          <a:xfrm>
            <a:off x="377825" y="539750"/>
            <a:ext cx="9790113" cy="3825875"/>
            <a:chOff x="416078" y="494483"/>
            <a:chExt cx="9789806" cy="3824603"/>
          </a:xfrm>
        </p:grpSpPr>
        <p:sp>
          <p:nvSpPr>
            <p:cNvPr id="6150" name="TextBox 3"/>
            <p:cNvSpPr txBox="1">
              <a:spLocks noChangeArrowheads="1"/>
            </p:cNvSpPr>
            <p:nvPr/>
          </p:nvSpPr>
          <p:spPr bwMode="auto">
            <a:xfrm>
              <a:off x="416078" y="494483"/>
              <a:ext cx="9789806" cy="1169599"/>
            </a:xfrm>
            <a:prstGeom prst="rect">
              <a:avLst/>
            </a:prstGeom>
            <a:noFill/>
            <a:ln>
              <a:noFill/>
            </a:ln>
            <a:extLst/>
          </p:spPr>
          <p:txBody>
            <a:bodyPr>
              <a:spAutoFit/>
            </a:bodyPr>
            <a:lstStyle>
              <a:lvl1pPr eaLnBrk="0" hangingPunct="0">
                <a:defRPr sz="2100">
                  <a:solidFill>
                    <a:schemeClr val="tx1"/>
                  </a:solidFill>
                  <a:latin typeface="Arial" charset="0"/>
                </a:defRPr>
              </a:lvl1pPr>
              <a:lvl2pPr marL="742950" indent="-285750" eaLnBrk="0" hangingPunct="0">
                <a:defRPr sz="2100">
                  <a:solidFill>
                    <a:schemeClr val="tx1"/>
                  </a:solidFill>
                  <a:latin typeface="Arial" charset="0"/>
                </a:defRPr>
              </a:lvl2pPr>
              <a:lvl3pPr marL="1143000" indent="-228600" eaLnBrk="0" hangingPunct="0">
                <a:defRPr sz="2100">
                  <a:solidFill>
                    <a:schemeClr val="tx1"/>
                  </a:solidFill>
                  <a:latin typeface="Arial" charset="0"/>
                </a:defRPr>
              </a:lvl3pPr>
              <a:lvl4pPr marL="1600200" indent="-228600" eaLnBrk="0" hangingPunct="0">
                <a:defRPr sz="2100">
                  <a:solidFill>
                    <a:schemeClr val="tx1"/>
                  </a:solidFill>
                  <a:latin typeface="Arial" charset="0"/>
                </a:defRPr>
              </a:lvl4pPr>
              <a:lvl5pPr marL="2057400" indent="-228600" eaLnBrk="0" hangingPunct="0">
                <a:defRPr sz="2100">
                  <a:solidFill>
                    <a:schemeClr val="tx1"/>
                  </a:solidFill>
                  <a:latin typeface="Arial" charset="0"/>
                </a:defRPr>
              </a:lvl5pPr>
              <a:lvl6pPr marL="2514600" indent="-228600" defTabSz="1042988" eaLnBrk="0" fontAlgn="base" hangingPunct="0">
                <a:spcBef>
                  <a:spcPct val="0"/>
                </a:spcBef>
                <a:spcAft>
                  <a:spcPct val="0"/>
                </a:spcAft>
                <a:defRPr sz="2100">
                  <a:solidFill>
                    <a:schemeClr val="tx1"/>
                  </a:solidFill>
                  <a:latin typeface="Arial" charset="0"/>
                </a:defRPr>
              </a:lvl6pPr>
              <a:lvl7pPr marL="2971800" indent="-228600" defTabSz="1042988" eaLnBrk="0" fontAlgn="base" hangingPunct="0">
                <a:spcBef>
                  <a:spcPct val="0"/>
                </a:spcBef>
                <a:spcAft>
                  <a:spcPct val="0"/>
                </a:spcAft>
                <a:defRPr sz="2100">
                  <a:solidFill>
                    <a:schemeClr val="tx1"/>
                  </a:solidFill>
                  <a:latin typeface="Arial" charset="0"/>
                </a:defRPr>
              </a:lvl7pPr>
              <a:lvl8pPr marL="3429000" indent="-228600" defTabSz="1042988" eaLnBrk="0" fontAlgn="base" hangingPunct="0">
                <a:spcBef>
                  <a:spcPct val="0"/>
                </a:spcBef>
                <a:spcAft>
                  <a:spcPct val="0"/>
                </a:spcAft>
                <a:defRPr sz="2100">
                  <a:solidFill>
                    <a:schemeClr val="tx1"/>
                  </a:solidFill>
                  <a:latin typeface="Arial" charset="0"/>
                </a:defRPr>
              </a:lvl8pPr>
              <a:lvl9pPr marL="3886200" indent="-228600" defTabSz="1042988" eaLnBrk="0" fontAlgn="base" hangingPunct="0">
                <a:spcBef>
                  <a:spcPct val="0"/>
                </a:spcBef>
                <a:spcAft>
                  <a:spcPct val="0"/>
                </a:spcAft>
                <a:defRPr sz="2100">
                  <a:solidFill>
                    <a:schemeClr val="tx1"/>
                  </a:solidFill>
                  <a:latin typeface="Arial" charset="0"/>
                </a:defRPr>
              </a:lvl9pPr>
            </a:lstStyle>
            <a:p>
              <a:pPr eaLnBrk="1" hangingPunct="1">
                <a:defRPr/>
              </a:pPr>
              <a:r>
                <a:rPr lang="en-GB" sz="1400" b="1" dirty="0" smtClean="0">
                  <a:solidFill>
                    <a:srgbClr val="000000"/>
                  </a:solidFill>
                  <a:latin typeface="Arial" pitchFamily="34" charset="0"/>
                  <a:cs typeface="+mn-cs"/>
                </a:rPr>
                <a:t>GCSE Mathematics Linear Route Map – Higher Tier</a:t>
              </a:r>
            </a:p>
            <a:p>
              <a:pPr eaLnBrk="1" hangingPunct="1">
                <a:defRPr/>
              </a:pPr>
              <a:endParaRPr lang="en-GB" sz="1400" b="1" dirty="0" smtClean="0">
                <a:solidFill>
                  <a:srgbClr val="000000"/>
                </a:solidFill>
                <a:latin typeface="Arial" pitchFamily="34" charset="0"/>
                <a:cs typeface="+mn-cs"/>
              </a:endParaRPr>
            </a:p>
            <a:p>
              <a:pPr eaLnBrk="1" hangingPunct="1">
                <a:defRPr/>
              </a:pPr>
              <a:r>
                <a:rPr lang="en-GB" sz="1400" dirty="0" smtClean="0">
                  <a:solidFill>
                    <a:srgbClr val="000000"/>
                  </a:solidFill>
                  <a:latin typeface="Arial" pitchFamily="34" charset="0"/>
                  <a:cs typeface="+mn-cs"/>
                </a:rPr>
                <a:t> </a:t>
              </a:r>
            </a:p>
            <a:p>
              <a:pPr eaLnBrk="1" hangingPunct="1">
                <a:defRPr/>
              </a:pPr>
              <a:r>
                <a:rPr lang="en-GB" sz="1400" dirty="0" smtClean="0">
                  <a:solidFill>
                    <a:srgbClr val="000000"/>
                  </a:solidFill>
                  <a:latin typeface="Arial" pitchFamily="34" charset="0"/>
                  <a:cs typeface="+mn-cs"/>
                </a:rPr>
                <a:t> </a:t>
              </a:r>
            </a:p>
            <a:p>
              <a:pPr eaLnBrk="1" hangingPunct="1">
                <a:defRPr/>
              </a:pPr>
              <a:r>
                <a:rPr lang="en-GB" sz="1400" dirty="0" smtClean="0">
                  <a:solidFill>
                    <a:srgbClr val="000000"/>
                  </a:solidFill>
                  <a:latin typeface="Arial" pitchFamily="34" charset="0"/>
                  <a:cs typeface="+mn-cs"/>
                </a:rPr>
                <a:t>	</a:t>
              </a:r>
            </a:p>
          </p:txBody>
        </p:sp>
        <p:sp>
          <p:nvSpPr>
            <p:cNvPr id="5" name="Round Diagonal Corner Rectangle 4">
              <a:hlinkClick r:id="rId3" action="ppaction://hlinksldjump"/>
            </p:cNvPr>
            <p:cNvSpPr>
              <a:spLocks/>
            </p:cNvSpPr>
            <p:nvPr/>
          </p:nvSpPr>
          <p:spPr>
            <a:xfrm>
              <a:off x="1136780" y="3662080"/>
              <a:ext cx="1008031" cy="657006"/>
            </a:xfrm>
            <a:prstGeom prst="round2DiagRect">
              <a:avLst/>
            </a:prstGeom>
            <a:solidFill>
              <a:srgbClr val="3B5AF7"/>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defTabSz="1042993" fontAlgn="auto">
                <a:spcBef>
                  <a:spcPts val="0"/>
                </a:spcBef>
                <a:spcAft>
                  <a:spcPts val="0"/>
                </a:spcAft>
                <a:defRPr/>
              </a:pPr>
              <a:r>
                <a:rPr lang="en-GB" sz="900" b="1" dirty="0">
                  <a:solidFill>
                    <a:prstClr val="white"/>
                  </a:solidFill>
                  <a:effectLst>
                    <a:outerShdw blurRad="38100" dist="38100" dir="2700000" algn="tl">
                      <a:srgbClr val="000000">
                        <a:alpha val="43137"/>
                      </a:srgbClr>
                    </a:outerShdw>
                  </a:effectLst>
                  <a:latin typeface="Arial" pitchFamily="34" charset="0"/>
                </a:rPr>
                <a:t>Topic</a:t>
              </a:r>
            </a:p>
          </p:txBody>
        </p:sp>
        <p:sp>
          <p:nvSpPr>
            <p:cNvPr id="6" name="Round Diagonal Corner Rectangle 5">
              <a:hlinkClick r:id="rId4" action="ppaction://hlinksldjump"/>
            </p:cNvPr>
            <p:cNvSpPr>
              <a:spLocks/>
            </p:cNvSpPr>
            <p:nvPr/>
          </p:nvSpPr>
          <p:spPr>
            <a:xfrm>
              <a:off x="4376767" y="3662080"/>
              <a:ext cx="961995" cy="657006"/>
            </a:xfrm>
            <a:prstGeom prst="round2DiagRect">
              <a:avLst/>
            </a:prstGeom>
            <a:solidFill>
              <a:srgbClr val="00B05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defTabSz="1042993" fontAlgn="auto">
                <a:spcBef>
                  <a:spcPts val="0"/>
                </a:spcBef>
                <a:spcAft>
                  <a:spcPts val="0"/>
                </a:spcAft>
                <a:defRPr/>
              </a:pPr>
              <a:r>
                <a:rPr lang="en-GB" sz="900" b="1" dirty="0">
                  <a:solidFill>
                    <a:prstClr val="white"/>
                  </a:solidFill>
                  <a:effectLst>
                    <a:outerShdw blurRad="38100" dist="38100" dir="2700000" algn="tl">
                      <a:srgbClr val="000000">
                        <a:alpha val="43137"/>
                      </a:srgbClr>
                    </a:outerShdw>
                  </a:effectLst>
                  <a:latin typeface="Arial" pitchFamily="34" charset="0"/>
                </a:rPr>
                <a:t>Topic</a:t>
              </a:r>
            </a:p>
          </p:txBody>
        </p:sp>
        <p:sp>
          <p:nvSpPr>
            <p:cNvPr id="7" name="Round Diagonal Corner Rectangle 6">
              <a:hlinkClick r:id="rId5" action="ppaction://hlinksldjump"/>
            </p:cNvPr>
            <p:cNvSpPr>
              <a:spLocks/>
            </p:cNvSpPr>
            <p:nvPr/>
          </p:nvSpPr>
          <p:spPr>
            <a:xfrm>
              <a:off x="2719469" y="3662080"/>
              <a:ext cx="961995" cy="657006"/>
            </a:xfrm>
            <a:prstGeom prst="round2DiagRect">
              <a:avLst/>
            </a:prstGeom>
            <a:solidFill>
              <a:srgbClr val="FF00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defTabSz="1042993" fontAlgn="auto">
                <a:spcBef>
                  <a:spcPts val="0"/>
                </a:spcBef>
                <a:spcAft>
                  <a:spcPts val="0"/>
                </a:spcAft>
                <a:defRPr/>
              </a:pPr>
              <a:r>
                <a:rPr lang="en-GB" sz="900" b="1" dirty="0">
                  <a:solidFill>
                    <a:prstClr val="white"/>
                  </a:solidFill>
                  <a:effectLst>
                    <a:outerShdw blurRad="38100" dist="38100" dir="2700000" algn="tl">
                      <a:srgbClr val="000000">
                        <a:alpha val="43137"/>
                      </a:srgbClr>
                    </a:outerShdw>
                  </a:effectLst>
                  <a:latin typeface="Arial" pitchFamily="34" charset="0"/>
                </a:rPr>
                <a:t>Topic</a:t>
              </a:r>
            </a:p>
          </p:txBody>
        </p:sp>
        <p:sp>
          <p:nvSpPr>
            <p:cNvPr id="6154" name="TextBox 7"/>
            <p:cNvSpPr txBox="1">
              <a:spLocks noChangeArrowheads="1"/>
            </p:cNvSpPr>
            <p:nvPr/>
          </p:nvSpPr>
          <p:spPr bwMode="auto">
            <a:xfrm>
              <a:off x="1243140" y="3276446"/>
              <a:ext cx="668752" cy="246139"/>
            </a:xfrm>
            <a:prstGeom prst="rect">
              <a:avLst/>
            </a:prstGeom>
            <a:noFill/>
            <a:ln>
              <a:noFill/>
            </a:ln>
            <a:extLst/>
          </p:spPr>
          <p:txBody>
            <a:bodyPr wrap="none">
              <a:spAutoFit/>
            </a:bodyPr>
            <a:lstStyle>
              <a:lvl1pPr eaLnBrk="0" hangingPunct="0">
                <a:defRPr sz="2100">
                  <a:solidFill>
                    <a:schemeClr val="tx1"/>
                  </a:solidFill>
                  <a:latin typeface="Arial" charset="0"/>
                </a:defRPr>
              </a:lvl1pPr>
              <a:lvl2pPr marL="742950" indent="-285750" eaLnBrk="0" hangingPunct="0">
                <a:defRPr sz="2100">
                  <a:solidFill>
                    <a:schemeClr val="tx1"/>
                  </a:solidFill>
                  <a:latin typeface="Arial" charset="0"/>
                </a:defRPr>
              </a:lvl2pPr>
              <a:lvl3pPr marL="1143000" indent="-228600" eaLnBrk="0" hangingPunct="0">
                <a:defRPr sz="2100">
                  <a:solidFill>
                    <a:schemeClr val="tx1"/>
                  </a:solidFill>
                  <a:latin typeface="Arial" charset="0"/>
                </a:defRPr>
              </a:lvl3pPr>
              <a:lvl4pPr marL="1600200" indent="-228600" eaLnBrk="0" hangingPunct="0">
                <a:defRPr sz="2100">
                  <a:solidFill>
                    <a:schemeClr val="tx1"/>
                  </a:solidFill>
                  <a:latin typeface="Arial" charset="0"/>
                </a:defRPr>
              </a:lvl4pPr>
              <a:lvl5pPr marL="2057400" indent="-228600" eaLnBrk="0" hangingPunct="0">
                <a:defRPr sz="2100">
                  <a:solidFill>
                    <a:schemeClr val="tx1"/>
                  </a:solidFill>
                  <a:latin typeface="Arial" charset="0"/>
                </a:defRPr>
              </a:lvl5pPr>
              <a:lvl6pPr marL="2514600" indent="-228600" defTabSz="1042988" eaLnBrk="0" fontAlgn="base" hangingPunct="0">
                <a:spcBef>
                  <a:spcPct val="0"/>
                </a:spcBef>
                <a:spcAft>
                  <a:spcPct val="0"/>
                </a:spcAft>
                <a:defRPr sz="2100">
                  <a:solidFill>
                    <a:schemeClr val="tx1"/>
                  </a:solidFill>
                  <a:latin typeface="Arial" charset="0"/>
                </a:defRPr>
              </a:lvl6pPr>
              <a:lvl7pPr marL="2971800" indent="-228600" defTabSz="1042988" eaLnBrk="0" fontAlgn="base" hangingPunct="0">
                <a:spcBef>
                  <a:spcPct val="0"/>
                </a:spcBef>
                <a:spcAft>
                  <a:spcPct val="0"/>
                </a:spcAft>
                <a:defRPr sz="2100">
                  <a:solidFill>
                    <a:schemeClr val="tx1"/>
                  </a:solidFill>
                  <a:latin typeface="Arial" charset="0"/>
                </a:defRPr>
              </a:lvl7pPr>
              <a:lvl8pPr marL="3429000" indent="-228600" defTabSz="1042988" eaLnBrk="0" fontAlgn="base" hangingPunct="0">
                <a:spcBef>
                  <a:spcPct val="0"/>
                </a:spcBef>
                <a:spcAft>
                  <a:spcPct val="0"/>
                </a:spcAft>
                <a:defRPr sz="2100">
                  <a:solidFill>
                    <a:schemeClr val="tx1"/>
                  </a:solidFill>
                  <a:latin typeface="Arial" charset="0"/>
                </a:defRPr>
              </a:lvl8pPr>
              <a:lvl9pPr marL="3886200" indent="-228600" defTabSz="1042988" eaLnBrk="0" fontAlgn="base" hangingPunct="0">
                <a:spcBef>
                  <a:spcPct val="0"/>
                </a:spcBef>
                <a:spcAft>
                  <a:spcPct val="0"/>
                </a:spcAft>
                <a:defRPr sz="2100">
                  <a:solidFill>
                    <a:schemeClr val="tx1"/>
                  </a:solidFill>
                  <a:latin typeface="Arial" charset="0"/>
                </a:defRPr>
              </a:lvl9pPr>
            </a:lstStyle>
            <a:p>
              <a:pPr eaLnBrk="1" hangingPunct="1">
                <a:defRPr/>
              </a:pPr>
              <a:r>
                <a:rPr lang="en-GB" sz="1000" b="1" dirty="0" smtClean="0">
                  <a:solidFill>
                    <a:srgbClr val="000000"/>
                  </a:solidFill>
                  <a:latin typeface="Arial" pitchFamily="34" charset="0"/>
                  <a:cs typeface="+mn-cs"/>
                </a:rPr>
                <a:t>Number</a:t>
              </a:r>
            </a:p>
          </p:txBody>
        </p:sp>
        <p:sp>
          <p:nvSpPr>
            <p:cNvPr id="6155" name="TextBox 8"/>
            <p:cNvSpPr txBox="1">
              <a:spLocks noChangeArrowheads="1"/>
            </p:cNvSpPr>
            <p:nvPr/>
          </p:nvSpPr>
          <p:spPr bwMode="auto">
            <a:xfrm>
              <a:off x="2825827" y="3276446"/>
              <a:ext cx="660737" cy="246139"/>
            </a:xfrm>
            <a:prstGeom prst="rect">
              <a:avLst/>
            </a:prstGeom>
            <a:noFill/>
            <a:ln>
              <a:noFill/>
            </a:ln>
            <a:extLst/>
          </p:spPr>
          <p:txBody>
            <a:bodyPr wrap="none">
              <a:spAutoFit/>
            </a:bodyPr>
            <a:lstStyle>
              <a:lvl1pPr eaLnBrk="0" hangingPunct="0">
                <a:defRPr sz="2100">
                  <a:solidFill>
                    <a:schemeClr val="tx1"/>
                  </a:solidFill>
                  <a:latin typeface="Arial" charset="0"/>
                </a:defRPr>
              </a:lvl1pPr>
              <a:lvl2pPr marL="742950" indent="-285750" eaLnBrk="0" hangingPunct="0">
                <a:defRPr sz="2100">
                  <a:solidFill>
                    <a:schemeClr val="tx1"/>
                  </a:solidFill>
                  <a:latin typeface="Arial" charset="0"/>
                </a:defRPr>
              </a:lvl2pPr>
              <a:lvl3pPr marL="1143000" indent="-228600" eaLnBrk="0" hangingPunct="0">
                <a:defRPr sz="2100">
                  <a:solidFill>
                    <a:schemeClr val="tx1"/>
                  </a:solidFill>
                  <a:latin typeface="Arial" charset="0"/>
                </a:defRPr>
              </a:lvl3pPr>
              <a:lvl4pPr marL="1600200" indent="-228600" eaLnBrk="0" hangingPunct="0">
                <a:defRPr sz="2100">
                  <a:solidFill>
                    <a:schemeClr val="tx1"/>
                  </a:solidFill>
                  <a:latin typeface="Arial" charset="0"/>
                </a:defRPr>
              </a:lvl4pPr>
              <a:lvl5pPr marL="2057400" indent="-228600" eaLnBrk="0" hangingPunct="0">
                <a:defRPr sz="2100">
                  <a:solidFill>
                    <a:schemeClr val="tx1"/>
                  </a:solidFill>
                  <a:latin typeface="Arial" charset="0"/>
                </a:defRPr>
              </a:lvl5pPr>
              <a:lvl6pPr marL="2514600" indent="-228600" defTabSz="1042988" eaLnBrk="0" fontAlgn="base" hangingPunct="0">
                <a:spcBef>
                  <a:spcPct val="0"/>
                </a:spcBef>
                <a:spcAft>
                  <a:spcPct val="0"/>
                </a:spcAft>
                <a:defRPr sz="2100">
                  <a:solidFill>
                    <a:schemeClr val="tx1"/>
                  </a:solidFill>
                  <a:latin typeface="Arial" charset="0"/>
                </a:defRPr>
              </a:lvl6pPr>
              <a:lvl7pPr marL="2971800" indent="-228600" defTabSz="1042988" eaLnBrk="0" fontAlgn="base" hangingPunct="0">
                <a:spcBef>
                  <a:spcPct val="0"/>
                </a:spcBef>
                <a:spcAft>
                  <a:spcPct val="0"/>
                </a:spcAft>
                <a:defRPr sz="2100">
                  <a:solidFill>
                    <a:schemeClr val="tx1"/>
                  </a:solidFill>
                  <a:latin typeface="Arial" charset="0"/>
                </a:defRPr>
              </a:lvl7pPr>
              <a:lvl8pPr marL="3429000" indent="-228600" defTabSz="1042988" eaLnBrk="0" fontAlgn="base" hangingPunct="0">
                <a:spcBef>
                  <a:spcPct val="0"/>
                </a:spcBef>
                <a:spcAft>
                  <a:spcPct val="0"/>
                </a:spcAft>
                <a:defRPr sz="2100">
                  <a:solidFill>
                    <a:schemeClr val="tx1"/>
                  </a:solidFill>
                  <a:latin typeface="Arial" charset="0"/>
                </a:defRPr>
              </a:lvl8pPr>
              <a:lvl9pPr marL="3886200" indent="-228600" defTabSz="1042988" eaLnBrk="0" fontAlgn="base" hangingPunct="0">
                <a:spcBef>
                  <a:spcPct val="0"/>
                </a:spcBef>
                <a:spcAft>
                  <a:spcPct val="0"/>
                </a:spcAft>
                <a:defRPr sz="2100">
                  <a:solidFill>
                    <a:schemeClr val="tx1"/>
                  </a:solidFill>
                  <a:latin typeface="Arial" charset="0"/>
                </a:defRPr>
              </a:lvl9pPr>
            </a:lstStyle>
            <a:p>
              <a:pPr eaLnBrk="1" hangingPunct="1">
                <a:defRPr/>
              </a:pPr>
              <a:r>
                <a:rPr lang="en-GB" sz="1000" b="1" dirty="0" smtClean="0">
                  <a:solidFill>
                    <a:srgbClr val="000000"/>
                  </a:solidFill>
                  <a:latin typeface="Arial" pitchFamily="34" charset="0"/>
                  <a:cs typeface="+mn-cs"/>
                </a:rPr>
                <a:t>Algebra</a:t>
              </a:r>
            </a:p>
          </p:txBody>
        </p:sp>
        <p:sp>
          <p:nvSpPr>
            <p:cNvPr id="6156" name="TextBox 9"/>
            <p:cNvSpPr txBox="1">
              <a:spLocks noChangeArrowheads="1"/>
            </p:cNvSpPr>
            <p:nvPr/>
          </p:nvSpPr>
          <p:spPr bwMode="auto">
            <a:xfrm>
              <a:off x="4303744" y="3230423"/>
              <a:ext cx="1225512" cy="399917"/>
            </a:xfrm>
            <a:prstGeom prst="rect">
              <a:avLst/>
            </a:prstGeom>
            <a:noFill/>
            <a:ln>
              <a:noFill/>
            </a:ln>
            <a:extLst/>
          </p:spPr>
          <p:txBody>
            <a:bodyPr>
              <a:spAutoFit/>
            </a:bodyPr>
            <a:lstStyle>
              <a:lvl1pPr eaLnBrk="0" hangingPunct="0">
                <a:defRPr sz="2100">
                  <a:solidFill>
                    <a:schemeClr val="tx1"/>
                  </a:solidFill>
                  <a:latin typeface="Arial" charset="0"/>
                </a:defRPr>
              </a:lvl1pPr>
              <a:lvl2pPr marL="742950" indent="-285750" eaLnBrk="0" hangingPunct="0">
                <a:defRPr sz="2100">
                  <a:solidFill>
                    <a:schemeClr val="tx1"/>
                  </a:solidFill>
                  <a:latin typeface="Arial" charset="0"/>
                </a:defRPr>
              </a:lvl2pPr>
              <a:lvl3pPr marL="1143000" indent="-228600" eaLnBrk="0" hangingPunct="0">
                <a:defRPr sz="2100">
                  <a:solidFill>
                    <a:schemeClr val="tx1"/>
                  </a:solidFill>
                  <a:latin typeface="Arial" charset="0"/>
                </a:defRPr>
              </a:lvl3pPr>
              <a:lvl4pPr marL="1600200" indent="-228600" eaLnBrk="0" hangingPunct="0">
                <a:defRPr sz="2100">
                  <a:solidFill>
                    <a:schemeClr val="tx1"/>
                  </a:solidFill>
                  <a:latin typeface="Arial" charset="0"/>
                </a:defRPr>
              </a:lvl4pPr>
              <a:lvl5pPr marL="2057400" indent="-228600" eaLnBrk="0" hangingPunct="0">
                <a:defRPr sz="2100">
                  <a:solidFill>
                    <a:schemeClr val="tx1"/>
                  </a:solidFill>
                  <a:latin typeface="Arial" charset="0"/>
                </a:defRPr>
              </a:lvl5pPr>
              <a:lvl6pPr marL="2514600" indent="-228600" defTabSz="1042988" eaLnBrk="0" fontAlgn="base" hangingPunct="0">
                <a:spcBef>
                  <a:spcPct val="0"/>
                </a:spcBef>
                <a:spcAft>
                  <a:spcPct val="0"/>
                </a:spcAft>
                <a:defRPr sz="2100">
                  <a:solidFill>
                    <a:schemeClr val="tx1"/>
                  </a:solidFill>
                  <a:latin typeface="Arial" charset="0"/>
                </a:defRPr>
              </a:lvl6pPr>
              <a:lvl7pPr marL="2971800" indent="-228600" defTabSz="1042988" eaLnBrk="0" fontAlgn="base" hangingPunct="0">
                <a:spcBef>
                  <a:spcPct val="0"/>
                </a:spcBef>
                <a:spcAft>
                  <a:spcPct val="0"/>
                </a:spcAft>
                <a:defRPr sz="2100">
                  <a:solidFill>
                    <a:schemeClr val="tx1"/>
                  </a:solidFill>
                  <a:latin typeface="Arial" charset="0"/>
                </a:defRPr>
              </a:lvl7pPr>
              <a:lvl8pPr marL="3429000" indent="-228600" defTabSz="1042988" eaLnBrk="0" fontAlgn="base" hangingPunct="0">
                <a:spcBef>
                  <a:spcPct val="0"/>
                </a:spcBef>
                <a:spcAft>
                  <a:spcPct val="0"/>
                </a:spcAft>
                <a:defRPr sz="2100">
                  <a:solidFill>
                    <a:schemeClr val="tx1"/>
                  </a:solidFill>
                  <a:latin typeface="Arial" charset="0"/>
                </a:defRPr>
              </a:lvl8pPr>
              <a:lvl9pPr marL="3886200" indent="-228600" defTabSz="1042988" eaLnBrk="0" fontAlgn="base" hangingPunct="0">
                <a:spcBef>
                  <a:spcPct val="0"/>
                </a:spcBef>
                <a:spcAft>
                  <a:spcPct val="0"/>
                </a:spcAft>
                <a:defRPr sz="2100">
                  <a:solidFill>
                    <a:schemeClr val="tx1"/>
                  </a:solidFill>
                  <a:latin typeface="Arial" charset="0"/>
                </a:defRPr>
              </a:lvl9pPr>
            </a:lstStyle>
            <a:p>
              <a:pPr eaLnBrk="1" hangingPunct="1">
                <a:defRPr/>
              </a:pPr>
              <a:r>
                <a:rPr lang="en-GB" sz="1000" b="1" dirty="0" smtClean="0">
                  <a:solidFill>
                    <a:srgbClr val="000000"/>
                  </a:solidFill>
                  <a:latin typeface="Arial" pitchFamily="34" charset="0"/>
                  <a:cs typeface="+mn-cs"/>
                </a:rPr>
                <a:t>Geometry &amp; Measures</a:t>
              </a:r>
            </a:p>
          </p:txBody>
        </p:sp>
      </p:grpSp>
      <p:sp>
        <p:nvSpPr>
          <p:cNvPr id="11" name="Round Diagonal Corner Rectangle 10">
            <a:hlinkClick r:id="rId3" action="ppaction://hlinksldjump"/>
          </p:cNvPr>
          <p:cNvSpPr>
            <a:spLocks/>
          </p:cNvSpPr>
          <p:nvPr/>
        </p:nvSpPr>
        <p:spPr bwMode="auto">
          <a:xfrm>
            <a:off x="6067425" y="3708400"/>
            <a:ext cx="960438" cy="657225"/>
          </a:xfrm>
          <a:prstGeom prst="round2DiagRect">
            <a:avLst/>
          </a:prstGeom>
          <a:solidFill>
            <a:schemeClr val="accent1"/>
          </a:solidFill>
          <a:ln w="15875">
            <a:noFill/>
          </a:ln>
        </p:spPr>
        <p:style>
          <a:lnRef idx="2">
            <a:schemeClr val="accent1"/>
          </a:lnRef>
          <a:fillRef idx="1">
            <a:schemeClr val="lt1"/>
          </a:fillRef>
          <a:effectRef idx="0">
            <a:schemeClr val="accent1"/>
          </a:effectRef>
          <a:fontRef idx="minor">
            <a:schemeClr val="dk1"/>
          </a:fontRef>
        </p:style>
        <p:txBody>
          <a:bodyPr lIns="41062" tIns="52150" rIns="39600" bIns="52150"/>
          <a:lstStyle/>
          <a:p>
            <a:pPr defTabSz="1042993" fontAlgn="auto">
              <a:spcBef>
                <a:spcPts val="0"/>
              </a:spcBef>
              <a:spcAft>
                <a:spcPts val="0"/>
              </a:spcAft>
              <a:defRPr/>
            </a:pPr>
            <a:r>
              <a:rPr lang="en-GB" sz="900" b="1" dirty="0">
                <a:solidFill>
                  <a:prstClr val="white"/>
                </a:solidFill>
                <a:effectLst>
                  <a:outerShdw blurRad="38100" dist="38100" dir="2700000" algn="tl">
                    <a:srgbClr val="000000">
                      <a:alpha val="43137"/>
                    </a:srgbClr>
                  </a:outerShdw>
                </a:effectLst>
                <a:latin typeface="Arial" pitchFamily="34" charset="0"/>
              </a:rPr>
              <a:t>Topic</a:t>
            </a:r>
          </a:p>
        </p:txBody>
      </p:sp>
      <p:sp>
        <p:nvSpPr>
          <p:cNvPr id="6149" name="TextBox 11"/>
          <p:cNvSpPr txBox="1">
            <a:spLocks noChangeArrowheads="1"/>
          </p:cNvSpPr>
          <p:nvPr/>
        </p:nvSpPr>
        <p:spPr bwMode="auto">
          <a:xfrm>
            <a:off x="6138863" y="3348038"/>
            <a:ext cx="1008062" cy="246062"/>
          </a:xfrm>
          <a:prstGeom prst="rect">
            <a:avLst/>
          </a:prstGeom>
          <a:noFill/>
          <a:ln>
            <a:noFill/>
          </a:ln>
          <a:extLst/>
        </p:spPr>
        <p:txBody>
          <a:bodyPr>
            <a:spAutoFit/>
          </a:bodyPr>
          <a:lstStyle>
            <a:lvl1pPr eaLnBrk="0" hangingPunct="0">
              <a:defRPr sz="2100">
                <a:solidFill>
                  <a:schemeClr val="tx1"/>
                </a:solidFill>
                <a:latin typeface="Arial" charset="0"/>
              </a:defRPr>
            </a:lvl1pPr>
            <a:lvl2pPr marL="742950" indent="-285750" eaLnBrk="0" hangingPunct="0">
              <a:defRPr sz="2100">
                <a:solidFill>
                  <a:schemeClr val="tx1"/>
                </a:solidFill>
                <a:latin typeface="Arial" charset="0"/>
              </a:defRPr>
            </a:lvl2pPr>
            <a:lvl3pPr marL="1143000" indent="-228600" eaLnBrk="0" hangingPunct="0">
              <a:defRPr sz="2100">
                <a:solidFill>
                  <a:schemeClr val="tx1"/>
                </a:solidFill>
                <a:latin typeface="Arial" charset="0"/>
              </a:defRPr>
            </a:lvl3pPr>
            <a:lvl4pPr marL="1600200" indent="-228600" eaLnBrk="0" hangingPunct="0">
              <a:defRPr sz="2100">
                <a:solidFill>
                  <a:schemeClr val="tx1"/>
                </a:solidFill>
                <a:latin typeface="Arial" charset="0"/>
              </a:defRPr>
            </a:lvl4pPr>
            <a:lvl5pPr marL="2057400" indent="-228600" eaLnBrk="0" hangingPunct="0">
              <a:defRPr sz="2100">
                <a:solidFill>
                  <a:schemeClr val="tx1"/>
                </a:solidFill>
                <a:latin typeface="Arial" charset="0"/>
              </a:defRPr>
            </a:lvl5pPr>
            <a:lvl6pPr marL="2514600" indent="-228600" defTabSz="1042988" eaLnBrk="0" fontAlgn="base" hangingPunct="0">
              <a:spcBef>
                <a:spcPct val="0"/>
              </a:spcBef>
              <a:spcAft>
                <a:spcPct val="0"/>
              </a:spcAft>
              <a:defRPr sz="2100">
                <a:solidFill>
                  <a:schemeClr val="tx1"/>
                </a:solidFill>
                <a:latin typeface="Arial" charset="0"/>
              </a:defRPr>
            </a:lvl6pPr>
            <a:lvl7pPr marL="2971800" indent="-228600" defTabSz="1042988" eaLnBrk="0" fontAlgn="base" hangingPunct="0">
              <a:spcBef>
                <a:spcPct val="0"/>
              </a:spcBef>
              <a:spcAft>
                <a:spcPct val="0"/>
              </a:spcAft>
              <a:defRPr sz="2100">
                <a:solidFill>
                  <a:schemeClr val="tx1"/>
                </a:solidFill>
                <a:latin typeface="Arial" charset="0"/>
              </a:defRPr>
            </a:lvl7pPr>
            <a:lvl8pPr marL="3429000" indent="-228600" defTabSz="1042988" eaLnBrk="0" fontAlgn="base" hangingPunct="0">
              <a:spcBef>
                <a:spcPct val="0"/>
              </a:spcBef>
              <a:spcAft>
                <a:spcPct val="0"/>
              </a:spcAft>
              <a:defRPr sz="2100">
                <a:solidFill>
                  <a:schemeClr val="tx1"/>
                </a:solidFill>
                <a:latin typeface="Arial" charset="0"/>
              </a:defRPr>
            </a:lvl8pPr>
            <a:lvl9pPr marL="3886200" indent="-228600" defTabSz="1042988" eaLnBrk="0" fontAlgn="base" hangingPunct="0">
              <a:spcBef>
                <a:spcPct val="0"/>
              </a:spcBef>
              <a:spcAft>
                <a:spcPct val="0"/>
              </a:spcAft>
              <a:defRPr sz="2100">
                <a:solidFill>
                  <a:schemeClr val="tx1"/>
                </a:solidFill>
                <a:latin typeface="Arial" charset="0"/>
              </a:defRPr>
            </a:lvl9pPr>
          </a:lstStyle>
          <a:p>
            <a:pPr eaLnBrk="1" hangingPunct="1">
              <a:defRPr/>
            </a:pPr>
            <a:r>
              <a:rPr lang="en-GB" sz="1000" b="1" dirty="0" smtClean="0">
                <a:solidFill>
                  <a:srgbClr val="000000"/>
                </a:solidFill>
                <a:latin typeface="Arial" pitchFamily="34" charset="0"/>
                <a:cs typeface="+mn-cs"/>
              </a:rPr>
              <a:t>Statistics</a:t>
            </a:r>
          </a:p>
        </p:txBody>
      </p:sp>
      <p:pic>
        <p:nvPicPr>
          <p:cNvPr id="14341" name="Picture 12"/>
          <p:cNvPicPr>
            <a:picLocks noChangeAspect="1" noChangeArrowheads="1"/>
          </p:cNvPicPr>
          <p:nvPr/>
        </p:nvPicPr>
        <p:blipFill>
          <a:blip r:embed="rId6"/>
          <a:srcRect/>
          <a:stretch>
            <a:fillRect/>
          </a:stretch>
        </p:blipFill>
        <p:spPr bwMode="auto">
          <a:xfrm>
            <a:off x="8875713" y="107950"/>
            <a:ext cx="1685925" cy="5905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7" r:id="rId1"/>
  </p:sldLayoutIdLst>
  <p:txStyles>
    <p:titleStyle>
      <a:lvl1pPr algn="ctr" defTabSz="1042988" rtl="0" eaLnBrk="0" fontAlgn="base" hangingPunct="0">
        <a:spcBef>
          <a:spcPct val="0"/>
        </a:spcBef>
        <a:spcAft>
          <a:spcPct val="0"/>
        </a:spcAft>
        <a:defRPr sz="5000" kern="1200">
          <a:solidFill>
            <a:schemeClr val="tx1"/>
          </a:solidFill>
          <a:latin typeface="+mj-lt"/>
          <a:ea typeface="+mj-ea"/>
          <a:cs typeface="+mj-cs"/>
        </a:defRPr>
      </a:lvl1pPr>
      <a:lvl2pPr algn="ctr" defTabSz="1042988" rtl="0" eaLnBrk="0" fontAlgn="base" hangingPunct="0">
        <a:spcBef>
          <a:spcPct val="0"/>
        </a:spcBef>
        <a:spcAft>
          <a:spcPct val="0"/>
        </a:spcAft>
        <a:defRPr sz="5000">
          <a:solidFill>
            <a:schemeClr val="tx1"/>
          </a:solidFill>
          <a:latin typeface="Calibri" pitchFamily="34" charset="0"/>
        </a:defRPr>
      </a:lvl2pPr>
      <a:lvl3pPr algn="ctr" defTabSz="1042988" rtl="0" eaLnBrk="0" fontAlgn="base" hangingPunct="0">
        <a:spcBef>
          <a:spcPct val="0"/>
        </a:spcBef>
        <a:spcAft>
          <a:spcPct val="0"/>
        </a:spcAft>
        <a:defRPr sz="5000">
          <a:solidFill>
            <a:schemeClr val="tx1"/>
          </a:solidFill>
          <a:latin typeface="Calibri" pitchFamily="34" charset="0"/>
        </a:defRPr>
      </a:lvl3pPr>
      <a:lvl4pPr algn="ctr" defTabSz="1042988" rtl="0" eaLnBrk="0" fontAlgn="base" hangingPunct="0">
        <a:spcBef>
          <a:spcPct val="0"/>
        </a:spcBef>
        <a:spcAft>
          <a:spcPct val="0"/>
        </a:spcAft>
        <a:defRPr sz="5000">
          <a:solidFill>
            <a:schemeClr val="tx1"/>
          </a:solidFill>
          <a:latin typeface="Calibri" pitchFamily="34" charset="0"/>
        </a:defRPr>
      </a:lvl4pPr>
      <a:lvl5pPr algn="ctr" defTabSz="1042988" rtl="0" eaLnBrk="0" fontAlgn="base" hangingPunct="0">
        <a:spcBef>
          <a:spcPct val="0"/>
        </a:spcBef>
        <a:spcAft>
          <a:spcPct val="0"/>
        </a:spcAft>
        <a:defRPr sz="5000">
          <a:solidFill>
            <a:schemeClr val="tx1"/>
          </a:solidFill>
          <a:latin typeface="Calibri" pitchFamily="34" charset="0"/>
        </a:defRPr>
      </a:lvl5pPr>
      <a:lvl6pPr marL="457200" algn="ctr" defTabSz="1042988" rtl="0" fontAlgn="base">
        <a:spcBef>
          <a:spcPct val="0"/>
        </a:spcBef>
        <a:spcAft>
          <a:spcPct val="0"/>
        </a:spcAft>
        <a:defRPr sz="5000">
          <a:solidFill>
            <a:schemeClr val="tx1"/>
          </a:solidFill>
          <a:latin typeface="Calibri" pitchFamily="34" charset="0"/>
        </a:defRPr>
      </a:lvl6pPr>
      <a:lvl7pPr marL="914400" algn="ctr" defTabSz="1042988" rtl="0" fontAlgn="base">
        <a:spcBef>
          <a:spcPct val="0"/>
        </a:spcBef>
        <a:spcAft>
          <a:spcPct val="0"/>
        </a:spcAft>
        <a:defRPr sz="5000">
          <a:solidFill>
            <a:schemeClr val="tx1"/>
          </a:solidFill>
          <a:latin typeface="Calibri" pitchFamily="34" charset="0"/>
        </a:defRPr>
      </a:lvl7pPr>
      <a:lvl8pPr marL="1371600" algn="ctr" defTabSz="1042988" rtl="0" fontAlgn="base">
        <a:spcBef>
          <a:spcPct val="0"/>
        </a:spcBef>
        <a:spcAft>
          <a:spcPct val="0"/>
        </a:spcAft>
        <a:defRPr sz="5000">
          <a:solidFill>
            <a:schemeClr val="tx1"/>
          </a:solidFill>
          <a:latin typeface="Calibri" pitchFamily="34" charset="0"/>
        </a:defRPr>
      </a:lvl8pPr>
      <a:lvl9pPr marL="1828800" algn="ctr" defTabSz="1042988" rtl="0" fontAlgn="base">
        <a:spcBef>
          <a:spcPct val="0"/>
        </a:spcBef>
        <a:spcAft>
          <a:spcPct val="0"/>
        </a:spcAft>
        <a:defRPr sz="5000">
          <a:solidFill>
            <a:schemeClr val="tx1"/>
          </a:solidFill>
          <a:latin typeface="Calibri" pitchFamily="34" charset="0"/>
        </a:defRPr>
      </a:lvl9pPr>
    </p:titleStyle>
    <p:bodyStyle>
      <a:lvl1pPr marL="390525" indent="-390525" algn="l" defTabSz="1042988" rtl="0" eaLnBrk="0" fontAlgn="base" hangingPunct="0">
        <a:spcBef>
          <a:spcPct val="20000"/>
        </a:spcBef>
        <a:spcAft>
          <a:spcPct val="0"/>
        </a:spcAft>
        <a:buFont typeface="Arial" charset="0"/>
        <a:buChar char="•"/>
        <a:defRPr sz="3600" kern="1200">
          <a:solidFill>
            <a:schemeClr val="tx1"/>
          </a:solidFill>
          <a:latin typeface="+mn-lt"/>
          <a:ea typeface="+mn-ea"/>
          <a:cs typeface="+mn-cs"/>
        </a:defRPr>
      </a:lvl1pPr>
      <a:lvl2pPr marL="846138" indent="-325438" algn="l" defTabSz="1042988" rtl="0" eaLnBrk="0" fontAlgn="base" hangingPunct="0">
        <a:spcBef>
          <a:spcPct val="20000"/>
        </a:spcBef>
        <a:spcAft>
          <a:spcPct val="0"/>
        </a:spcAft>
        <a:buFont typeface="Arial" charset="0"/>
        <a:buChar char="–"/>
        <a:defRPr sz="3300" kern="1200">
          <a:solidFill>
            <a:schemeClr val="tx1"/>
          </a:solidFill>
          <a:latin typeface="+mn-lt"/>
          <a:ea typeface="+mn-ea"/>
          <a:cs typeface="+mn-cs"/>
        </a:defRPr>
      </a:lvl2pPr>
      <a:lvl3pPr marL="1303338" indent="-260350" algn="l" defTabSz="1042988" rtl="0" eaLnBrk="0" fontAlgn="base" hangingPunct="0">
        <a:spcBef>
          <a:spcPct val="20000"/>
        </a:spcBef>
        <a:spcAft>
          <a:spcPct val="0"/>
        </a:spcAft>
        <a:buFont typeface="Arial" charset="0"/>
        <a:buChar char="•"/>
        <a:defRPr sz="2700" kern="1200">
          <a:solidFill>
            <a:schemeClr val="tx1"/>
          </a:solidFill>
          <a:latin typeface="+mn-lt"/>
          <a:ea typeface="+mn-ea"/>
          <a:cs typeface="+mn-cs"/>
        </a:defRPr>
      </a:lvl3pPr>
      <a:lvl4pPr marL="1824038" indent="-260350" algn="l" defTabSz="1042988" rtl="0" eaLnBrk="0" fontAlgn="base" hangingPunct="0">
        <a:spcBef>
          <a:spcPct val="20000"/>
        </a:spcBef>
        <a:spcAft>
          <a:spcPct val="0"/>
        </a:spcAft>
        <a:buFont typeface="Arial" charset="0"/>
        <a:buChar char="–"/>
        <a:defRPr sz="2300" kern="1200">
          <a:solidFill>
            <a:schemeClr val="tx1"/>
          </a:solidFill>
          <a:latin typeface="+mn-lt"/>
          <a:ea typeface="+mn-ea"/>
          <a:cs typeface="+mn-cs"/>
        </a:defRPr>
      </a:lvl4pPr>
      <a:lvl5pPr marL="2346325" indent="-260350" algn="l" defTabSz="1042988" rtl="0" eaLnBrk="0" fontAlgn="base" hangingPunct="0">
        <a:spcBef>
          <a:spcPct val="20000"/>
        </a:spcBef>
        <a:spcAft>
          <a:spcPct val="0"/>
        </a:spcAft>
        <a:buFont typeface="Arial" charset="0"/>
        <a:buChar char="»"/>
        <a:defRPr sz="2300" kern="1200">
          <a:solidFill>
            <a:schemeClr val="tx1"/>
          </a:solidFill>
          <a:latin typeface="+mn-lt"/>
          <a:ea typeface="+mn-ea"/>
          <a:cs typeface="+mn-cs"/>
        </a:defRPr>
      </a:lvl5pPr>
      <a:lvl6pPr marL="2868229" indent="-260748" algn="l" defTabSz="1042993"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725" indent="-260748" algn="l" defTabSz="1042993"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222" indent="-260748" algn="l" defTabSz="1042993"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718" indent="-260748" algn="l" defTabSz="1042993"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42993" rtl="0" eaLnBrk="1" latinLnBrk="0" hangingPunct="1">
        <a:defRPr sz="2100" kern="1200">
          <a:solidFill>
            <a:schemeClr val="tx1"/>
          </a:solidFill>
          <a:latin typeface="+mn-lt"/>
          <a:ea typeface="+mn-ea"/>
          <a:cs typeface="+mn-cs"/>
        </a:defRPr>
      </a:lvl1pPr>
      <a:lvl2pPr marL="521496" algn="l" defTabSz="1042993" rtl="0" eaLnBrk="1" latinLnBrk="0" hangingPunct="1">
        <a:defRPr sz="2100" kern="1200">
          <a:solidFill>
            <a:schemeClr val="tx1"/>
          </a:solidFill>
          <a:latin typeface="+mn-lt"/>
          <a:ea typeface="+mn-ea"/>
          <a:cs typeface="+mn-cs"/>
        </a:defRPr>
      </a:lvl2pPr>
      <a:lvl3pPr marL="1042993" algn="l" defTabSz="1042993" rtl="0" eaLnBrk="1" latinLnBrk="0" hangingPunct="1">
        <a:defRPr sz="2100" kern="1200">
          <a:solidFill>
            <a:schemeClr val="tx1"/>
          </a:solidFill>
          <a:latin typeface="+mn-lt"/>
          <a:ea typeface="+mn-ea"/>
          <a:cs typeface="+mn-cs"/>
        </a:defRPr>
      </a:lvl3pPr>
      <a:lvl4pPr marL="1564489" algn="l" defTabSz="1042993" rtl="0" eaLnBrk="1" latinLnBrk="0" hangingPunct="1">
        <a:defRPr sz="2100" kern="1200">
          <a:solidFill>
            <a:schemeClr val="tx1"/>
          </a:solidFill>
          <a:latin typeface="+mn-lt"/>
          <a:ea typeface="+mn-ea"/>
          <a:cs typeface="+mn-cs"/>
        </a:defRPr>
      </a:lvl4pPr>
      <a:lvl5pPr marL="2085984" algn="l" defTabSz="1042993" rtl="0" eaLnBrk="1" latinLnBrk="0" hangingPunct="1">
        <a:defRPr sz="2100" kern="1200">
          <a:solidFill>
            <a:schemeClr val="tx1"/>
          </a:solidFill>
          <a:latin typeface="+mn-lt"/>
          <a:ea typeface="+mn-ea"/>
          <a:cs typeface="+mn-cs"/>
        </a:defRPr>
      </a:lvl5pPr>
      <a:lvl6pPr marL="2607481" algn="l" defTabSz="1042993" rtl="0" eaLnBrk="1" latinLnBrk="0" hangingPunct="1">
        <a:defRPr sz="2100" kern="1200">
          <a:solidFill>
            <a:schemeClr val="tx1"/>
          </a:solidFill>
          <a:latin typeface="+mn-lt"/>
          <a:ea typeface="+mn-ea"/>
          <a:cs typeface="+mn-cs"/>
        </a:defRPr>
      </a:lvl6pPr>
      <a:lvl7pPr marL="3128977" algn="l" defTabSz="1042993" rtl="0" eaLnBrk="1" latinLnBrk="0" hangingPunct="1">
        <a:defRPr sz="2100" kern="1200">
          <a:solidFill>
            <a:schemeClr val="tx1"/>
          </a:solidFill>
          <a:latin typeface="+mn-lt"/>
          <a:ea typeface="+mn-ea"/>
          <a:cs typeface="+mn-cs"/>
        </a:defRPr>
      </a:lvl7pPr>
      <a:lvl8pPr marL="3650473" algn="l" defTabSz="1042993" rtl="0" eaLnBrk="1" latinLnBrk="0" hangingPunct="1">
        <a:defRPr sz="2100" kern="1200">
          <a:solidFill>
            <a:schemeClr val="tx1"/>
          </a:solidFill>
          <a:latin typeface="+mn-lt"/>
          <a:ea typeface="+mn-ea"/>
          <a:cs typeface="+mn-cs"/>
        </a:defRPr>
      </a:lvl8pPr>
      <a:lvl9pPr marL="4171970" algn="l" defTabSz="1042993" rtl="0" eaLnBrk="1" latinLnBrk="0" hangingPunct="1">
        <a:defRPr sz="21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670" y="302802"/>
            <a:ext cx="9624060" cy="1260211"/>
          </a:xfrm>
          <a:prstGeom prst="rect">
            <a:avLst/>
          </a:prstGeom>
        </p:spPr>
        <p:txBody>
          <a:bodyPr vert="horz" lIns="104251" tIns="52125" rIns="104251" bIns="52125"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534670" y="1764295"/>
            <a:ext cx="9624060" cy="4990084"/>
          </a:xfrm>
          <a:prstGeom prst="rect">
            <a:avLst/>
          </a:prstGeom>
        </p:spPr>
        <p:txBody>
          <a:bodyPr vert="horz" lIns="104251" tIns="52125" rIns="104251" bIns="5212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534671" y="7008175"/>
            <a:ext cx="2495127" cy="402567"/>
          </a:xfrm>
          <a:prstGeom prst="rect">
            <a:avLst/>
          </a:prstGeom>
        </p:spPr>
        <p:txBody>
          <a:bodyPr vert="horz" lIns="104251" tIns="52125" rIns="104251" bIns="52125" rtlCol="0" anchor="ctr"/>
          <a:lstStyle>
            <a:lvl1pPr algn="l">
              <a:defRPr sz="1400">
                <a:solidFill>
                  <a:schemeClr val="tx1">
                    <a:tint val="75000"/>
                  </a:schemeClr>
                </a:solidFill>
              </a:defRPr>
            </a:lvl1pPr>
          </a:lstStyle>
          <a:p>
            <a:fld id="{BC6CF79E-55B8-4F4F-BA53-45034C3E24BD}" type="datetimeFigureOut">
              <a:rPr lang="en-GB" smtClean="0"/>
              <a:t>23/11/2018</a:t>
            </a:fld>
            <a:endParaRPr lang="en-GB"/>
          </a:p>
        </p:txBody>
      </p:sp>
      <p:sp>
        <p:nvSpPr>
          <p:cNvPr id="5" name="Footer Placeholder 4"/>
          <p:cNvSpPr>
            <a:spLocks noGrp="1"/>
          </p:cNvSpPr>
          <p:nvPr>
            <p:ph type="ftr" sz="quarter" idx="3"/>
          </p:nvPr>
        </p:nvSpPr>
        <p:spPr>
          <a:xfrm>
            <a:off x="3653582" y="7008175"/>
            <a:ext cx="3386243" cy="402567"/>
          </a:xfrm>
          <a:prstGeom prst="rect">
            <a:avLst/>
          </a:prstGeom>
        </p:spPr>
        <p:txBody>
          <a:bodyPr vert="horz" lIns="104251" tIns="52125" rIns="104251" bIns="52125" rtlCol="0" anchor="ctr"/>
          <a:lstStyle>
            <a:lvl1pPr algn="ctr">
              <a:defRPr sz="14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663603" y="7008175"/>
            <a:ext cx="2495127" cy="402567"/>
          </a:xfrm>
          <a:prstGeom prst="rect">
            <a:avLst/>
          </a:prstGeom>
        </p:spPr>
        <p:txBody>
          <a:bodyPr vert="horz" lIns="104251" tIns="52125" rIns="104251" bIns="52125" rtlCol="0" anchor="ctr"/>
          <a:lstStyle>
            <a:lvl1pPr algn="r">
              <a:defRPr sz="1400">
                <a:solidFill>
                  <a:schemeClr val="tx1">
                    <a:tint val="75000"/>
                  </a:schemeClr>
                </a:solidFill>
              </a:defRPr>
            </a:lvl1pPr>
          </a:lstStyle>
          <a:p>
            <a:fld id="{D54FB63E-EBF0-45E9-9EBE-171D94DD098F}" type="slidenum">
              <a:rPr lang="en-GB" smtClean="0"/>
              <a:t>‹#›</a:t>
            </a:fld>
            <a:endParaRPr lang="en-GB"/>
          </a:p>
        </p:txBody>
      </p:sp>
      <p:pic>
        <p:nvPicPr>
          <p:cNvPr id="7" name="Picture 5"/>
          <p:cNvPicPr>
            <a:picLocks noChangeAspect="1" noChangeArrowheads="1"/>
          </p:cNvPicPr>
          <p:nvPr/>
        </p:nvPicPr>
        <p:blipFill>
          <a:blip r:embed="rId14"/>
          <a:srcRect/>
          <a:stretch>
            <a:fillRect/>
          </a:stretch>
        </p:blipFill>
        <p:spPr bwMode="auto">
          <a:xfrm>
            <a:off x="8875713" y="107950"/>
            <a:ext cx="1685925" cy="590550"/>
          </a:xfrm>
          <a:prstGeom prst="rect">
            <a:avLst/>
          </a:prstGeom>
          <a:noFill/>
          <a:ln w="9525">
            <a:noFill/>
            <a:miter lim="800000"/>
            <a:headEnd/>
            <a:tailEnd/>
          </a:ln>
        </p:spPr>
      </p:pic>
    </p:spTree>
    <p:extLst>
      <p:ext uri="{BB962C8B-B14F-4D97-AF65-F5344CB8AC3E}">
        <p14:creationId xmlns:p14="http://schemas.microsoft.com/office/powerpoint/2010/main" val="252630428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txStyles>
    <p:titleStyle>
      <a:lvl1pPr algn="ctr" defTabSz="1042504" rtl="0" eaLnBrk="1" latinLnBrk="0" hangingPunct="1">
        <a:spcBef>
          <a:spcPct val="0"/>
        </a:spcBef>
        <a:buNone/>
        <a:defRPr sz="5000" kern="1200">
          <a:solidFill>
            <a:schemeClr val="tx1"/>
          </a:solidFill>
          <a:latin typeface="+mj-lt"/>
          <a:ea typeface="+mj-ea"/>
          <a:cs typeface="+mj-cs"/>
        </a:defRPr>
      </a:lvl1pPr>
    </p:titleStyle>
    <p:bodyStyle>
      <a:lvl1pPr marL="390938" indent="-390938" algn="l" defTabSz="1042504"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1pPr>
      <a:lvl2pPr marL="847035" indent="-325784" algn="l" defTabSz="1042504"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303130" indent="-260626" algn="l" defTabSz="1042504"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824382" indent="-260626" algn="l" defTabSz="1042504"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345634" indent="-260626" algn="l" defTabSz="1042504"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66886" indent="-260626" algn="l" defTabSz="1042504"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8137" indent="-260626" algn="l" defTabSz="1042504"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09390" indent="-260626" algn="l" defTabSz="1042504"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0642" indent="-260626" algn="l" defTabSz="1042504"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en-US"/>
      </a:defPPr>
      <a:lvl1pPr marL="0" algn="l" defTabSz="1042504" rtl="0" eaLnBrk="1" latinLnBrk="0" hangingPunct="1">
        <a:defRPr sz="2100" kern="1200">
          <a:solidFill>
            <a:schemeClr val="tx1"/>
          </a:solidFill>
          <a:latin typeface="+mn-lt"/>
          <a:ea typeface="+mn-ea"/>
          <a:cs typeface="+mn-cs"/>
        </a:defRPr>
      </a:lvl1pPr>
      <a:lvl2pPr marL="521252" algn="l" defTabSz="1042504" rtl="0" eaLnBrk="1" latinLnBrk="0" hangingPunct="1">
        <a:defRPr sz="2100" kern="1200">
          <a:solidFill>
            <a:schemeClr val="tx1"/>
          </a:solidFill>
          <a:latin typeface="+mn-lt"/>
          <a:ea typeface="+mn-ea"/>
          <a:cs typeface="+mn-cs"/>
        </a:defRPr>
      </a:lvl2pPr>
      <a:lvl3pPr marL="1042504" algn="l" defTabSz="1042504" rtl="0" eaLnBrk="1" latinLnBrk="0" hangingPunct="1">
        <a:defRPr sz="2100" kern="1200">
          <a:solidFill>
            <a:schemeClr val="tx1"/>
          </a:solidFill>
          <a:latin typeface="+mn-lt"/>
          <a:ea typeface="+mn-ea"/>
          <a:cs typeface="+mn-cs"/>
        </a:defRPr>
      </a:lvl3pPr>
      <a:lvl4pPr marL="1563756" algn="l" defTabSz="1042504" rtl="0" eaLnBrk="1" latinLnBrk="0" hangingPunct="1">
        <a:defRPr sz="2100" kern="1200">
          <a:solidFill>
            <a:schemeClr val="tx1"/>
          </a:solidFill>
          <a:latin typeface="+mn-lt"/>
          <a:ea typeface="+mn-ea"/>
          <a:cs typeface="+mn-cs"/>
        </a:defRPr>
      </a:lvl4pPr>
      <a:lvl5pPr marL="2085008" algn="l" defTabSz="1042504" rtl="0" eaLnBrk="1" latinLnBrk="0" hangingPunct="1">
        <a:defRPr sz="2100" kern="1200">
          <a:solidFill>
            <a:schemeClr val="tx1"/>
          </a:solidFill>
          <a:latin typeface="+mn-lt"/>
          <a:ea typeface="+mn-ea"/>
          <a:cs typeface="+mn-cs"/>
        </a:defRPr>
      </a:lvl5pPr>
      <a:lvl6pPr marL="2606259" algn="l" defTabSz="1042504" rtl="0" eaLnBrk="1" latinLnBrk="0" hangingPunct="1">
        <a:defRPr sz="2100" kern="1200">
          <a:solidFill>
            <a:schemeClr val="tx1"/>
          </a:solidFill>
          <a:latin typeface="+mn-lt"/>
          <a:ea typeface="+mn-ea"/>
          <a:cs typeface="+mn-cs"/>
        </a:defRPr>
      </a:lvl6pPr>
      <a:lvl7pPr marL="3127512" algn="l" defTabSz="1042504" rtl="0" eaLnBrk="1" latinLnBrk="0" hangingPunct="1">
        <a:defRPr sz="2100" kern="1200">
          <a:solidFill>
            <a:schemeClr val="tx1"/>
          </a:solidFill>
          <a:latin typeface="+mn-lt"/>
          <a:ea typeface="+mn-ea"/>
          <a:cs typeface="+mn-cs"/>
        </a:defRPr>
      </a:lvl7pPr>
      <a:lvl8pPr marL="3648764" algn="l" defTabSz="1042504" rtl="0" eaLnBrk="1" latinLnBrk="0" hangingPunct="1">
        <a:defRPr sz="2100" kern="1200">
          <a:solidFill>
            <a:schemeClr val="tx1"/>
          </a:solidFill>
          <a:latin typeface="+mn-lt"/>
          <a:ea typeface="+mn-ea"/>
          <a:cs typeface="+mn-cs"/>
        </a:defRPr>
      </a:lvl8pPr>
      <a:lvl9pPr marL="4170015" algn="l" defTabSz="1042504" rtl="0" eaLnBrk="1" latinLnBrk="0" hangingPunct="1">
        <a:defRPr sz="21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534988" y="303213"/>
            <a:ext cx="9623425"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2051" name="Text Placeholder 2"/>
          <p:cNvSpPr>
            <a:spLocks noGrp="1"/>
          </p:cNvSpPr>
          <p:nvPr>
            <p:ph type="body" idx="1"/>
          </p:nvPr>
        </p:nvSpPr>
        <p:spPr bwMode="auto">
          <a:xfrm>
            <a:off x="534988" y="1763713"/>
            <a:ext cx="9623425"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534988" y="7008813"/>
            <a:ext cx="2495550" cy="401637"/>
          </a:xfrm>
          <a:prstGeom prst="rect">
            <a:avLst/>
          </a:prstGeom>
        </p:spPr>
        <p:txBody>
          <a:bodyPr vert="horz" lIns="91440" tIns="45720" rIns="91440" bIns="45720" rtlCol="0" anchor="ctr"/>
          <a:lstStyle>
            <a:lvl1pPr algn="l">
              <a:defRPr sz="1200" smtClean="0">
                <a:solidFill>
                  <a:schemeClr val="tx1">
                    <a:tint val="75000"/>
                  </a:schemeClr>
                </a:solidFill>
                <a:cs typeface="+mn-cs"/>
              </a:defRPr>
            </a:lvl1pPr>
          </a:lstStyle>
          <a:p>
            <a:pPr>
              <a:defRPr/>
            </a:pPr>
            <a:fld id="{02563CB6-4FE0-4D55-9A6C-75E95F4F1120}" type="datetimeFigureOut">
              <a:rPr lang="en-GB">
                <a:solidFill>
                  <a:prstClr val="black">
                    <a:tint val="75000"/>
                  </a:prstClr>
                </a:solidFill>
              </a:rPr>
              <a:pPr>
                <a:defRPr/>
              </a:pPr>
              <a:t>23/11/2018</a:t>
            </a:fld>
            <a:endParaRPr lang="en-GB">
              <a:solidFill>
                <a:prstClr val="black">
                  <a:tint val="75000"/>
                </a:prstClr>
              </a:solidFill>
            </a:endParaRPr>
          </a:p>
        </p:txBody>
      </p:sp>
      <p:sp>
        <p:nvSpPr>
          <p:cNvPr id="5" name="Footer Placeholder 4"/>
          <p:cNvSpPr>
            <a:spLocks noGrp="1"/>
          </p:cNvSpPr>
          <p:nvPr>
            <p:ph type="ftr" sz="quarter" idx="3"/>
          </p:nvPr>
        </p:nvSpPr>
        <p:spPr>
          <a:xfrm>
            <a:off x="3652838" y="7008813"/>
            <a:ext cx="3387725" cy="401637"/>
          </a:xfrm>
          <a:prstGeom prst="rect">
            <a:avLst/>
          </a:prstGeom>
        </p:spPr>
        <p:txBody>
          <a:bodyPr vert="horz" lIns="91440" tIns="45720" rIns="91440" bIns="45720" rtlCol="0" anchor="ctr"/>
          <a:lstStyle>
            <a:lvl1pPr algn="ctr">
              <a:defRPr sz="1200">
                <a:solidFill>
                  <a:schemeClr val="tx1">
                    <a:tint val="75000"/>
                  </a:schemeClr>
                </a:solidFill>
                <a:cs typeface="+mn-cs"/>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7662863" y="7008813"/>
            <a:ext cx="2495550" cy="401637"/>
          </a:xfrm>
          <a:prstGeom prst="rect">
            <a:avLst/>
          </a:prstGeom>
        </p:spPr>
        <p:txBody>
          <a:bodyPr vert="horz" lIns="91440" tIns="45720" rIns="91440" bIns="45720" rtlCol="0" anchor="ctr"/>
          <a:lstStyle>
            <a:lvl1pPr algn="r">
              <a:defRPr sz="1200" smtClean="0">
                <a:solidFill>
                  <a:schemeClr val="tx1">
                    <a:tint val="75000"/>
                  </a:schemeClr>
                </a:solidFill>
                <a:cs typeface="+mn-cs"/>
              </a:defRPr>
            </a:lvl1pPr>
          </a:lstStyle>
          <a:p>
            <a:pPr>
              <a:defRPr/>
            </a:pPr>
            <a:fld id="{1521B23A-E166-4A9B-A9C0-9D897E1D0F3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743332844"/>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Arial" pitchFamily="34" charset="0"/>
          <a:ea typeface="+mj-ea"/>
          <a:cs typeface="+mj-cs"/>
        </a:defRPr>
      </a:lvl1pPr>
      <a:lvl2pPr algn="ctr" rtl="0" fontAlgn="base">
        <a:spcBef>
          <a:spcPct val="0"/>
        </a:spcBef>
        <a:spcAft>
          <a:spcPct val="0"/>
        </a:spcAft>
        <a:defRPr sz="4400">
          <a:solidFill>
            <a:schemeClr val="tx1"/>
          </a:solidFill>
          <a:latin typeface="Arial" charset="0"/>
        </a:defRPr>
      </a:lvl2pPr>
      <a:lvl3pPr algn="ctr" rtl="0" fontAlgn="base">
        <a:spcBef>
          <a:spcPct val="0"/>
        </a:spcBef>
        <a:spcAft>
          <a:spcPct val="0"/>
        </a:spcAft>
        <a:defRPr sz="4400">
          <a:solidFill>
            <a:schemeClr val="tx1"/>
          </a:solidFill>
          <a:latin typeface="Arial" charset="0"/>
        </a:defRPr>
      </a:lvl3pPr>
      <a:lvl4pPr algn="ctr" rtl="0" fontAlgn="base">
        <a:spcBef>
          <a:spcPct val="0"/>
        </a:spcBef>
        <a:spcAft>
          <a:spcPct val="0"/>
        </a:spcAft>
        <a:defRPr sz="4400">
          <a:solidFill>
            <a:schemeClr val="tx1"/>
          </a:solidFill>
          <a:latin typeface="Arial" charset="0"/>
        </a:defRPr>
      </a:lvl4pPr>
      <a:lvl5pPr algn="ctr" rtl="0" fontAlgn="base">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Arial" pitchFamily="34" charset="0"/>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Arial" pitchFamily="34" charset="0"/>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Arial" pitchFamily="34" charset="0"/>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Arial" pitchFamily="34" charset="0"/>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diagramLayout" Target="../diagrams/layout1.xml"/><Relationship Id="rId7" Type="http://schemas.openxmlformats.org/officeDocument/2006/relationships/slide" Target="slide1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slide" Target="slide4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7.png"/><Relationship Id="rId7" Type="http://schemas.openxmlformats.org/officeDocument/2006/relationships/diagramColors" Target="../diagrams/colors2.xml"/><Relationship Id="rId2" Type="http://schemas.openxmlformats.org/officeDocument/2006/relationships/slide" Target="slide45.xml"/><Relationship Id="rId1" Type="http://schemas.openxmlformats.org/officeDocument/2006/relationships/slideLayout" Target="../slideLayouts/slideLayout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slide" Target="slide13.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slide" Target="slide48.xml"/><Relationship Id="rId7" Type="http://schemas.openxmlformats.org/officeDocument/2006/relationships/diagramData" Target="../diagrams/data3.xml"/><Relationship Id="rId12" Type="http://schemas.openxmlformats.org/officeDocument/2006/relationships/slide" Target="slide14.xml"/><Relationship Id="rId2" Type="http://schemas.openxmlformats.org/officeDocument/2006/relationships/slide" Target="slide45.xml"/><Relationship Id="rId1" Type="http://schemas.openxmlformats.org/officeDocument/2006/relationships/slideLayout" Target="../slideLayouts/slideLayout8.xml"/><Relationship Id="rId6" Type="http://schemas.openxmlformats.org/officeDocument/2006/relationships/slide" Target="slide7.xml"/><Relationship Id="rId11" Type="http://schemas.microsoft.com/office/2007/relationships/diagramDrawing" Target="../diagrams/drawing3.xml"/><Relationship Id="rId5" Type="http://schemas.openxmlformats.org/officeDocument/2006/relationships/slide" Target="slide48.xml"/><Relationship Id="rId10" Type="http://schemas.openxmlformats.org/officeDocument/2006/relationships/diagramColors" Target="../diagrams/colors3.xml"/><Relationship Id="rId4" Type="http://schemas.openxmlformats.org/officeDocument/2006/relationships/image" Target="../media/image3.png"/><Relationship Id="rId9"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slide" Target="slide45.xml"/><Relationship Id="rId1" Type="http://schemas.openxmlformats.org/officeDocument/2006/relationships/slideLayout" Target="../slideLayouts/slideLayout8.xml"/><Relationship Id="rId5" Type="http://schemas.openxmlformats.org/officeDocument/2006/relationships/slide" Target="slide48.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slide" Target="slide45.xml"/><Relationship Id="rId7" Type="http://schemas.openxmlformats.org/officeDocument/2006/relationships/diagramColors" Target="../diagrams/colors4.xml"/><Relationship Id="rId2" Type="http://schemas.openxmlformats.org/officeDocument/2006/relationships/image" Target="../media/image5.png"/><Relationship Id="rId1" Type="http://schemas.openxmlformats.org/officeDocument/2006/relationships/slideLayout" Target="../slideLayouts/slideLayout8.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slide" Target="slide16.xml"/></Relationships>
</file>

<file path=ppt/slides/_rels/slide16.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44.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8.png"/><Relationship Id="rId7" Type="http://schemas.openxmlformats.org/officeDocument/2006/relationships/diagramColors" Target="../diagrams/colors5.xml"/><Relationship Id="rId2" Type="http://schemas.openxmlformats.org/officeDocument/2006/relationships/slide" Target="slide49.xml"/><Relationship Id="rId1" Type="http://schemas.openxmlformats.org/officeDocument/2006/relationships/slideLayout" Target="../slideLayouts/slideLayout8.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slide" Target="slide19.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49.xml"/><Relationship Id="rId1" Type="http://schemas.openxmlformats.org/officeDocument/2006/relationships/slideLayout" Target="../slideLayouts/slideLayout8.xml"/><Relationship Id="rId5" Type="http://schemas.openxmlformats.org/officeDocument/2006/relationships/slide" Target="slide7.xml"/><Relationship Id="rId4" Type="http://schemas.openxmlformats.org/officeDocument/2006/relationships/slide" Target="slide49.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51.xml"/><Relationship Id="rId1" Type="http://schemas.openxmlformats.org/officeDocument/2006/relationships/slideLayout" Target="../slideLayouts/slideLayout8.xml"/><Relationship Id="rId5" Type="http://schemas.openxmlformats.org/officeDocument/2006/relationships/slide" Target="slide7.xml"/><Relationship Id="rId4" Type="http://schemas.openxmlformats.org/officeDocument/2006/relationships/slide" Target="slide51.xml"/></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11.png"/><Relationship Id="rId7" Type="http://schemas.openxmlformats.org/officeDocument/2006/relationships/diagramQuickStyle" Target="../diagrams/quickStyle6.xml"/><Relationship Id="rId2" Type="http://schemas.openxmlformats.org/officeDocument/2006/relationships/slide" Target="slide46.xml"/><Relationship Id="rId1" Type="http://schemas.openxmlformats.org/officeDocument/2006/relationships/slideLayout" Target="../slideLayouts/slideLayout8.xml"/><Relationship Id="rId6" Type="http://schemas.openxmlformats.org/officeDocument/2006/relationships/diagramLayout" Target="../diagrams/layout6.xml"/><Relationship Id="rId11" Type="http://schemas.openxmlformats.org/officeDocument/2006/relationships/slide" Target="slide7.xml"/><Relationship Id="rId5" Type="http://schemas.openxmlformats.org/officeDocument/2006/relationships/diagramData" Target="../diagrams/data6.xml"/><Relationship Id="rId10" Type="http://schemas.openxmlformats.org/officeDocument/2006/relationships/slide" Target="slide22.xml"/><Relationship Id="rId4" Type="http://schemas.openxmlformats.org/officeDocument/2006/relationships/slide" Target="slide46.xml"/><Relationship Id="rId9" Type="http://schemas.microsoft.com/office/2007/relationships/diagramDrawing" Target="../diagrams/drawing6.xml"/></Relationships>
</file>

<file path=ppt/slides/_rels/slide22.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slide" Target="slide60.xml"/><Relationship Id="rId1" Type="http://schemas.openxmlformats.org/officeDocument/2006/relationships/slideLayout" Target="../slideLayouts/slideLayout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slide" Target="slide7.xml"/></Relationships>
</file>

<file path=ppt/slides/_rels/slide24.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60.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8" Type="http://schemas.openxmlformats.org/officeDocument/2006/relationships/diagramData" Target="../diagrams/data9.xml"/><Relationship Id="rId13" Type="http://schemas.openxmlformats.org/officeDocument/2006/relationships/slide" Target="slide27.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image" Target="../media/image13.png"/><Relationship Id="rId1" Type="http://schemas.openxmlformats.org/officeDocument/2006/relationships/slideLayout" Target="../slideLayouts/slideLayout8.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 Id="rId14" Type="http://schemas.openxmlformats.org/officeDocument/2006/relationships/slide" Target="slide7.xml"/></Relationships>
</file>

<file path=ppt/slides/_rels/slide27.xml.rels><?xml version="1.0" encoding="UTF-8" standalone="yes"?>
<Relationships xmlns="http://schemas.openxmlformats.org/package/2006/relationships"><Relationship Id="rId8" Type="http://schemas.openxmlformats.org/officeDocument/2006/relationships/diagramData" Target="../diagrams/data11.xml"/><Relationship Id="rId13" Type="http://schemas.openxmlformats.org/officeDocument/2006/relationships/slide" Target="slide28.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image" Target="../media/image14.png"/><Relationship Id="rId1" Type="http://schemas.openxmlformats.org/officeDocument/2006/relationships/slideLayout" Target="../slideLayouts/slideLayout8.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 Id="rId14" Type="http://schemas.openxmlformats.org/officeDocument/2006/relationships/slide" Target="slide7.xml"/></Relationships>
</file>

<file path=ppt/slides/_rels/slide28.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15.png"/><Relationship Id="rId1" Type="http://schemas.openxmlformats.org/officeDocument/2006/relationships/slideLayout" Target="../slideLayouts/slideLayout8.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9.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5.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allaboutmaths.aqa.org.uk/newA-levelmaths" TargetMode="External"/><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8" Type="http://schemas.openxmlformats.org/officeDocument/2006/relationships/slide" Target="slide31.xml"/><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slide" Target="slide5.xml"/><Relationship Id="rId1" Type="http://schemas.openxmlformats.org/officeDocument/2006/relationships/slideLayout" Target="../slideLayouts/slideLayout8.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 Id="rId9" Type="http://schemas.openxmlformats.org/officeDocument/2006/relationships/slide" Target="slide7.xml"/></Relationships>
</file>

<file path=ppt/slides/_rels/slide31.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slide" Target="slide5.xml"/><Relationship Id="rId1" Type="http://schemas.openxmlformats.org/officeDocument/2006/relationships/slideLayout" Target="../slideLayouts/slideLayout8.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 Id="rId9" Type="http://schemas.openxmlformats.org/officeDocument/2006/relationships/slide" Target="slide7.xml"/></Relationships>
</file>

<file path=ppt/slides/_rels/slide32.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5.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5.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slide" Target="slide67.xml"/><Relationship Id="rId2" Type="http://schemas.openxmlformats.org/officeDocument/2006/relationships/slide" Target="slide5.xml"/><Relationship Id="rId1" Type="http://schemas.openxmlformats.org/officeDocument/2006/relationships/slideLayout" Target="../slideLayouts/slideLayout8.xml"/><Relationship Id="rId4" Type="http://schemas.openxmlformats.org/officeDocument/2006/relationships/slide" Target="slide7.xml"/></Relationships>
</file>

<file path=ppt/slides/_rels/slide35.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8" Type="http://schemas.openxmlformats.org/officeDocument/2006/relationships/diagramData" Target="../diagrams/data16.xml"/><Relationship Id="rId13" Type="http://schemas.openxmlformats.org/officeDocument/2006/relationships/slide" Target="slide37.xml"/><Relationship Id="rId3" Type="http://schemas.openxmlformats.org/officeDocument/2006/relationships/diagramData" Target="../diagrams/data15.xml"/><Relationship Id="rId7" Type="http://schemas.microsoft.com/office/2007/relationships/diagramDrawing" Target="../diagrams/drawing15.xml"/><Relationship Id="rId12" Type="http://schemas.microsoft.com/office/2007/relationships/diagramDrawing" Target="../diagrams/drawing16.xml"/><Relationship Id="rId2" Type="http://schemas.openxmlformats.org/officeDocument/2006/relationships/slide" Target="slide64.xml"/><Relationship Id="rId1" Type="http://schemas.openxmlformats.org/officeDocument/2006/relationships/slideLayout" Target="../slideLayouts/slideLayout8.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0" Type="http://schemas.openxmlformats.org/officeDocument/2006/relationships/diagramQuickStyle" Target="../diagrams/quickStyle16.xml"/><Relationship Id="rId4" Type="http://schemas.openxmlformats.org/officeDocument/2006/relationships/diagramLayout" Target="../diagrams/layout15.xml"/><Relationship Id="rId9" Type="http://schemas.openxmlformats.org/officeDocument/2006/relationships/diagramLayout" Target="../diagrams/layout16.xml"/></Relationships>
</file>

<file path=ppt/slides/_rels/slide37.xml.rels><?xml version="1.0" encoding="UTF-8" standalone="yes"?>
<Relationships xmlns="http://schemas.openxmlformats.org/package/2006/relationships"><Relationship Id="rId8" Type="http://schemas.openxmlformats.org/officeDocument/2006/relationships/diagramColors" Target="../diagrams/colors17.xml"/><Relationship Id="rId3" Type="http://schemas.openxmlformats.org/officeDocument/2006/relationships/slide" Target="slide60.xml"/><Relationship Id="rId7" Type="http://schemas.openxmlformats.org/officeDocument/2006/relationships/diagramQuickStyle" Target="../diagrams/quickStyle17.xml"/><Relationship Id="rId2" Type="http://schemas.openxmlformats.org/officeDocument/2006/relationships/slide" Target="slide60.xml"/><Relationship Id="rId1" Type="http://schemas.openxmlformats.org/officeDocument/2006/relationships/slideLayout" Target="../slideLayouts/slideLayout8.xml"/><Relationship Id="rId6" Type="http://schemas.openxmlformats.org/officeDocument/2006/relationships/diagramLayout" Target="../diagrams/layout17.xml"/><Relationship Id="rId5" Type="http://schemas.openxmlformats.org/officeDocument/2006/relationships/diagramData" Target="../diagrams/data17.xml"/><Relationship Id="rId10" Type="http://schemas.openxmlformats.org/officeDocument/2006/relationships/slide" Target="slide7.xml"/><Relationship Id="rId4" Type="http://schemas.openxmlformats.org/officeDocument/2006/relationships/image" Target="../media/image16.png"/><Relationship Id="rId9" Type="http://schemas.microsoft.com/office/2007/relationships/diagramDrawing" Target="../diagrams/drawing17.xml"/></Relationships>
</file>

<file path=ppt/slides/_rels/slide38.xml.rels><?xml version="1.0" encoding="UTF-8" standalone="yes"?>
<Relationships xmlns="http://schemas.openxmlformats.org/package/2006/relationships"><Relationship Id="rId8" Type="http://schemas.openxmlformats.org/officeDocument/2006/relationships/diagramData" Target="../diagrams/data19.xml"/><Relationship Id="rId13" Type="http://schemas.openxmlformats.org/officeDocument/2006/relationships/slide" Target="slide39.xml"/><Relationship Id="rId3" Type="http://schemas.openxmlformats.org/officeDocument/2006/relationships/diagramData" Target="../diagrams/data18.xml"/><Relationship Id="rId7" Type="http://schemas.microsoft.com/office/2007/relationships/diagramDrawing" Target="../diagrams/drawing18.xml"/><Relationship Id="rId12" Type="http://schemas.microsoft.com/office/2007/relationships/diagramDrawing" Target="../diagrams/drawing19.xml"/><Relationship Id="rId2" Type="http://schemas.openxmlformats.org/officeDocument/2006/relationships/slide" Target="slide62.xml"/><Relationship Id="rId1" Type="http://schemas.openxmlformats.org/officeDocument/2006/relationships/slideLayout" Target="../slideLayouts/slideLayout8.xml"/><Relationship Id="rId6" Type="http://schemas.openxmlformats.org/officeDocument/2006/relationships/diagramColors" Target="../diagrams/colors18.xml"/><Relationship Id="rId11" Type="http://schemas.openxmlformats.org/officeDocument/2006/relationships/diagramColors" Target="../diagrams/colors19.xml"/><Relationship Id="rId5" Type="http://schemas.openxmlformats.org/officeDocument/2006/relationships/diagramQuickStyle" Target="../diagrams/quickStyle18.xml"/><Relationship Id="rId10" Type="http://schemas.openxmlformats.org/officeDocument/2006/relationships/diagramQuickStyle" Target="../diagrams/quickStyle19.xml"/><Relationship Id="rId4" Type="http://schemas.openxmlformats.org/officeDocument/2006/relationships/diagramLayout" Target="../diagrams/layout18.xml"/><Relationship Id="rId9" Type="http://schemas.openxmlformats.org/officeDocument/2006/relationships/diagramLayout" Target="../diagrams/layout19.xml"/><Relationship Id="rId14" Type="http://schemas.openxmlformats.org/officeDocument/2006/relationships/slide" Target="slide7.xml"/></Relationships>
</file>

<file path=ppt/slides/_rels/slide39.xml.rels><?xml version="1.0" encoding="UTF-8" standalone="yes"?>
<Relationships xmlns="http://schemas.openxmlformats.org/package/2006/relationships"><Relationship Id="rId8" Type="http://schemas.openxmlformats.org/officeDocument/2006/relationships/diagramLayout" Target="../diagrams/layout21.xml"/><Relationship Id="rId13" Type="http://schemas.openxmlformats.org/officeDocument/2006/relationships/slide" Target="slide7.xml"/><Relationship Id="rId3" Type="http://schemas.openxmlformats.org/officeDocument/2006/relationships/diagramLayout" Target="../diagrams/layout20.xml"/><Relationship Id="rId7" Type="http://schemas.openxmlformats.org/officeDocument/2006/relationships/diagramData" Target="../diagrams/data21.xml"/><Relationship Id="rId12" Type="http://schemas.openxmlformats.org/officeDocument/2006/relationships/slide" Target="slide40.xml"/><Relationship Id="rId2" Type="http://schemas.openxmlformats.org/officeDocument/2006/relationships/diagramData" Target="../diagrams/data20.xml"/><Relationship Id="rId1" Type="http://schemas.openxmlformats.org/officeDocument/2006/relationships/slideLayout" Target="../slideLayouts/slideLayout8.xml"/><Relationship Id="rId6" Type="http://schemas.microsoft.com/office/2007/relationships/diagramDrawing" Target="../diagrams/drawing20.xml"/><Relationship Id="rId11" Type="http://schemas.microsoft.com/office/2007/relationships/diagramDrawing" Target="../diagrams/drawing21.xml"/><Relationship Id="rId5" Type="http://schemas.openxmlformats.org/officeDocument/2006/relationships/diagramColors" Target="../diagrams/colors20.xml"/><Relationship Id="rId10" Type="http://schemas.openxmlformats.org/officeDocument/2006/relationships/diagramColors" Target="../diagrams/colors21.xml"/><Relationship Id="rId4" Type="http://schemas.openxmlformats.org/officeDocument/2006/relationships/diagramQuickStyle" Target="../diagrams/quickStyle20.xml"/><Relationship Id="rId9" Type="http://schemas.openxmlformats.org/officeDocument/2006/relationships/diagramQuickStyle" Target="../diagrams/quickStyle21.xml"/></Relationships>
</file>

<file path=ppt/slides/_rels/slide4.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slide" Target="slide62.xml"/><Relationship Id="rId1" Type="http://schemas.openxmlformats.org/officeDocument/2006/relationships/slideLayout" Target="../slideLayouts/slideLayout8.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41.xml.rels><?xml version="1.0" encoding="UTF-8" standalone="yes"?>
<Relationships xmlns="http://schemas.openxmlformats.org/package/2006/relationships"><Relationship Id="rId3" Type="http://schemas.openxmlformats.org/officeDocument/2006/relationships/slide" Target="slide66.xml"/><Relationship Id="rId2" Type="http://schemas.openxmlformats.org/officeDocument/2006/relationships/slide" Target="slide5.xml"/><Relationship Id="rId1" Type="http://schemas.openxmlformats.org/officeDocument/2006/relationships/slideLayout" Target="../slideLayouts/slideLayout8.xml"/><Relationship Id="rId4" Type="http://schemas.openxmlformats.org/officeDocument/2006/relationships/slide" Target="slide7.xml"/></Relationships>
</file>

<file path=ppt/slides/_rels/slide4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7.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8" Type="http://schemas.openxmlformats.org/officeDocument/2006/relationships/diagramColors" Target="../diagrams/colors23.xml"/><Relationship Id="rId3" Type="http://schemas.openxmlformats.org/officeDocument/2006/relationships/image" Target="../media/image17.png"/><Relationship Id="rId7" Type="http://schemas.openxmlformats.org/officeDocument/2006/relationships/diagramQuickStyle" Target="../diagrams/quickStyle23.xml"/><Relationship Id="rId2" Type="http://schemas.openxmlformats.org/officeDocument/2006/relationships/slide" Target="slide17.xml"/><Relationship Id="rId1" Type="http://schemas.openxmlformats.org/officeDocument/2006/relationships/slideLayout" Target="../slideLayouts/slideLayout8.xml"/><Relationship Id="rId6" Type="http://schemas.openxmlformats.org/officeDocument/2006/relationships/diagramLayout" Target="../diagrams/layout23.xml"/><Relationship Id="rId11" Type="http://schemas.openxmlformats.org/officeDocument/2006/relationships/slide" Target="slide8.xml"/><Relationship Id="rId5" Type="http://schemas.openxmlformats.org/officeDocument/2006/relationships/diagramData" Target="../diagrams/data23.xml"/><Relationship Id="rId10" Type="http://schemas.openxmlformats.org/officeDocument/2006/relationships/slide" Target="slide45.xml"/><Relationship Id="rId4" Type="http://schemas.openxmlformats.org/officeDocument/2006/relationships/slide" Target="slide17.xml"/><Relationship Id="rId9" Type="http://schemas.microsoft.com/office/2007/relationships/diagramDrawing" Target="../diagrams/drawing23.xml"/></Relationships>
</file>

<file path=ppt/slides/_rels/slide45.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8" Type="http://schemas.openxmlformats.org/officeDocument/2006/relationships/diagramColors" Target="../diagrams/colors24.xml"/><Relationship Id="rId3" Type="http://schemas.openxmlformats.org/officeDocument/2006/relationships/slide" Target="slide21.xml"/><Relationship Id="rId7" Type="http://schemas.openxmlformats.org/officeDocument/2006/relationships/diagramQuickStyle" Target="../diagrams/quickStyle24.xml"/><Relationship Id="rId2" Type="http://schemas.openxmlformats.org/officeDocument/2006/relationships/slide" Target="slide21.xml"/><Relationship Id="rId1" Type="http://schemas.openxmlformats.org/officeDocument/2006/relationships/slideLayout" Target="../slideLayouts/slideLayout8.xml"/><Relationship Id="rId6" Type="http://schemas.openxmlformats.org/officeDocument/2006/relationships/diagramLayout" Target="../diagrams/layout24.xml"/><Relationship Id="rId11" Type="http://schemas.openxmlformats.org/officeDocument/2006/relationships/slide" Target="slide8.xml"/><Relationship Id="rId5" Type="http://schemas.openxmlformats.org/officeDocument/2006/relationships/diagramData" Target="../diagrams/data24.xml"/><Relationship Id="rId10" Type="http://schemas.openxmlformats.org/officeDocument/2006/relationships/slide" Target="slide47.xml"/><Relationship Id="rId4" Type="http://schemas.openxmlformats.org/officeDocument/2006/relationships/image" Target="../media/image19.png"/><Relationship Id="rId9" Type="http://schemas.microsoft.com/office/2007/relationships/diagramDrawing" Target="../diagrams/drawing24.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21.xml"/><Relationship Id="rId1" Type="http://schemas.openxmlformats.org/officeDocument/2006/relationships/slideLayout" Target="../slideLayouts/slideLayout8.xml"/><Relationship Id="rId5" Type="http://schemas.openxmlformats.org/officeDocument/2006/relationships/slide" Target="slide8.xml"/><Relationship Id="rId4" Type="http://schemas.openxmlformats.org/officeDocument/2006/relationships/slide" Target="slide21.xml"/></Relationships>
</file>

<file path=ppt/slides/_rels/slide48.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10.xml"/><Relationship Id="rId1" Type="http://schemas.openxmlformats.org/officeDocument/2006/relationships/slideLayout" Target="../slideLayouts/slideLayout8.xml"/><Relationship Id="rId4" Type="http://schemas.openxmlformats.org/officeDocument/2006/relationships/slide" Target="slide8.xml"/></Relationships>
</file>

<file path=ppt/slides/_rels/slide49.xml.rels><?xml version="1.0" encoding="UTF-8" standalone="yes"?>
<Relationships xmlns="http://schemas.openxmlformats.org/package/2006/relationships"><Relationship Id="rId8" Type="http://schemas.openxmlformats.org/officeDocument/2006/relationships/diagramColors" Target="../diagrams/colors25.xml"/><Relationship Id="rId3" Type="http://schemas.openxmlformats.org/officeDocument/2006/relationships/image" Target="../media/image21.png"/><Relationship Id="rId7" Type="http://schemas.openxmlformats.org/officeDocument/2006/relationships/diagramQuickStyle" Target="../diagrams/quickStyle25.xml"/><Relationship Id="rId2" Type="http://schemas.openxmlformats.org/officeDocument/2006/relationships/slide" Target="slide18.xml"/><Relationship Id="rId1" Type="http://schemas.openxmlformats.org/officeDocument/2006/relationships/slideLayout" Target="../slideLayouts/slideLayout8.xml"/><Relationship Id="rId6" Type="http://schemas.openxmlformats.org/officeDocument/2006/relationships/diagramLayout" Target="../diagrams/layout25.xml"/><Relationship Id="rId11" Type="http://schemas.openxmlformats.org/officeDocument/2006/relationships/slide" Target="slide8.xml"/><Relationship Id="rId5" Type="http://schemas.openxmlformats.org/officeDocument/2006/relationships/diagramData" Target="../diagrams/data25.xml"/><Relationship Id="rId10" Type="http://schemas.openxmlformats.org/officeDocument/2006/relationships/slide" Target="slide50.xml"/><Relationship Id="rId4" Type="http://schemas.openxmlformats.org/officeDocument/2006/relationships/slide" Target="slide18.xml"/><Relationship Id="rId9" Type="http://schemas.microsoft.com/office/2007/relationships/diagramDrawing" Target="../diagrams/drawing25.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18.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8" Type="http://schemas.openxmlformats.org/officeDocument/2006/relationships/diagramColors" Target="../diagrams/colors26.xml"/><Relationship Id="rId3" Type="http://schemas.openxmlformats.org/officeDocument/2006/relationships/image" Target="../media/image22.png"/><Relationship Id="rId7" Type="http://schemas.openxmlformats.org/officeDocument/2006/relationships/diagramQuickStyle" Target="../diagrams/quickStyle26.xml"/><Relationship Id="rId2" Type="http://schemas.openxmlformats.org/officeDocument/2006/relationships/slide" Target="slide20.xml"/><Relationship Id="rId1" Type="http://schemas.openxmlformats.org/officeDocument/2006/relationships/slideLayout" Target="../slideLayouts/slideLayout8.xml"/><Relationship Id="rId6" Type="http://schemas.openxmlformats.org/officeDocument/2006/relationships/diagramLayout" Target="../diagrams/layout26.xml"/><Relationship Id="rId11" Type="http://schemas.openxmlformats.org/officeDocument/2006/relationships/slide" Target="slide8.xml"/><Relationship Id="rId5" Type="http://schemas.openxmlformats.org/officeDocument/2006/relationships/diagramData" Target="../diagrams/data26.xml"/><Relationship Id="rId10" Type="http://schemas.openxmlformats.org/officeDocument/2006/relationships/slide" Target="slide52.xml"/><Relationship Id="rId4" Type="http://schemas.openxmlformats.org/officeDocument/2006/relationships/slide" Target="slide20.xml"/><Relationship Id="rId9" Type="http://schemas.microsoft.com/office/2007/relationships/diagramDrawing" Target="../diagrams/drawing26.xml"/></Relationships>
</file>

<file path=ppt/slides/_rels/slide52.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8" Type="http://schemas.microsoft.com/office/2007/relationships/diagramDrawing" Target="../diagrams/drawing27.xml"/><Relationship Id="rId3" Type="http://schemas.openxmlformats.org/officeDocument/2006/relationships/slide" Target="slide8.xml"/><Relationship Id="rId7" Type="http://schemas.openxmlformats.org/officeDocument/2006/relationships/diagramColors" Target="../diagrams/colors27.xml"/><Relationship Id="rId2" Type="http://schemas.openxmlformats.org/officeDocument/2006/relationships/image" Target="../media/image23.png"/><Relationship Id="rId1" Type="http://schemas.openxmlformats.org/officeDocument/2006/relationships/slideLayout" Target="../slideLayouts/slideLayout8.xml"/><Relationship Id="rId6" Type="http://schemas.openxmlformats.org/officeDocument/2006/relationships/diagramQuickStyle" Target="../diagrams/quickStyle27.xml"/><Relationship Id="rId5" Type="http://schemas.openxmlformats.org/officeDocument/2006/relationships/diagramLayout" Target="../diagrams/layout27.xml"/><Relationship Id="rId4" Type="http://schemas.openxmlformats.org/officeDocument/2006/relationships/diagramData" Target="../diagrams/data27.xml"/><Relationship Id="rId9" Type="http://schemas.openxmlformats.org/officeDocument/2006/relationships/slide" Target="slide54.xml"/></Relationships>
</file>

<file path=ppt/slides/_rels/slide54.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diagramLayout" Target="../diagrams/layout28.xml"/><Relationship Id="rId7" Type="http://schemas.openxmlformats.org/officeDocument/2006/relationships/slide" Target="slide59.xml"/><Relationship Id="rId2" Type="http://schemas.openxmlformats.org/officeDocument/2006/relationships/diagramData" Target="../diagrams/data28.xml"/><Relationship Id="rId1" Type="http://schemas.openxmlformats.org/officeDocument/2006/relationships/slideLayout" Target="../slideLayouts/slideLayout8.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59.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slide" Target="slide56.xml"/><Relationship Id="rId13" Type="http://schemas.openxmlformats.org/officeDocument/2006/relationships/slide" Target="slide60.xml"/><Relationship Id="rId18" Type="http://schemas.openxmlformats.org/officeDocument/2006/relationships/slide" Target="slide58.xml"/><Relationship Id="rId3" Type="http://schemas.openxmlformats.org/officeDocument/2006/relationships/slide" Target="slide48.xml"/><Relationship Id="rId7" Type="http://schemas.openxmlformats.org/officeDocument/2006/relationships/slide" Target="slide65.xml"/><Relationship Id="rId12" Type="http://schemas.openxmlformats.org/officeDocument/2006/relationships/slide" Target="slide53.xml"/><Relationship Id="rId17" Type="http://schemas.openxmlformats.org/officeDocument/2006/relationships/slide" Target="slide63.xml"/><Relationship Id="rId2" Type="http://schemas.openxmlformats.org/officeDocument/2006/relationships/slide" Target="slide46.xml"/><Relationship Id="rId16" Type="http://schemas.openxmlformats.org/officeDocument/2006/relationships/slide" Target="slide55.xml"/><Relationship Id="rId1" Type="http://schemas.openxmlformats.org/officeDocument/2006/relationships/slideLayout" Target="../slideLayouts/slideLayout21.xml"/><Relationship Id="rId6" Type="http://schemas.openxmlformats.org/officeDocument/2006/relationships/slide" Target="slide26.xml"/><Relationship Id="rId11" Type="http://schemas.openxmlformats.org/officeDocument/2006/relationships/slide" Target="slide66.xml"/><Relationship Id="rId5" Type="http://schemas.openxmlformats.org/officeDocument/2006/relationships/slide" Target="slide51.xml"/><Relationship Id="rId15" Type="http://schemas.openxmlformats.org/officeDocument/2006/relationships/slide" Target="slide62.xml"/><Relationship Id="rId10" Type="http://schemas.openxmlformats.org/officeDocument/2006/relationships/slide" Target="slide44.xml"/><Relationship Id="rId19" Type="http://schemas.openxmlformats.org/officeDocument/2006/relationships/slide" Target="slide64.xml"/><Relationship Id="rId4" Type="http://schemas.openxmlformats.org/officeDocument/2006/relationships/slide" Target="slide49.xml"/><Relationship Id="rId9" Type="http://schemas.openxmlformats.org/officeDocument/2006/relationships/slide" Target="slide67.xml"/><Relationship Id="rId14" Type="http://schemas.openxmlformats.org/officeDocument/2006/relationships/slide" Target="slide57.xml"/></Relationships>
</file>

<file path=ppt/slides/_rels/slide60.xml.rels><?xml version="1.0" encoding="UTF-8" standalone="yes"?>
<Relationships xmlns="http://schemas.openxmlformats.org/package/2006/relationships"><Relationship Id="rId8" Type="http://schemas.microsoft.com/office/2007/relationships/diagramDrawing" Target="../diagrams/drawing29.xml"/><Relationship Id="rId3" Type="http://schemas.openxmlformats.org/officeDocument/2006/relationships/slide" Target="slide36.xml"/><Relationship Id="rId7" Type="http://schemas.openxmlformats.org/officeDocument/2006/relationships/diagramColors" Target="../diagrams/colors29.xml"/><Relationship Id="rId2" Type="http://schemas.openxmlformats.org/officeDocument/2006/relationships/slide" Target="slide23.xml"/><Relationship Id="rId1" Type="http://schemas.openxmlformats.org/officeDocument/2006/relationships/slideLayout" Target="../slideLayouts/slideLayout8.xml"/><Relationship Id="rId6" Type="http://schemas.openxmlformats.org/officeDocument/2006/relationships/diagramQuickStyle" Target="../diagrams/quickStyle29.xml"/><Relationship Id="rId5" Type="http://schemas.openxmlformats.org/officeDocument/2006/relationships/diagramLayout" Target="../diagrams/layout29.xml"/><Relationship Id="rId10" Type="http://schemas.openxmlformats.org/officeDocument/2006/relationships/slide" Target="slide8.xml"/><Relationship Id="rId4" Type="http://schemas.openxmlformats.org/officeDocument/2006/relationships/diagramData" Target="../diagrams/data29.xml"/><Relationship Id="rId9" Type="http://schemas.openxmlformats.org/officeDocument/2006/relationships/slide" Target="slide61.xml"/></Relationships>
</file>

<file path=ppt/slides/_rels/slide61.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36.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38.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36.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 Target="slide5.xml"/><Relationship Id="rId1" Type="http://schemas.openxmlformats.org/officeDocument/2006/relationships/slideLayout" Target="../slideLayouts/slideLayout8.xml"/><Relationship Id="rId5" Type="http://schemas.openxmlformats.org/officeDocument/2006/relationships/slide" Target="slide8.xml"/><Relationship Id="rId4" Type="http://schemas.openxmlformats.org/officeDocument/2006/relationships/slide" Target="slide5.xml"/></Relationships>
</file>

<file path=ppt/slides/_rels/slide66.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5.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slide" Target="slide5.xml"/><Relationship Id="rId1" Type="http://schemas.openxmlformats.org/officeDocument/2006/relationships/slideLayout" Target="../slideLayouts/slideLayout8.xml"/><Relationship Id="rId4" Type="http://schemas.openxmlformats.org/officeDocument/2006/relationships/slide" Target="slide8.xml"/></Relationships>
</file>

<file path=ppt/slides/_rels/slide7.xml.rels><?xml version="1.0" encoding="UTF-8" standalone="yes"?>
<Relationships xmlns="http://schemas.openxmlformats.org/package/2006/relationships"><Relationship Id="rId8" Type="http://schemas.openxmlformats.org/officeDocument/2006/relationships/slide" Target="slide23.xml"/><Relationship Id="rId13" Type="http://schemas.openxmlformats.org/officeDocument/2006/relationships/slide" Target="slide12.xml"/><Relationship Id="rId18" Type="http://schemas.openxmlformats.org/officeDocument/2006/relationships/slide" Target="slide34.xml"/><Relationship Id="rId3" Type="http://schemas.openxmlformats.org/officeDocument/2006/relationships/slide" Target="slide36.xml"/><Relationship Id="rId21" Type="http://schemas.openxmlformats.org/officeDocument/2006/relationships/slide" Target="slide42.xml"/><Relationship Id="rId7" Type="http://schemas.openxmlformats.org/officeDocument/2006/relationships/slide" Target="slide15.xml"/><Relationship Id="rId12" Type="http://schemas.openxmlformats.org/officeDocument/2006/relationships/slide" Target="slide7.xml"/><Relationship Id="rId17" Type="http://schemas.openxmlformats.org/officeDocument/2006/relationships/slide" Target="slide33.xml"/><Relationship Id="rId2" Type="http://schemas.openxmlformats.org/officeDocument/2006/relationships/notesSlide" Target="../notesSlides/notesSlide1.xml"/><Relationship Id="rId16" Type="http://schemas.openxmlformats.org/officeDocument/2006/relationships/slide" Target="slide30.xml"/><Relationship Id="rId20" Type="http://schemas.openxmlformats.org/officeDocument/2006/relationships/slide" Target="slide41.xml"/><Relationship Id="rId1" Type="http://schemas.openxmlformats.org/officeDocument/2006/relationships/slideLayout" Target="../slideLayouts/slideLayout1.xml"/><Relationship Id="rId6" Type="http://schemas.openxmlformats.org/officeDocument/2006/relationships/slide" Target="slide18.xml"/><Relationship Id="rId11" Type="http://schemas.openxmlformats.org/officeDocument/2006/relationships/slide" Target="slide25.xml"/><Relationship Id="rId5" Type="http://schemas.openxmlformats.org/officeDocument/2006/relationships/slide" Target="slide8.xml"/><Relationship Id="rId15" Type="http://schemas.openxmlformats.org/officeDocument/2006/relationships/slide" Target="slide20.xml"/><Relationship Id="rId10" Type="http://schemas.openxmlformats.org/officeDocument/2006/relationships/slide" Target="slide21.xml"/><Relationship Id="rId19" Type="http://schemas.openxmlformats.org/officeDocument/2006/relationships/slide" Target="slide38.xml"/><Relationship Id="rId4" Type="http://schemas.openxmlformats.org/officeDocument/2006/relationships/slide" Target="slide10.xml"/><Relationship Id="rId9" Type="http://schemas.openxmlformats.org/officeDocument/2006/relationships/slide" Target="slide29.xml"/><Relationship Id="rId14" Type="http://schemas.openxmlformats.org/officeDocument/2006/relationships/slide" Target="slide17.xml"/><Relationship Id="rId22" Type="http://schemas.openxmlformats.org/officeDocument/2006/relationships/slide" Target="slide26.xml"/></Relationships>
</file>

<file path=ppt/slides/_rels/slide8.xml.rels><?xml version="1.0" encoding="UTF-8" standalone="yes"?>
<Relationships xmlns="http://schemas.openxmlformats.org/package/2006/relationships"><Relationship Id="rId8" Type="http://schemas.openxmlformats.org/officeDocument/2006/relationships/slide" Target="slide57.xml"/><Relationship Id="rId13" Type="http://schemas.openxmlformats.org/officeDocument/2006/relationships/slide" Target="slide62.xml"/><Relationship Id="rId18" Type="http://schemas.openxmlformats.org/officeDocument/2006/relationships/slide" Target="slide67.xml"/><Relationship Id="rId3" Type="http://schemas.openxmlformats.org/officeDocument/2006/relationships/slide" Target="slide48.xml"/><Relationship Id="rId7" Type="http://schemas.openxmlformats.org/officeDocument/2006/relationships/slide" Target="slide53.xml"/><Relationship Id="rId12" Type="http://schemas.openxmlformats.org/officeDocument/2006/relationships/slide" Target="slide60.xml"/><Relationship Id="rId17" Type="http://schemas.openxmlformats.org/officeDocument/2006/relationships/slide" Target="slide66.xml"/><Relationship Id="rId2" Type="http://schemas.openxmlformats.org/officeDocument/2006/relationships/slide" Target="slide44.xml"/><Relationship Id="rId16" Type="http://schemas.openxmlformats.org/officeDocument/2006/relationships/slide" Target="slide65.xml"/><Relationship Id="rId1" Type="http://schemas.openxmlformats.org/officeDocument/2006/relationships/slideLayout" Target="../slideLayouts/slideLayout1.xml"/><Relationship Id="rId6" Type="http://schemas.openxmlformats.org/officeDocument/2006/relationships/slide" Target="slide51.xml"/><Relationship Id="rId11" Type="http://schemas.openxmlformats.org/officeDocument/2006/relationships/slide" Target="slide58.xml"/><Relationship Id="rId5" Type="http://schemas.openxmlformats.org/officeDocument/2006/relationships/slide" Target="slide49.xml"/><Relationship Id="rId15" Type="http://schemas.openxmlformats.org/officeDocument/2006/relationships/slide" Target="slide64.xml"/><Relationship Id="rId10" Type="http://schemas.openxmlformats.org/officeDocument/2006/relationships/slide" Target="slide56.xml"/><Relationship Id="rId19" Type="http://schemas.openxmlformats.org/officeDocument/2006/relationships/slide" Target="slide7.xml"/><Relationship Id="rId4" Type="http://schemas.openxmlformats.org/officeDocument/2006/relationships/slide" Target="slide46.xml"/><Relationship Id="rId9" Type="http://schemas.openxmlformats.org/officeDocument/2006/relationships/slide" Target="slide55.xml"/><Relationship Id="rId14" Type="http://schemas.openxmlformats.org/officeDocument/2006/relationships/slide" Target="slide6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92175"/>
            <a:ext cx="8796338" cy="165100"/>
          </a:xfrm>
          <a:prstGeom prst="rect">
            <a:avLst/>
          </a:prstGeom>
          <a:solidFill>
            <a:srgbClr val="FFFFFF"/>
          </a:solidFill>
          <a:ln w="9525" cap="flat" cmpd="sng" algn="ctr">
            <a:noFill/>
            <a:prstDash val="solid"/>
          </a:ln>
          <a:effectLst/>
        </p:spPr>
        <p:txBody>
          <a:bodyPr anchor="ctr"/>
          <a:lstStyle/>
          <a:p>
            <a:pPr algn="ctr" defTabSz="914400" fontAlgn="auto">
              <a:spcBef>
                <a:spcPts val="0"/>
              </a:spcBef>
              <a:spcAft>
                <a:spcPts val="0"/>
              </a:spcAft>
              <a:defRPr/>
            </a:pPr>
            <a:endParaRPr lang="en-US" sz="1800" kern="0">
              <a:solidFill>
                <a:srgbClr val="FFFFFF"/>
              </a:solidFill>
              <a:latin typeface="Arial"/>
            </a:endParaRPr>
          </a:p>
        </p:txBody>
      </p:sp>
      <p:sp>
        <p:nvSpPr>
          <p:cNvPr id="10243" name="Title 1"/>
          <p:cNvSpPr txBox="1">
            <a:spLocks/>
          </p:cNvSpPr>
          <p:nvPr/>
        </p:nvSpPr>
        <p:spPr bwMode="auto">
          <a:xfrm>
            <a:off x="539750" y="1427163"/>
            <a:ext cx="76009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eaLnBrk="0" hangingPunct="0">
              <a:defRPr sz="2100">
                <a:solidFill>
                  <a:schemeClr val="tx1"/>
                </a:solidFill>
                <a:latin typeface="Arial" charset="0"/>
              </a:defRPr>
            </a:lvl1pPr>
            <a:lvl2pPr marL="742950" indent="-285750" defTabSz="457200" eaLnBrk="0" hangingPunct="0">
              <a:defRPr sz="2100">
                <a:solidFill>
                  <a:schemeClr val="tx1"/>
                </a:solidFill>
                <a:latin typeface="Arial" charset="0"/>
              </a:defRPr>
            </a:lvl2pPr>
            <a:lvl3pPr marL="1143000" indent="-228600" defTabSz="457200" eaLnBrk="0" hangingPunct="0">
              <a:defRPr sz="2100">
                <a:solidFill>
                  <a:schemeClr val="tx1"/>
                </a:solidFill>
                <a:latin typeface="Arial" charset="0"/>
              </a:defRPr>
            </a:lvl3pPr>
            <a:lvl4pPr marL="1600200" indent="-228600" defTabSz="457200" eaLnBrk="0" hangingPunct="0">
              <a:defRPr sz="2100">
                <a:solidFill>
                  <a:schemeClr val="tx1"/>
                </a:solidFill>
                <a:latin typeface="Arial" charset="0"/>
              </a:defRPr>
            </a:lvl4pPr>
            <a:lvl5pPr marL="2057400" indent="-228600" defTabSz="457200" eaLnBrk="0" hangingPunct="0">
              <a:defRPr sz="2100">
                <a:solidFill>
                  <a:schemeClr val="tx1"/>
                </a:solidFill>
                <a:latin typeface="Arial" charset="0"/>
              </a:defRPr>
            </a:lvl5pPr>
            <a:lvl6pPr marL="2514600" indent="-228600" defTabSz="457200" eaLnBrk="0" fontAlgn="base" hangingPunct="0">
              <a:spcBef>
                <a:spcPct val="0"/>
              </a:spcBef>
              <a:spcAft>
                <a:spcPct val="0"/>
              </a:spcAft>
              <a:defRPr sz="2100">
                <a:solidFill>
                  <a:schemeClr val="tx1"/>
                </a:solidFill>
                <a:latin typeface="Arial" charset="0"/>
              </a:defRPr>
            </a:lvl6pPr>
            <a:lvl7pPr marL="2971800" indent="-228600" defTabSz="457200" eaLnBrk="0" fontAlgn="base" hangingPunct="0">
              <a:spcBef>
                <a:spcPct val="0"/>
              </a:spcBef>
              <a:spcAft>
                <a:spcPct val="0"/>
              </a:spcAft>
              <a:defRPr sz="2100">
                <a:solidFill>
                  <a:schemeClr val="tx1"/>
                </a:solidFill>
                <a:latin typeface="Arial" charset="0"/>
              </a:defRPr>
            </a:lvl7pPr>
            <a:lvl8pPr marL="3429000" indent="-228600" defTabSz="457200" eaLnBrk="0" fontAlgn="base" hangingPunct="0">
              <a:spcBef>
                <a:spcPct val="0"/>
              </a:spcBef>
              <a:spcAft>
                <a:spcPct val="0"/>
              </a:spcAft>
              <a:defRPr sz="2100">
                <a:solidFill>
                  <a:schemeClr val="tx1"/>
                </a:solidFill>
                <a:latin typeface="Arial" charset="0"/>
              </a:defRPr>
            </a:lvl8pPr>
            <a:lvl9pPr marL="3886200" indent="-228600" defTabSz="457200" eaLnBrk="0" fontAlgn="base" hangingPunct="0">
              <a:spcBef>
                <a:spcPct val="0"/>
              </a:spcBef>
              <a:spcAft>
                <a:spcPct val="0"/>
              </a:spcAft>
              <a:defRPr sz="2100">
                <a:solidFill>
                  <a:schemeClr val="tx1"/>
                </a:solidFill>
                <a:latin typeface="Arial" charset="0"/>
              </a:defRPr>
            </a:lvl9pPr>
          </a:lstStyle>
          <a:p>
            <a:pPr eaLnBrk="1" hangingPunct="1">
              <a:lnSpc>
                <a:spcPts val="3800"/>
              </a:lnSpc>
            </a:pPr>
            <a:r>
              <a:rPr lang="en-US" sz="3600" dirty="0" smtClean="0">
                <a:solidFill>
                  <a:srgbClr val="412878"/>
                </a:solidFill>
                <a:latin typeface="AQA Chevin Pro Light" pitchFamily="34" charset="0"/>
                <a:ea typeface="AQA Chevin Pro Light" pitchFamily="34" charset="0"/>
                <a:cs typeface="AQA Chevin Pro Light" pitchFamily="34" charset="0"/>
              </a:rPr>
              <a:t>AS and A-level Maths route map </a:t>
            </a:r>
          </a:p>
        </p:txBody>
      </p:sp>
      <p:sp>
        <p:nvSpPr>
          <p:cNvPr id="10244" name="Subtitle 2"/>
          <p:cNvSpPr txBox="1">
            <a:spLocks/>
          </p:cNvSpPr>
          <p:nvPr/>
        </p:nvSpPr>
        <p:spPr bwMode="auto">
          <a:xfrm>
            <a:off x="539750" y="2705100"/>
            <a:ext cx="5959475"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eaLnBrk="0" hangingPunct="0">
              <a:defRPr sz="2100">
                <a:solidFill>
                  <a:schemeClr val="tx1"/>
                </a:solidFill>
                <a:latin typeface="Arial" charset="0"/>
              </a:defRPr>
            </a:lvl1pPr>
            <a:lvl2pPr marL="742950" indent="-285750" defTabSz="457200" eaLnBrk="0" hangingPunct="0">
              <a:defRPr sz="2100">
                <a:solidFill>
                  <a:schemeClr val="tx1"/>
                </a:solidFill>
                <a:latin typeface="Arial" charset="0"/>
              </a:defRPr>
            </a:lvl2pPr>
            <a:lvl3pPr marL="1143000" indent="-228600" defTabSz="457200" eaLnBrk="0" hangingPunct="0">
              <a:defRPr sz="2100">
                <a:solidFill>
                  <a:schemeClr val="tx1"/>
                </a:solidFill>
                <a:latin typeface="Arial" charset="0"/>
              </a:defRPr>
            </a:lvl3pPr>
            <a:lvl4pPr marL="1600200" indent="-228600" defTabSz="457200" eaLnBrk="0" hangingPunct="0">
              <a:defRPr sz="2100">
                <a:solidFill>
                  <a:schemeClr val="tx1"/>
                </a:solidFill>
                <a:latin typeface="Arial" charset="0"/>
              </a:defRPr>
            </a:lvl4pPr>
            <a:lvl5pPr marL="2057400" indent="-228600" defTabSz="457200" eaLnBrk="0" hangingPunct="0">
              <a:defRPr sz="2100">
                <a:solidFill>
                  <a:schemeClr val="tx1"/>
                </a:solidFill>
                <a:latin typeface="Arial" charset="0"/>
              </a:defRPr>
            </a:lvl5pPr>
            <a:lvl6pPr marL="2514600" indent="-228600" defTabSz="457200" eaLnBrk="0" fontAlgn="base" hangingPunct="0">
              <a:spcBef>
                <a:spcPct val="0"/>
              </a:spcBef>
              <a:spcAft>
                <a:spcPct val="0"/>
              </a:spcAft>
              <a:defRPr sz="2100">
                <a:solidFill>
                  <a:schemeClr val="tx1"/>
                </a:solidFill>
                <a:latin typeface="Arial" charset="0"/>
              </a:defRPr>
            </a:lvl6pPr>
            <a:lvl7pPr marL="2971800" indent="-228600" defTabSz="457200" eaLnBrk="0" fontAlgn="base" hangingPunct="0">
              <a:spcBef>
                <a:spcPct val="0"/>
              </a:spcBef>
              <a:spcAft>
                <a:spcPct val="0"/>
              </a:spcAft>
              <a:defRPr sz="2100">
                <a:solidFill>
                  <a:schemeClr val="tx1"/>
                </a:solidFill>
                <a:latin typeface="Arial" charset="0"/>
              </a:defRPr>
            </a:lvl7pPr>
            <a:lvl8pPr marL="3429000" indent="-228600" defTabSz="457200" eaLnBrk="0" fontAlgn="base" hangingPunct="0">
              <a:spcBef>
                <a:spcPct val="0"/>
              </a:spcBef>
              <a:spcAft>
                <a:spcPct val="0"/>
              </a:spcAft>
              <a:defRPr sz="2100">
                <a:solidFill>
                  <a:schemeClr val="tx1"/>
                </a:solidFill>
                <a:latin typeface="Arial" charset="0"/>
              </a:defRPr>
            </a:lvl8pPr>
            <a:lvl9pPr marL="3886200" indent="-228600" defTabSz="457200" eaLnBrk="0" fontAlgn="base" hangingPunct="0">
              <a:spcBef>
                <a:spcPct val="0"/>
              </a:spcBef>
              <a:spcAft>
                <a:spcPct val="0"/>
              </a:spcAft>
              <a:defRPr sz="2100">
                <a:solidFill>
                  <a:schemeClr val="tx1"/>
                </a:solidFill>
                <a:latin typeface="Arial" charset="0"/>
              </a:defRPr>
            </a:lvl9pPr>
          </a:lstStyle>
          <a:p>
            <a:pPr eaLnBrk="1" hangingPunct="1">
              <a:lnSpc>
                <a:spcPts val="2600"/>
              </a:lnSpc>
              <a:spcBef>
                <a:spcPts val="400"/>
              </a:spcBef>
              <a:buClr>
                <a:srgbClr val="4B4B4B"/>
              </a:buClr>
              <a:buFont typeface="Arial" charset="0"/>
              <a:buNone/>
            </a:pPr>
            <a:r>
              <a:rPr lang="en-US" sz="2400" dirty="0" smtClean="0">
                <a:solidFill>
                  <a:srgbClr val="412878"/>
                </a:solidFill>
                <a:latin typeface="AQA Chevin Pro Light" pitchFamily="34" charset="0"/>
                <a:ea typeface="AQA Chevin Pro Light" pitchFamily="34" charset="0"/>
                <a:cs typeface="AQA Chevin Pro Light" pitchFamily="34" charset="0"/>
              </a:rPr>
              <a:t>Scheme of work for two teachers</a:t>
            </a:r>
          </a:p>
        </p:txBody>
      </p:sp>
      <p:cxnSp>
        <p:nvCxnSpPr>
          <p:cNvPr id="10245" name="Straight Connector 6"/>
          <p:cNvCxnSpPr>
            <a:cxnSpLocks noChangeShapeType="1"/>
          </p:cNvCxnSpPr>
          <p:nvPr/>
        </p:nvCxnSpPr>
        <p:spPr bwMode="auto">
          <a:xfrm>
            <a:off x="0" y="1285875"/>
            <a:ext cx="8140700" cy="0"/>
          </a:xfrm>
          <a:prstGeom prst="line">
            <a:avLst/>
          </a:prstGeom>
          <a:noFill/>
          <a:ln w="7620" cap="rnd" algn="ctr">
            <a:solidFill>
              <a:srgbClr val="412878"/>
            </a:solidFill>
            <a:round/>
            <a:headEnd/>
            <a:tailEnd/>
          </a:ln>
          <a:extLst>
            <a:ext uri="{909E8E84-426E-40DD-AFC4-6F175D3DCCD1}">
              <a14:hiddenFill xmlns:a14="http://schemas.microsoft.com/office/drawing/2010/main">
                <a:noFill/>
              </a14:hiddenFill>
            </a:ext>
          </a:extLst>
        </p:spPr>
      </p:cxnSp>
      <p:cxnSp>
        <p:nvCxnSpPr>
          <p:cNvPr id="10246" name="Straight Connector 7"/>
          <p:cNvCxnSpPr>
            <a:cxnSpLocks noChangeShapeType="1"/>
          </p:cNvCxnSpPr>
          <p:nvPr/>
        </p:nvCxnSpPr>
        <p:spPr bwMode="auto">
          <a:xfrm>
            <a:off x="0" y="2578100"/>
            <a:ext cx="8140700" cy="0"/>
          </a:xfrm>
          <a:prstGeom prst="line">
            <a:avLst/>
          </a:prstGeom>
          <a:noFill/>
          <a:ln w="38100" cap="rnd" algn="ctr">
            <a:solidFill>
              <a:srgbClr val="412878"/>
            </a:solidFill>
            <a:round/>
            <a:headEnd/>
            <a:tailEnd/>
          </a:ln>
          <a:extLst>
            <a:ext uri="{909E8E84-426E-40DD-AFC4-6F175D3DCCD1}">
              <a14:hiddenFill xmlns:a14="http://schemas.microsoft.com/office/drawing/2010/main">
                <a:noFill/>
              </a14:hiddenFill>
            </a:ext>
          </a:extLst>
        </p:spPr>
      </p:cxnSp>
      <p:sp>
        <p:nvSpPr>
          <p:cNvPr id="10247" name="Content Placeholder 10"/>
          <p:cNvSpPr txBox="1">
            <a:spLocks/>
          </p:cNvSpPr>
          <p:nvPr/>
        </p:nvSpPr>
        <p:spPr bwMode="auto">
          <a:xfrm>
            <a:off x="539750" y="3152775"/>
            <a:ext cx="4114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eaLnBrk="0" hangingPunct="0">
              <a:defRPr sz="2100">
                <a:solidFill>
                  <a:schemeClr val="tx1"/>
                </a:solidFill>
                <a:latin typeface="Arial" charset="0"/>
              </a:defRPr>
            </a:lvl1pPr>
            <a:lvl2pPr marL="742950" indent="-285750" defTabSz="457200" eaLnBrk="0" hangingPunct="0">
              <a:defRPr sz="2100">
                <a:solidFill>
                  <a:schemeClr val="tx1"/>
                </a:solidFill>
                <a:latin typeface="Arial" charset="0"/>
              </a:defRPr>
            </a:lvl2pPr>
            <a:lvl3pPr marL="1143000" indent="-228600" defTabSz="457200" eaLnBrk="0" hangingPunct="0">
              <a:defRPr sz="2100">
                <a:solidFill>
                  <a:schemeClr val="tx1"/>
                </a:solidFill>
                <a:latin typeface="Arial" charset="0"/>
              </a:defRPr>
            </a:lvl3pPr>
            <a:lvl4pPr marL="1600200" indent="-228600" defTabSz="457200" eaLnBrk="0" hangingPunct="0">
              <a:defRPr sz="2100">
                <a:solidFill>
                  <a:schemeClr val="tx1"/>
                </a:solidFill>
                <a:latin typeface="Arial" charset="0"/>
              </a:defRPr>
            </a:lvl4pPr>
            <a:lvl5pPr marL="2057400" indent="-228600" defTabSz="457200" eaLnBrk="0" hangingPunct="0">
              <a:defRPr sz="2100">
                <a:solidFill>
                  <a:schemeClr val="tx1"/>
                </a:solidFill>
                <a:latin typeface="Arial" charset="0"/>
              </a:defRPr>
            </a:lvl5pPr>
            <a:lvl6pPr marL="2514600" indent="-228600" defTabSz="457200" eaLnBrk="0" fontAlgn="base" hangingPunct="0">
              <a:spcBef>
                <a:spcPct val="0"/>
              </a:spcBef>
              <a:spcAft>
                <a:spcPct val="0"/>
              </a:spcAft>
              <a:defRPr sz="2100">
                <a:solidFill>
                  <a:schemeClr val="tx1"/>
                </a:solidFill>
                <a:latin typeface="Arial" charset="0"/>
              </a:defRPr>
            </a:lvl6pPr>
            <a:lvl7pPr marL="2971800" indent="-228600" defTabSz="457200" eaLnBrk="0" fontAlgn="base" hangingPunct="0">
              <a:spcBef>
                <a:spcPct val="0"/>
              </a:spcBef>
              <a:spcAft>
                <a:spcPct val="0"/>
              </a:spcAft>
              <a:defRPr sz="2100">
                <a:solidFill>
                  <a:schemeClr val="tx1"/>
                </a:solidFill>
                <a:latin typeface="Arial" charset="0"/>
              </a:defRPr>
            </a:lvl7pPr>
            <a:lvl8pPr marL="3429000" indent="-228600" defTabSz="457200" eaLnBrk="0" fontAlgn="base" hangingPunct="0">
              <a:spcBef>
                <a:spcPct val="0"/>
              </a:spcBef>
              <a:spcAft>
                <a:spcPct val="0"/>
              </a:spcAft>
              <a:defRPr sz="2100">
                <a:solidFill>
                  <a:schemeClr val="tx1"/>
                </a:solidFill>
                <a:latin typeface="Arial" charset="0"/>
              </a:defRPr>
            </a:lvl8pPr>
            <a:lvl9pPr marL="3886200" indent="-228600" defTabSz="457200" eaLnBrk="0" fontAlgn="base" hangingPunct="0">
              <a:spcBef>
                <a:spcPct val="0"/>
              </a:spcBef>
              <a:spcAft>
                <a:spcPct val="0"/>
              </a:spcAft>
              <a:defRPr sz="2100">
                <a:solidFill>
                  <a:schemeClr val="tx1"/>
                </a:solidFill>
                <a:latin typeface="Arial" charset="0"/>
              </a:defRPr>
            </a:lvl9pPr>
          </a:lstStyle>
          <a:p>
            <a:pPr eaLnBrk="1" hangingPunct="1">
              <a:lnSpc>
                <a:spcPts val="2600"/>
              </a:lnSpc>
              <a:spcBef>
                <a:spcPts val="400"/>
              </a:spcBef>
              <a:buClr>
                <a:srgbClr val="4B4B4B"/>
              </a:buClr>
            </a:pPr>
            <a:r>
              <a:rPr lang="en-US" sz="2400" dirty="0" smtClean="0">
                <a:solidFill>
                  <a:srgbClr val="412878"/>
                </a:solidFill>
                <a:latin typeface="AQA Chevin Pro Light" pitchFamily="34" charset="0"/>
                <a:ea typeface="AQA Chevin Pro Light" pitchFamily="34" charset="0"/>
                <a:cs typeface="AQA Chevin Pro Light" pitchFamily="34" charset="0"/>
              </a:rPr>
              <a:t>Version 1.0, September 2017</a:t>
            </a:r>
          </a:p>
        </p:txBody>
      </p:sp>
      <p:pic>
        <p:nvPicPr>
          <p:cNvPr id="10248"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5625" y="279400"/>
            <a:ext cx="1620838"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8974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4231435271"/>
              </p:ext>
            </p:extLst>
          </p:nvPr>
        </p:nvGraphicFramePr>
        <p:xfrm>
          <a:off x="8382508" y="6416776"/>
          <a:ext cx="1857388" cy="804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618815085"/>
              </p:ext>
            </p:extLst>
          </p:nvPr>
        </p:nvGraphicFramePr>
        <p:xfrm>
          <a:off x="285730" y="1296195"/>
          <a:ext cx="9957514" cy="4432051"/>
        </p:xfrm>
        <a:graphic>
          <a:graphicData uri="http://schemas.openxmlformats.org/drawingml/2006/table">
            <a:tbl>
              <a:tblPr firstRow="1" bandRow="1">
                <a:tableStyleId>{073A0DAA-6AF3-43AB-8588-CEC1D06C72B9}</a:tableStyleId>
              </a:tblPr>
              <a:tblGrid>
                <a:gridCol w="432000">
                  <a:extLst>
                    <a:ext uri="{9D8B030D-6E8A-4147-A177-3AD203B41FA5}">
                      <a16:colId xmlns:a16="http://schemas.microsoft.com/office/drawing/2014/main" val="20000"/>
                    </a:ext>
                  </a:extLst>
                </a:gridCol>
                <a:gridCol w="5493066">
                  <a:extLst>
                    <a:ext uri="{9D8B030D-6E8A-4147-A177-3AD203B41FA5}">
                      <a16:colId xmlns:a16="http://schemas.microsoft.com/office/drawing/2014/main" val="20001"/>
                    </a:ext>
                  </a:extLst>
                </a:gridCol>
                <a:gridCol w="4032448">
                  <a:extLst>
                    <a:ext uri="{9D8B030D-6E8A-4147-A177-3AD203B41FA5}">
                      <a16:colId xmlns:a16="http://schemas.microsoft.com/office/drawing/2014/main" val="20002"/>
                    </a:ext>
                  </a:extLst>
                </a:gridCol>
              </a:tblGrid>
              <a:tr h="420425">
                <a:tc>
                  <a:txBody>
                    <a:bodyPr/>
                    <a:lstStyle/>
                    <a:p>
                      <a:endParaRPr lang="en-GB" sz="1600" dirty="0">
                        <a:effectLst>
                          <a:outerShdw blurRad="38100" dist="38100" dir="2700000" algn="tl">
                            <a:srgbClr val="000000">
                              <a:alpha val="43137"/>
                            </a:srgbClr>
                          </a:outerShdw>
                        </a:effectLst>
                        <a:latin typeface="Arial" pitchFamily="34" charset="0"/>
                      </a:endParaRPr>
                    </a:p>
                  </a:txBody>
                  <a:tcPr marT="45684" marB="45684"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content</a:t>
                      </a:r>
                      <a:r>
                        <a:rPr lang="en-GB" sz="1600" dirty="0" smtClean="0">
                          <a:effectLst>
                            <a:outerShdw blurRad="38100" dist="38100" dir="2700000" algn="tl">
                              <a:srgbClr val="000000">
                                <a:alpha val="43137"/>
                              </a:srgbClr>
                            </a:outerShdw>
                          </a:effectLst>
                          <a:latin typeface="Arial" pitchFamily="34" charset="0"/>
                          <a:cs typeface="Arial" pitchFamily="34" charset="0"/>
                        </a:rPr>
                        <a:t>:</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684" marB="45684"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notes:</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684" marB="45684" anchor="ctr"/>
                </a:tc>
                <a:extLst>
                  <a:ext uri="{0D108BD9-81ED-4DB2-BD59-A6C34878D82A}">
                    <a16:rowId xmlns:a16="http://schemas.microsoft.com/office/drawing/2014/main" val="10000"/>
                  </a:ext>
                </a:extLst>
              </a:tr>
              <a:tr h="1019735">
                <a:tc>
                  <a:txBody>
                    <a:bodyPr/>
                    <a:lstStyle/>
                    <a:p>
                      <a:pPr algn="ctr">
                        <a:lnSpc>
                          <a:spcPct val="100000"/>
                        </a:lnSpc>
                        <a:buFont typeface="Wingdings" pitchFamily="2" charset="2"/>
                        <a:buNone/>
                      </a:pPr>
                      <a:r>
                        <a:rPr lang="en-GB" sz="2100" b="0" kern="1200" dirty="0" smtClean="0">
                          <a:solidFill>
                            <a:schemeClr val="dk1"/>
                          </a:solidFill>
                          <a:latin typeface="Arial" pitchFamily="34" charset="0"/>
                          <a:ea typeface="+mn-ea"/>
                          <a:cs typeface="Arial" pitchFamily="34" charset="0"/>
                        </a:rPr>
                        <a:t>B1</a:t>
                      </a:r>
                    </a:p>
                  </a:txBody>
                  <a:tcPr marT="45723" marB="45723" vert="vert">
                    <a:solidFill>
                      <a:srgbClr val="3B5AF7"/>
                    </a:solidFill>
                  </a:tcPr>
                </a:tc>
                <a:tc>
                  <a:txBody>
                    <a:bodyPr/>
                    <a:lstStyle/>
                    <a:p>
                      <a:pPr marL="0" indent="0" algn="just">
                        <a:lnSpc>
                          <a:spcPct val="150000"/>
                        </a:lnSpc>
                        <a:buFont typeface="Arial" pitchFamily="34" charset="0"/>
                        <a:buNone/>
                      </a:pPr>
                      <a:r>
                        <a:rPr lang="en-GB" sz="1400" b="1" kern="1200" dirty="0" smtClean="0">
                          <a:solidFill>
                            <a:schemeClr val="dk1"/>
                          </a:solidFill>
                          <a:effectLst/>
                          <a:latin typeface="Arial" panose="020B0604020202020204" pitchFamily="34" charset="0"/>
                          <a:ea typeface="+mn-ea"/>
                          <a:cs typeface="Arial" panose="020B0604020202020204" pitchFamily="34" charset="0"/>
                        </a:rPr>
                        <a:t>Understand and use the laws of indices for all rational exponents</a:t>
                      </a:r>
                      <a:endParaRPr lang="en-GB" sz="1400" b="0" kern="1200" dirty="0" smtClean="0">
                        <a:solidFill>
                          <a:schemeClr val="dk1"/>
                        </a:solidFill>
                        <a:latin typeface="Arial" panose="020B0604020202020204" pitchFamily="34" charset="0"/>
                        <a:ea typeface="+mn-ea"/>
                        <a:cs typeface="Arial" panose="020B0604020202020204" pitchFamily="34" charset="0"/>
                      </a:endParaRPr>
                    </a:p>
                  </a:txBody>
                  <a:tcPr marT="45723" marB="45723"/>
                </a:tc>
                <a:tc>
                  <a:txBody>
                    <a:bodyPr/>
                    <a:lstStyle/>
                    <a:p>
                      <a:pPr marL="0" indent="0" algn="just">
                        <a:lnSpc>
                          <a:spcPct val="150000"/>
                        </a:lnSpc>
                        <a:buFont typeface="Wingdings" panose="05000000000000000000" pitchFamily="2" charset="2"/>
                        <a:buNone/>
                      </a:pPr>
                      <a:endParaRPr lang="en-GB" sz="1600" b="0" kern="1200" dirty="0" smtClean="0">
                        <a:solidFill>
                          <a:schemeClr val="dk1"/>
                        </a:solidFill>
                        <a:latin typeface="+mn-lt"/>
                        <a:ea typeface="+mn-ea"/>
                        <a:cs typeface="Arial" pitchFamily="34" charset="0"/>
                      </a:endParaRPr>
                    </a:p>
                  </a:txBody>
                  <a:tcPr marT="45684" marB="45684"/>
                </a:tc>
                <a:extLst>
                  <a:ext uri="{0D108BD9-81ED-4DB2-BD59-A6C34878D82A}">
                    <a16:rowId xmlns:a16="http://schemas.microsoft.com/office/drawing/2014/main" val="10001"/>
                  </a:ext>
                </a:extLst>
              </a:tr>
              <a:tr h="1019735">
                <a:tc>
                  <a:txBody>
                    <a:bodyPr/>
                    <a:lstStyle/>
                    <a:p>
                      <a:pPr algn="ctr">
                        <a:lnSpc>
                          <a:spcPct val="100000"/>
                        </a:lnSpc>
                        <a:buFont typeface="Wingdings" pitchFamily="2" charset="2"/>
                        <a:buNone/>
                      </a:pPr>
                      <a:r>
                        <a:rPr lang="en-GB" sz="2100" b="0" kern="1200" dirty="0" smtClean="0">
                          <a:solidFill>
                            <a:schemeClr val="dk1"/>
                          </a:solidFill>
                          <a:latin typeface="Arial" pitchFamily="34" charset="0"/>
                          <a:ea typeface="+mn-ea"/>
                          <a:cs typeface="Arial" pitchFamily="34" charset="0"/>
                        </a:rPr>
                        <a:t>B2</a:t>
                      </a:r>
                    </a:p>
                  </a:txBody>
                  <a:tcPr marT="45723" marB="45723" vert="vert">
                    <a:solidFill>
                      <a:srgbClr val="3B5AF7"/>
                    </a:solidFill>
                  </a:tcPr>
                </a:tc>
                <a:tc>
                  <a:txBody>
                    <a:bodyPr/>
                    <a:lstStyle/>
                    <a:p>
                      <a:pPr marL="0" indent="0" algn="just">
                        <a:lnSpc>
                          <a:spcPct val="150000"/>
                        </a:lnSpc>
                        <a:buFont typeface="Arial" pitchFamily="34" charset="0"/>
                        <a:buNone/>
                      </a:pPr>
                      <a:r>
                        <a:rPr lang="en-GB" sz="1400" b="1" kern="1200" dirty="0" smtClean="0">
                          <a:solidFill>
                            <a:schemeClr val="dk1"/>
                          </a:solidFill>
                          <a:effectLst/>
                          <a:latin typeface="Arial" panose="020B0604020202020204" pitchFamily="34" charset="0"/>
                          <a:ea typeface="+mn-ea"/>
                          <a:cs typeface="Arial" panose="020B0604020202020204" pitchFamily="34" charset="0"/>
                        </a:rPr>
                        <a:t>Use and manipulate surds, including rationalising the denominator</a:t>
                      </a:r>
                      <a:endParaRPr lang="en-GB" sz="1400" b="0" kern="1200" dirty="0" smtClean="0">
                        <a:solidFill>
                          <a:schemeClr val="dk1"/>
                        </a:solidFill>
                        <a:latin typeface="Arial" panose="020B0604020202020204" pitchFamily="34" charset="0"/>
                        <a:ea typeface="+mn-ea"/>
                        <a:cs typeface="Arial" panose="020B0604020202020204" pitchFamily="34" charset="0"/>
                      </a:endParaRPr>
                    </a:p>
                  </a:txBody>
                  <a:tcPr marT="45723" marB="45723"/>
                </a:tc>
                <a:tc>
                  <a:txBody>
                    <a:bodyPr/>
                    <a:lstStyle/>
                    <a:p>
                      <a:pPr marL="285750" indent="-285750" algn="just">
                        <a:lnSpc>
                          <a:spcPct val="150000"/>
                        </a:lnSpc>
                        <a:buFont typeface="Wingdings" panose="05000000000000000000" pitchFamily="2" charset="2"/>
                        <a:buChar char="Ø"/>
                      </a:pPr>
                      <a:endParaRPr lang="en-GB" sz="1600" b="0" kern="1200" dirty="0" smtClean="0">
                        <a:solidFill>
                          <a:schemeClr val="dk1"/>
                        </a:solidFill>
                        <a:latin typeface="+mn-lt"/>
                        <a:ea typeface="+mn-ea"/>
                        <a:cs typeface="Arial" pitchFamily="34" charset="0"/>
                      </a:endParaRPr>
                    </a:p>
                  </a:txBody>
                  <a:tcPr marT="45684" marB="45684"/>
                </a:tc>
                <a:extLst>
                  <a:ext uri="{0D108BD9-81ED-4DB2-BD59-A6C34878D82A}">
                    <a16:rowId xmlns:a16="http://schemas.microsoft.com/office/drawing/2014/main" val="10002"/>
                  </a:ext>
                </a:extLst>
              </a:tr>
              <a:tr h="1003705">
                <a:tc>
                  <a:txBody>
                    <a:bodyPr/>
                    <a:lstStyle/>
                    <a:p>
                      <a:pPr algn="ctr">
                        <a:lnSpc>
                          <a:spcPct val="100000"/>
                        </a:lnSpc>
                        <a:buFont typeface="Wingdings" pitchFamily="2" charset="2"/>
                        <a:buNone/>
                      </a:pPr>
                      <a:r>
                        <a:rPr lang="en-GB" sz="2100" b="0" kern="1200" baseline="0" dirty="0" smtClean="0">
                          <a:solidFill>
                            <a:schemeClr val="dk1"/>
                          </a:solidFill>
                          <a:latin typeface="Arial" pitchFamily="34" charset="0"/>
                          <a:ea typeface="+mn-ea"/>
                          <a:cs typeface="Arial" pitchFamily="34" charset="0"/>
                        </a:rPr>
                        <a:t>B3</a:t>
                      </a:r>
                    </a:p>
                  </a:txBody>
                  <a:tcPr marT="45738" marB="45738" vert="vert">
                    <a:solidFill>
                      <a:srgbClr val="3B5AF7"/>
                    </a:solidFill>
                  </a:tcPr>
                </a:tc>
                <a:tc>
                  <a:txBody>
                    <a:bodyPr/>
                    <a:lstStyle/>
                    <a:p>
                      <a:pPr marL="0" marR="0" indent="0" algn="just" defTabSz="914400" rtl="0" eaLnBrk="1" fontAlgn="auto" latinLnBrk="0" hangingPunct="1">
                        <a:lnSpc>
                          <a:spcPct val="150000"/>
                        </a:lnSpc>
                        <a:spcBef>
                          <a:spcPts val="0"/>
                        </a:spcBef>
                        <a:spcAft>
                          <a:spcPts val="0"/>
                        </a:spcAft>
                        <a:buClrTx/>
                        <a:buSzTx/>
                        <a:buFont typeface="Arial" pitchFamily="34" charset="0"/>
                        <a:buNone/>
                        <a:tabLst/>
                        <a:defRPr/>
                      </a:pPr>
                      <a:r>
                        <a:rPr lang="en-GB" sz="1400" b="1" i="0" kern="1200" dirty="0" smtClean="0">
                          <a:solidFill>
                            <a:schemeClr val="dk1"/>
                          </a:solidFill>
                          <a:latin typeface="Arial" panose="020B0604020202020204" pitchFamily="34" charset="0"/>
                          <a:ea typeface="+mn-ea"/>
                          <a:cs typeface="Arial" panose="020B0604020202020204" pitchFamily="34" charset="0"/>
                        </a:rPr>
                        <a:t>Work</a:t>
                      </a:r>
                      <a:r>
                        <a:rPr lang="en-GB" sz="1400" b="1" i="0" kern="1200" baseline="0" dirty="0" smtClean="0">
                          <a:solidFill>
                            <a:schemeClr val="dk1"/>
                          </a:solidFill>
                          <a:latin typeface="Arial" panose="020B0604020202020204" pitchFamily="34" charset="0"/>
                          <a:ea typeface="+mn-ea"/>
                          <a:cs typeface="Arial" panose="020B0604020202020204" pitchFamily="34" charset="0"/>
                        </a:rPr>
                        <a:t> with quadratic functions and their graphs; the discriminant of a quadratic function, including the conditions for real and repeated roots; completing the square; solution of quadratic equations including solving quadratic equations in a function of the unknown</a:t>
                      </a:r>
                      <a:endParaRPr lang="en-GB" sz="1400" b="1" i="0" kern="1200" dirty="0" smtClean="0">
                        <a:solidFill>
                          <a:schemeClr val="dk1"/>
                        </a:solidFill>
                        <a:latin typeface="Arial" panose="020B0604020202020204" pitchFamily="34" charset="0"/>
                        <a:ea typeface="+mn-ea"/>
                        <a:cs typeface="Arial" panose="020B0604020202020204" pitchFamily="34" charset="0"/>
                      </a:endParaRPr>
                    </a:p>
                    <a:p>
                      <a:pPr marL="0" indent="0" algn="just">
                        <a:lnSpc>
                          <a:spcPct val="150000"/>
                        </a:lnSpc>
                        <a:buFont typeface="Arial" pitchFamily="34" charset="0"/>
                        <a:buNone/>
                      </a:pPr>
                      <a:endParaRPr lang="en-GB" sz="1400" b="0" kern="1200" baseline="0" dirty="0" smtClean="0">
                        <a:solidFill>
                          <a:schemeClr val="dk1"/>
                        </a:solidFill>
                        <a:latin typeface="Arial" panose="020B0604020202020204" pitchFamily="34" charset="0"/>
                        <a:ea typeface="+mn-ea"/>
                        <a:cs typeface="Arial" panose="020B0604020202020204" pitchFamily="34" charset="0"/>
                      </a:endParaRPr>
                    </a:p>
                  </a:txBody>
                  <a:tcPr marT="45738" marB="45738"/>
                </a:tc>
                <a:tc>
                  <a:txBody>
                    <a:bodyPr/>
                    <a:lstStyle/>
                    <a:p>
                      <a:pPr marL="0" indent="0" algn="just">
                        <a:lnSpc>
                          <a:spcPct val="150000"/>
                        </a:lnSpc>
                        <a:buFont typeface="Wingdings" panose="05000000000000000000" pitchFamily="2" charset="2"/>
                        <a:buNone/>
                      </a:pPr>
                      <a:endParaRPr lang="en-GB" sz="1600" b="1" i="0" kern="1200" dirty="0" smtClean="0">
                        <a:solidFill>
                          <a:schemeClr val="dk1"/>
                        </a:solidFill>
                        <a:latin typeface="Arial" panose="020B0604020202020204" pitchFamily="34" charset="0"/>
                        <a:ea typeface="+mn-ea"/>
                        <a:cs typeface="Arial" panose="020B0604020202020204" pitchFamily="34" charset="0"/>
                      </a:endParaRPr>
                    </a:p>
                  </a:txBody>
                  <a:tcPr marT="45684" marB="45684"/>
                </a:tc>
                <a:extLst>
                  <a:ext uri="{0D108BD9-81ED-4DB2-BD59-A6C34878D82A}">
                    <a16:rowId xmlns:a16="http://schemas.microsoft.com/office/drawing/2014/main" val="10003"/>
                  </a:ext>
                </a:extLst>
              </a:tr>
            </a:tbl>
          </a:graphicData>
        </a:graphic>
      </p:graphicFrame>
      <p:sp>
        <p:nvSpPr>
          <p:cNvPr id="21506" name="TextBox 3"/>
          <p:cNvSpPr txBox="1">
            <a:spLocks noChangeArrowheads="1"/>
          </p:cNvSpPr>
          <p:nvPr/>
        </p:nvSpPr>
        <p:spPr bwMode="auto">
          <a:xfrm>
            <a:off x="270582" y="275920"/>
            <a:ext cx="5878532" cy="830997"/>
          </a:xfrm>
          <a:prstGeom prst="rect">
            <a:avLst/>
          </a:prstGeom>
          <a:noFill/>
          <a:ln w="9525">
            <a:noFill/>
            <a:miter lim="800000"/>
            <a:headEnd/>
            <a:tailEnd/>
          </a:ln>
        </p:spPr>
        <p:txBody>
          <a:bodyPr wrap="none">
            <a:spAutoFit/>
          </a:bodyPr>
          <a:lstStyle/>
          <a:p>
            <a:r>
              <a:rPr lang="en-GB" sz="2400" dirty="0">
                <a:solidFill>
                  <a:srgbClr val="412878"/>
                </a:solidFill>
                <a:latin typeface="AQA Chevin Pro Light" pitchFamily="34" charset="0"/>
              </a:rPr>
              <a:t>Algebraic m</a:t>
            </a:r>
            <a:r>
              <a:rPr lang="en-GB" sz="2400" dirty="0" smtClean="0">
                <a:solidFill>
                  <a:srgbClr val="412878"/>
                </a:solidFill>
                <a:latin typeface="AQA Chevin Pro Light" pitchFamily="34" charset="0"/>
              </a:rPr>
              <a:t>anipulation, </a:t>
            </a:r>
            <a:r>
              <a:rPr lang="en-GB" sz="2400" dirty="0">
                <a:solidFill>
                  <a:srgbClr val="412878"/>
                </a:solidFill>
                <a:latin typeface="AQA Chevin Pro Light" pitchFamily="34" charset="0"/>
              </a:rPr>
              <a:t>q</a:t>
            </a:r>
            <a:r>
              <a:rPr lang="en-GB" sz="2400" dirty="0" smtClean="0">
                <a:solidFill>
                  <a:srgbClr val="412878"/>
                </a:solidFill>
                <a:latin typeface="AQA Chevin Pro Light" pitchFamily="34" charset="0"/>
              </a:rPr>
              <a:t>uadratic </a:t>
            </a:r>
            <a:r>
              <a:rPr lang="en-GB" sz="2400" dirty="0">
                <a:solidFill>
                  <a:srgbClr val="412878"/>
                </a:solidFill>
                <a:latin typeface="AQA Chevin Pro Light" pitchFamily="34" charset="0"/>
              </a:rPr>
              <a:t>e</a:t>
            </a:r>
            <a:r>
              <a:rPr lang="en-GB" sz="2400" dirty="0" smtClean="0">
                <a:solidFill>
                  <a:srgbClr val="412878"/>
                </a:solidFill>
                <a:latin typeface="AQA Chevin Pro Light" pitchFamily="34" charset="0"/>
              </a:rPr>
              <a:t>quations </a:t>
            </a:r>
          </a:p>
          <a:p>
            <a:r>
              <a:rPr lang="en-GB" sz="2400" dirty="0" smtClean="0">
                <a:solidFill>
                  <a:srgbClr val="412878"/>
                </a:solidFill>
                <a:latin typeface="AQA Chevin Pro Light" pitchFamily="34" charset="0"/>
              </a:rPr>
              <a:t>and </a:t>
            </a:r>
            <a:r>
              <a:rPr lang="en-GB" sz="2400" dirty="0">
                <a:solidFill>
                  <a:srgbClr val="412878"/>
                </a:solidFill>
                <a:latin typeface="AQA Chevin Pro Light" pitchFamily="34" charset="0"/>
              </a:rPr>
              <a:t>s</a:t>
            </a:r>
            <a:r>
              <a:rPr lang="en-GB" sz="2400" dirty="0" smtClean="0">
                <a:solidFill>
                  <a:srgbClr val="412878"/>
                </a:solidFill>
                <a:latin typeface="AQA Chevin Pro Light" pitchFamily="34" charset="0"/>
              </a:rPr>
              <a:t>imultaneous </a:t>
            </a:r>
            <a:r>
              <a:rPr lang="en-GB" sz="2400" dirty="0">
                <a:solidFill>
                  <a:srgbClr val="412878"/>
                </a:solidFill>
                <a:latin typeface="AQA Chevin Pro Light" pitchFamily="34" charset="0"/>
              </a:rPr>
              <a:t>e</a:t>
            </a:r>
            <a:r>
              <a:rPr lang="en-GB" sz="2400" dirty="0" smtClean="0">
                <a:solidFill>
                  <a:srgbClr val="412878"/>
                </a:solidFill>
                <a:latin typeface="AQA Chevin Pro Light" pitchFamily="34" charset="0"/>
              </a:rPr>
              <a:t>quations (slide 1 of 2)</a:t>
            </a:r>
            <a:endParaRPr lang="en-GB" sz="2400" dirty="0">
              <a:solidFill>
                <a:srgbClr val="412878"/>
              </a:solidFill>
              <a:latin typeface="AQA Chevin Pro Light" pitchFamily="34" charset="0"/>
            </a:endParaRPr>
          </a:p>
        </p:txBody>
      </p:sp>
      <p:sp>
        <p:nvSpPr>
          <p:cNvPr id="5" name="Right Arrow 4">
            <a:hlinkClick r:id="rId7" action="ppaction://hlinksldjump"/>
          </p:cNvPr>
          <p:cNvSpPr/>
          <p:nvPr/>
        </p:nvSpPr>
        <p:spPr>
          <a:xfrm>
            <a:off x="8382508" y="6354253"/>
            <a:ext cx="1901952" cy="914399"/>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1042988" rtl="0" fontAlgn="base">
              <a:spcBef>
                <a:spcPct val="0"/>
              </a:spcBef>
              <a:spcAft>
                <a:spcPct val="0"/>
              </a:spcAft>
              <a:defRPr sz="2100" kern="1200">
                <a:solidFill>
                  <a:schemeClr val="lt1"/>
                </a:solidFill>
                <a:latin typeface="+mn-lt"/>
                <a:ea typeface="+mn-ea"/>
                <a:cs typeface="+mn-cs"/>
              </a:defRPr>
            </a:lvl1pPr>
            <a:lvl2pPr marL="520700" indent="-63500" algn="l" defTabSz="1042988" rtl="0" fontAlgn="base">
              <a:spcBef>
                <a:spcPct val="0"/>
              </a:spcBef>
              <a:spcAft>
                <a:spcPct val="0"/>
              </a:spcAft>
              <a:defRPr sz="2100" kern="1200">
                <a:solidFill>
                  <a:schemeClr val="lt1"/>
                </a:solidFill>
                <a:latin typeface="+mn-lt"/>
                <a:ea typeface="+mn-ea"/>
                <a:cs typeface="+mn-cs"/>
              </a:defRPr>
            </a:lvl2pPr>
            <a:lvl3pPr marL="1042988" indent="-128588" algn="l" defTabSz="1042988" rtl="0" fontAlgn="base">
              <a:spcBef>
                <a:spcPct val="0"/>
              </a:spcBef>
              <a:spcAft>
                <a:spcPct val="0"/>
              </a:spcAft>
              <a:defRPr sz="2100" kern="1200">
                <a:solidFill>
                  <a:schemeClr val="lt1"/>
                </a:solidFill>
                <a:latin typeface="+mn-lt"/>
                <a:ea typeface="+mn-ea"/>
                <a:cs typeface="+mn-cs"/>
              </a:defRPr>
            </a:lvl3pPr>
            <a:lvl4pPr marL="1563688" indent="-192088" algn="l" defTabSz="1042988" rtl="0" fontAlgn="base">
              <a:spcBef>
                <a:spcPct val="0"/>
              </a:spcBef>
              <a:spcAft>
                <a:spcPct val="0"/>
              </a:spcAft>
              <a:defRPr sz="2100" kern="1200">
                <a:solidFill>
                  <a:schemeClr val="lt1"/>
                </a:solidFill>
                <a:latin typeface="+mn-lt"/>
                <a:ea typeface="+mn-ea"/>
                <a:cs typeface="+mn-cs"/>
              </a:defRPr>
            </a:lvl4pPr>
            <a:lvl5pPr marL="2085975" indent="-257175" algn="l" defTabSz="1042988" rtl="0" fontAlgn="base">
              <a:spcBef>
                <a:spcPct val="0"/>
              </a:spcBef>
              <a:spcAft>
                <a:spcPct val="0"/>
              </a:spcAft>
              <a:defRPr sz="2100" kern="1200">
                <a:solidFill>
                  <a:schemeClr val="lt1"/>
                </a:solidFill>
                <a:latin typeface="+mn-lt"/>
                <a:ea typeface="+mn-ea"/>
                <a:cs typeface="+mn-cs"/>
              </a:defRPr>
            </a:lvl5pPr>
            <a:lvl6pPr marL="2286000" algn="l" defTabSz="914400" rtl="0" eaLnBrk="1" latinLnBrk="0" hangingPunct="1">
              <a:defRPr sz="2100" kern="1200">
                <a:solidFill>
                  <a:schemeClr val="lt1"/>
                </a:solidFill>
                <a:latin typeface="+mn-lt"/>
                <a:ea typeface="+mn-ea"/>
                <a:cs typeface="+mn-cs"/>
              </a:defRPr>
            </a:lvl6pPr>
            <a:lvl7pPr marL="2743200" algn="l" defTabSz="914400" rtl="0" eaLnBrk="1" latinLnBrk="0" hangingPunct="1">
              <a:defRPr sz="2100" kern="1200">
                <a:solidFill>
                  <a:schemeClr val="lt1"/>
                </a:solidFill>
                <a:latin typeface="+mn-lt"/>
                <a:ea typeface="+mn-ea"/>
                <a:cs typeface="+mn-cs"/>
              </a:defRPr>
            </a:lvl7pPr>
            <a:lvl8pPr marL="3200400" algn="l" defTabSz="914400" rtl="0" eaLnBrk="1" latinLnBrk="0" hangingPunct="1">
              <a:defRPr sz="2100" kern="1200">
                <a:solidFill>
                  <a:schemeClr val="lt1"/>
                </a:solidFill>
                <a:latin typeface="+mn-lt"/>
                <a:ea typeface="+mn-ea"/>
                <a:cs typeface="+mn-cs"/>
              </a:defRPr>
            </a:lvl8pPr>
            <a:lvl9pPr marL="3657600" algn="l" defTabSz="914400" rtl="0" eaLnBrk="1" latinLnBrk="0" hangingPunct="1">
              <a:defRPr sz="2100" kern="1200">
                <a:solidFill>
                  <a:schemeClr val="lt1"/>
                </a:solidFill>
                <a:latin typeface="+mn-lt"/>
                <a:ea typeface="+mn-ea"/>
                <a:cs typeface="+mn-cs"/>
              </a:defRPr>
            </a:lvl9pPr>
          </a:lstStyle>
          <a:p>
            <a:pPr algn="ctr">
              <a:defRPr/>
            </a:pPr>
            <a:endParaRPr lang="en-GB"/>
          </a:p>
        </p:txBody>
      </p:sp>
      <p:sp>
        <p:nvSpPr>
          <p:cNvPr id="2" name="TextBox 1">
            <a:hlinkClick r:id="rId8" action="ppaction://hlinksldjump"/>
          </p:cNvPr>
          <p:cNvSpPr txBox="1"/>
          <p:nvPr/>
        </p:nvSpPr>
        <p:spPr>
          <a:xfrm>
            <a:off x="518668" y="6999319"/>
            <a:ext cx="2194560" cy="415498"/>
          </a:xfrm>
          <a:prstGeom prst="rect">
            <a:avLst/>
          </a:prstGeom>
          <a:noFill/>
        </p:spPr>
        <p:txBody>
          <a:bodyPr wrap="square" rtlCol="0">
            <a:spAutoFit/>
          </a:bodyPr>
          <a:lstStyle/>
          <a:p>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218760201"/>
              </p:ext>
            </p:extLst>
          </p:nvPr>
        </p:nvGraphicFramePr>
        <p:xfrm>
          <a:off x="285730" y="1277191"/>
          <a:ext cx="9957514" cy="4221116"/>
        </p:xfrm>
        <a:graphic>
          <a:graphicData uri="http://schemas.openxmlformats.org/drawingml/2006/table">
            <a:tbl>
              <a:tblPr firstRow="1" bandRow="1">
                <a:tableStyleId>{073A0DAA-6AF3-43AB-8588-CEC1D06C72B9}</a:tableStyleId>
              </a:tblPr>
              <a:tblGrid>
                <a:gridCol w="432000">
                  <a:extLst>
                    <a:ext uri="{9D8B030D-6E8A-4147-A177-3AD203B41FA5}">
                      <a16:colId xmlns:a16="http://schemas.microsoft.com/office/drawing/2014/main" val="20000"/>
                    </a:ext>
                  </a:extLst>
                </a:gridCol>
                <a:gridCol w="5493066">
                  <a:extLst>
                    <a:ext uri="{9D8B030D-6E8A-4147-A177-3AD203B41FA5}">
                      <a16:colId xmlns:a16="http://schemas.microsoft.com/office/drawing/2014/main" val="20001"/>
                    </a:ext>
                  </a:extLst>
                </a:gridCol>
                <a:gridCol w="4032448">
                  <a:extLst>
                    <a:ext uri="{9D8B030D-6E8A-4147-A177-3AD203B41FA5}">
                      <a16:colId xmlns:a16="http://schemas.microsoft.com/office/drawing/2014/main" val="20002"/>
                    </a:ext>
                  </a:extLst>
                </a:gridCol>
              </a:tblGrid>
              <a:tr h="420425">
                <a:tc>
                  <a:txBody>
                    <a:bodyPr/>
                    <a:lstStyle/>
                    <a:p>
                      <a:endParaRPr lang="en-GB" sz="1600" dirty="0">
                        <a:effectLst>
                          <a:outerShdw blurRad="38100" dist="38100" dir="2700000" algn="tl">
                            <a:srgbClr val="000000">
                              <a:alpha val="43137"/>
                            </a:srgbClr>
                          </a:outerShdw>
                        </a:effectLst>
                        <a:latin typeface="Arial" pitchFamily="34" charset="0"/>
                      </a:endParaRPr>
                    </a:p>
                  </a:txBody>
                  <a:tcPr marT="45684" marB="45684"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content</a:t>
                      </a:r>
                      <a:r>
                        <a:rPr lang="en-GB" sz="1600" dirty="0" smtClean="0">
                          <a:effectLst>
                            <a:outerShdw blurRad="38100" dist="38100" dir="2700000" algn="tl">
                              <a:srgbClr val="000000">
                                <a:alpha val="43137"/>
                              </a:srgbClr>
                            </a:outerShdw>
                          </a:effectLst>
                          <a:latin typeface="Arial" pitchFamily="34" charset="0"/>
                          <a:cs typeface="Arial" pitchFamily="34" charset="0"/>
                        </a:rPr>
                        <a:t>:</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684" marB="45684"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notes:</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684" marB="45684" anchor="ctr"/>
                </a:tc>
                <a:extLst>
                  <a:ext uri="{0D108BD9-81ED-4DB2-BD59-A6C34878D82A}">
                    <a16:rowId xmlns:a16="http://schemas.microsoft.com/office/drawing/2014/main" val="10000"/>
                  </a:ext>
                </a:extLst>
              </a:tr>
              <a:tr h="1468535">
                <a:tc>
                  <a:txBody>
                    <a:bodyPr/>
                    <a:lstStyle/>
                    <a:p>
                      <a:pPr marL="0" algn="ctr" defTabSz="914400" rtl="0" eaLnBrk="1" latinLnBrk="0" hangingPunct="1">
                        <a:lnSpc>
                          <a:spcPct val="100000"/>
                        </a:lnSpc>
                        <a:buFont typeface="Wingdings" pitchFamily="2" charset="2"/>
                        <a:buNone/>
                      </a:pPr>
                      <a:r>
                        <a:rPr lang="en-GB" sz="2100" b="0" kern="1200" baseline="0" dirty="0" smtClean="0">
                          <a:solidFill>
                            <a:schemeClr val="dk1"/>
                          </a:solidFill>
                          <a:latin typeface="Arial" pitchFamily="34" charset="0"/>
                          <a:ea typeface="+mn-ea"/>
                          <a:cs typeface="Arial" pitchFamily="34" charset="0"/>
                        </a:rPr>
                        <a:t>B4</a:t>
                      </a:r>
                    </a:p>
                  </a:txBody>
                  <a:tcPr marT="45725" marB="45725" vert="vert">
                    <a:solidFill>
                      <a:srgbClr val="3B5AF7"/>
                    </a:solidFill>
                  </a:tcPr>
                </a:tc>
                <a:tc>
                  <a:txBody>
                    <a:bodyPr/>
                    <a:lstStyle/>
                    <a:p>
                      <a:pPr marL="0" indent="0" algn="just">
                        <a:lnSpc>
                          <a:spcPct val="150000"/>
                        </a:lnSpc>
                        <a:buFont typeface="Arial" pitchFamily="34" charset="0"/>
                        <a:buNone/>
                      </a:pPr>
                      <a:r>
                        <a:rPr lang="en-GB" sz="1400" b="1" kern="1200" dirty="0" smtClean="0">
                          <a:solidFill>
                            <a:schemeClr val="dk1"/>
                          </a:solidFill>
                          <a:effectLst/>
                          <a:latin typeface="Arial" panose="020B0604020202020204" pitchFamily="34" charset="0"/>
                          <a:ea typeface="+mn-ea"/>
                          <a:cs typeface="Arial" panose="020B0604020202020204" pitchFamily="34" charset="0"/>
                        </a:rPr>
                        <a:t>Solve simultaneous equations in two variables by elimination and by substitution, including one linear and one quadratic equation</a:t>
                      </a:r>
                      <a:endParaRPr lang="en-GB" sz="1400" b="0" kern="1200" dirty="0" smtClean="0">
                        <a:solidFill>
                          <a:schemeClr val="dk1"/>
                        </a:solidFill>
                        <a:latin typeface="Arial" panose="020B0604020202020204" pitchFamily="34" charset="0"/>
                        <a:ea typeface="+mn-ea"/>
                        <a:cs typeface="Arial" panose="020B0604020202020204" pitchFamily="34" charset="0"/>
                      </a:endParaRPr>
                    </a:p>
                  </a:txBody>
                  <a:tcPr marT="45725" marB="45725"/>
                </a:tc>
                <a:tc>
                  <a:txBody>
                    <a:bodyPr/>
                    <a:lstStyle/>
                    <a:p>
                      <a:pPr marL="0" marR="0" indent="0" algn="just"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endParaRPr lang="en-GB" sz="1600" b="0" kern="1200" dirty="0" smtClean="0">
                        <a:solidFill>
                          <a:schemeClr val="dk1"/>
                        </a:solidFill>
                        <a:latin typeface="+mn-lt"/>
                        <a:ea typeface="+mn-ea"/>
                        <a:cs typeface="Arial" pitchFamily="34" charset="0"/>
                      </a:endParaRPr>
                    </a:p>
                  </a:txBody>
                  <a:tcPr marT="45684" marB="45684"/>
                </a:tc>
                <a:extLst>
                  <a:ext uri="{0D108BD9-81ED-4DB2-BD59-A6C34878D82A}">
                    <a16:rowId xmlns:a16="http://schemas.microsoft.com/office/drawing/2014/main" val="10001"/>
                  </a:ext>
                </a:extLst>
              </a:tr>
              <a:tr h="1003705">
                <a:tc>
                  <a:txBody>
                    <a:bodyPr/>
                    <a:lstStyle/>
                    <a:p>
                      <a:pPr algn="ctr">
                        <a:lnSpc>
                          <a:spcPct val="100000"/>
                        </a:lnSpc>
                        <a:buFont typeface="Wingdings" pitchFamily="2" charset="2"/>
                        <a:buNone/>
                      </a:pPr>
                      <a:r>
                        <a:rPr lang="en-GB" sz="2100" b="0" kern="1200" dirty="0" smtClean="0">
                          <a:solidFill>
                            <a:schemeClr val="dk1"/>
                          </a:solidFill>
                          <a:latin typeface="Arial" pitchFamily="34" charset="0"/>
                          <a:ea typeface="+mn-ea"/>
                          <a:cs typeface="Arial" pitchFamily="34" charset="0"/>
                        </a:rPr>
                        <a:t>B6</a:t>
                      </a:r>
                    </a:p>
                  </a:txBody>
                  <a:tcPr marT="45725" marB="45725" vert="vert">
                    <a:solidFill>
                      <a:srgbClr val="3B5AF7"/>
                    </a:solidFill>
                  </a:tcPr>
                </a:tc>
                <a:tc>
                  <a:txBody>
                    <a:bodyPr/>
                    <a:lstStyle/>
                    <a:p>
                      <a:pPr marL="0" marR="0" indent="0" algn="just" defTabSz="914400" rtl="0" eaLnBrk="1" fontAlgn="auto" latinLnBrk="0" hangingPunct="1">
                        <a:lnSpc>
                          <a:spcPct val="150000"/>
                        </a:lnSpc>
                        <a:spcBef>
                          <a:spcPts val="0"/>
                        </a:spcBef>
                        <a:spcAft>
                          <a:spcPts val="0"/>
                        </a:spcAft>
                        <a:buClrTx/>
                        <a:buSzTx/>
                        <a:buFont typeface="Arial" pitchFamily="34" charset="0"/>
                        <a:buNone/>
                        <a:tabLst/>
                        <a:defRPr/>
                      </a:pPr>
                      <a:r>
                        <a:rPr lang="en-GB" sz="1400" b="1" kern="1200" dirty="0" smtClean="0">
                          <a:solidFill>
                            <a:schemeClr val="dk1"/>
                          </a:solidFill>
                          <a:effectLst/>
                          <a:latin typeface="Arial" panose="020B0604020202020204" pitchFamily="34" charset="0"/>
                          <a:ea typeface="+mn-ea"/>
                          <a:cs typeface="Arial" panose="020B0604020202020204" pitchFamily="34" charset="0"/>
                        </a:rPr>
                        <a:t>Manipulate polynomials algebraically, including expanding brackets and collecting like terms, factorisation and simple algebraic division; use of the factor theorem</a:t>
                      </a:r>
                      <a:endParaRPr lang="en-GB" sz="1400" kern="1200" dirty="0" smtClean="0">
                        <a:solidFill>
                          <a:schemeClr val="dk1"/>
                        </a:solidFill>
                        <a:effectLst/>
                        <a:latin typeface="Arial" panose="020B0604020202020204" pitchFamily="34" charset="0"/>
                        <a:ea typeface="+mn-ea"/>
                        <a:cs typeface="Arial" panose="020B0604020202020204" pitchFamily="34" charset="0"/>
                      </a:endParaRPr>
                    </a:p>
                  </a:txBody>
                  <a:tcPr marT="45725" marB="45725"/>
                </a:tc>
                <a:tc>
                  <a:txBody>
                    <a:bodyPr/>
                    <a:lstStyle/>
                    <a:p>
                      <a:pPr marL="285750" marR="0" indent="-285750" algn="just" defTabSz="914400" rtl="0" eaLnBrk="1" fontAlgn="auto" latinLnBrk="0" hangingPunct="1">
                        <a:lnSpc>
                          <a:spcPct val="150000"/>
                        </a:lnSpc>
                        <a:spcBef>
                          <a:spcPts val="0"/>
                        </a:spcBef>
                        <a:spcAft>
                          <a:spcPts val="0"/>
                        </a:spcAft>
                        <a:buClrTx/>
                        <a:buSzTx/>
                        <a:buFont typeface="Arial" pitchFamily="34" charset="0"/>
                        <a:buChar char="•"/>
                        <a:tabLst/>
                        <a:defRPr/>
                      </a:pPr>
                      <a:r>
                        <a:rPr lang="en-GB" sz="1400" b="0" kern="1200" dirty="0" smtClean="0">
                          <a:solidFill>
                            <a:schemeClr val="dk1"/>
                          </a:solidFill>
                          <a:latin typeface="Arial" panose="020B0604020202020204" pitchFamily="34" charset="0"/>
                          <a:ea typeface="+mn-ea"/>
                          <a:cs typeface="Arial" panose="020B0604020202020204" pitchFamily="34" charset="0"/>
                        </a:rPr>
                        <a:t>Assumed</a:t>
                      </a:r>
                      <a:r>
                        <a:rPr lang="en-GB" sz="1400" b="0" kern="1200" baseline="0" dirty="0" smtClean="0">
                          <a:solidFill>
                            <a:schemeClr val="dk1"/>
                          </a:solidFill>
                          <a:latin typeface="Arial" panose="020B0604020202020204" pitchFamily="34" charset="0"/>
                          <a:ea typeface="+mn-ea"/>
                          <a:cs typeface="Arial" panose="020B0604020202020204" pitchFamily="34" charset="0"/>
                        </a:rPr>
                        <a:t> knowledge: simplifying and manipulating algebraic expressions</a:t>
                      </a:r>
                    </a:p>
                    <a:p>
                      <a:pPr marL="285750" marR="0" indent="-285750" algn="just" defTabSz="914400" rtl="0" eaLnBrk="1" fontAlgn="auto" latinLnBrk="0" hangingPunct="1">
                        <a:lnSpc>
                          <a:spcPct val="150000"/>
                        </a:lnSpc>
                        <a:spcBef>
                          <a:spcPts val="0"/>
                        </a:spcBef>
                        <a:spcAft>
                          <a:spcPts val="0"/>
                        </a:spcAft>
                        <a:buClrTx/>
                        <a:buSzTx/>
                        <a:buFont typeface="Arial" pitchFamily="34" charset="0"/>
                        <a:buChar char="•"/>
                        <a:tabLst/>
                        <a:defRPr/>
                      </a:pPr>
                      <a:endParaRPr lang="en-GB" sz="1400" b="0" kern="1200" baseline="0" dirty="0" smtClean="0">
                        <a:solidFill>
                          <a:schemeClr val="dk1"/>
                        </a:solidFill>
                        <a:latin typeface="Arial" panose="020B0604020202020204" pitchFamily="34" charset="0"/>
                        <a:ea typeface="+mn-ea"/>
                        <a:cs typeface="Arial" panose="020B0604020202020204" pitchFamily="34" charset="0"/>
                      </a:endParaRPr>
                    </a:p>
                    <a:p>
                      <a:pPr marL="285750" marR="0" indent="-285750" algn="just" defTabSz="914400" rtl="0" eaLnBrk="1" fontAlgn="auto" latinLnBrk="0" hangingPunct="1">
                        <a:lnSpc>
                          <a:spcPct val="150000"/>
                        </a:lnSpc>
                        <a:spcBef>
                          <a:spcPts val="0"/>
                        </a:spcBef>
                        <a:spcAft>
                          <a:spcPts val="0"/>
                        </a:spcAft>
                        <a:buClrTx/>
                        <a:buSzTx/>
                        <a:buFont typeface="Arial" pitchFamily="34" charset="0"/>
                        <a:buChar char="•"/>
                        <a:tabLst/>
                        <a:defRPr/>
                      </a:pPr>
                      <a:r>
                        <a:rPr lang="en-GB" sz="1400" b="0" kern="1200" baseline="0" dirty="0" smtClean="0">
                          <a:solidFill>
                            <a:schemeClr val="dk1"/>
                          </a:solidFill>
                          <a:latin typeface="Arial" panose="020B0604020202020204" pitchFamily="34" charset="0"/>
                          <a:ea typeface="+mn-ea"/>
                          <a:cs typeface="Arial" panose="020B0604020202020204" pitchFamily="34" charset="0"/>
                        </a:rPr>
                        <a:t>Simplifying rational expressions will be covered in </a:t>
                      </a:r>
                      <a:r>
                        <a:rPr lang="en-GB" sz="1400" b="0" kern="1200" baseline="0" dirty="0" smtClean="0">
                          <a:solidFill>
                            <a:schemeClr val="dk1"/>
                          </a:solidFill>
                          <a:latin typeface="Arial" panose="020B0604020202020204" pitchFamily="34" charset="0"/>
                          <a:ea typeface="+mn-ea"/>
                          <a:cs typeface="Arial" panose="020B0604020202020204" pitchFamily="34" charset="0"/>
                          <a:hlinkClick r:id="rId2" action="ppaction://hlinksldjump"/>
                        </a:rPr>
                        <a:t>year 13, Functions and transformations</a:t>
                      </a:r>
                      <a:endParaRPr lang="en-GB" sz="1400" b="0" kern="1200" baseline="0" dirty="0" smtClean="0">
                        <a:solidFill>
                          <a:schemeClr val="dk1"/>
                        </a:solidFill>
                        <a:latin typeface="Arial" panose="020B0604020202020204" pitchFamily="34" charset="0"/>
                        <a:ea typeface="+mn-ea"/>
                        <a:cs typeface="Arial" panose="020B0604020202020204" pitchFamily="34" charset="0"/>
                      </a:endParaRPr>
                    </a:p>
                    <a:p>
                      <a:pPr marL="0" marR="0" indent="0" algn="just"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endParaRPr lang="en-GB" sz="1600" b="0" kern="1200" dirty="0" smtClean="0">
                        <a:solidFill>
                          <a:schemeClr val="dk1"/>
                        </a:solidFill>
                        <a:latin typeface="Arial" panose="020B0604020202020204" pitchFamily="34" charset="0"/>
                        <a:ea typeface="+mn-ea"/>
                        <a:cs typeface="Arial" panose="020B0604020202020204" pitchFamily="34" charset="0"/>
                      </a:endParaRPr>
                    </a:p>
                  </a:txBody>
                  <a:tcPr marT="45684" marB="45684"/>
                </a:tc>
                <a:extLst>
                  <a:ext uri="{0D108BD9-81ED-4DB2-BD59-A6C34878D82A}">
                    <a16:rowId xmlns:a16="http://schemas.microsoft.com/office/drawing/2014/main" val="10002"/>
                  </a:ext>
                </a:extLst>
              </a:tr>
            </a:tbl>
          </a:graphicData>
        </a:graphic>
      </p:graphicFrame>
      <p:sp>
        <p:nvSpPr>
          <p:cNvPr id="22530" name="TextBox 3"/>
          <p:cNvSpPr txBox="1">
            <a:spLocks noChangeArrowheads="1"/>
          </p:cNvSpPr>
          <p:nvPr/>
        </p:nvSpPr>
        <p:spPr bwMode="auto">
          <a:xfrm>
            <a:off x="271070" y="285251"/>
            <a:ext cx="5878532" cy="830997"/>
          </a:xfrm>
          <a:prstGeom prst="rect">
            <a:avLst/>
          </a:prstGeom>
          <a:noFill/>
          <a:ln w="9525">
            <a:noFill/>
            <a:miter lim="800000"/>
            <a:headEnd/>
            <a:tailEnd/>
          </a:ln>
        </p:spPr>
        <p:txBody>
          <a:bodyPr wrap="none">
            <a:spAutoFit/>
          </a:bodyPr>
          <a:lstStyle/>
          <a:p>
            <a:r>
              <a:rPr lang="en-GB" sz="2400" dirty="0">
                <a:solidFill>
                  <a:srgbClr val="412878"/>
                </a:solidFill>
                <a:latin typeface="AQA Chevin Pro Light" pitchFamily="34" charset="0"/>
              </a:rPr>
              <a:t>Algebraic </a:t>
            </a:r>
            <a:r>
              <a:rPr lang="en-GB" sz="2400" dirty="0" smtClean="0">
                <a:solidFill>
                  <a:srgbClr val="412878"/>
                </a:solidFill>
                <a:latin typeface="AQA Chevin Pro Light" pitchFamily="34" charset="0"/>
              </a:rPr>
              <a:t>manipulation</a:t>
            </a:r>
            <a:r>
              <a:rPr lang="en-GB" sz="2400" dirty="0">
                <a:solidFill>
                  <a:srgbClr val="412878"/>
                </a:solidFill>
                <a:latin typeface="AQA Chevin Pro Light" pitchFamily="34" charset="0"/>
              </a:rPr>
              <a:t>, </a:t>
            </a:r>
            <a:r>
              <a:rPr lang="en-GB" sz="2400" dirty="0" smtClean="0">
                <a:solidFill>
                  <a:srgbClr val="412878"/>
                </a:solidFill>
                <a:latin typeface="AQA Chevin Pro Light" pitchFamily="34" charset="0"/>
              </a:rPr>
              <a:t>quadratic equations </a:t>
            </a:r>
            <a:endParaRPr lang="en-GB" sz="2400" dirty="0">
              <a:solidFill>
                <a:srgbClr val="412878"/>
              </a:solidFill>
              <a:latin typeface="AQA Chevin Pro Light" pitchFamily="34" charset="0"/>
            </a:endParaRPr>
          </a:p>
          <a:p>
            <a:r>
              <a:rPr lang="en-GB" sz="2400" dirty="0">
                <a:solidFill>
                  <a:srgbClr val="412878"/>
                </a:solidFill>
                <a:latin typeface="AQA Chevin Pro Light" pitchFamily="34" charset="0"/>
              </a:rPr>
              <a:t>and </a:t>
            </a:r>
            <a:r>
              <a:rPr lang="en-GB" sz="2400" dirty="0" smtClean="0">
                <a:solidFill>
                  <a:srgbClr val="412878"/>
                </a:solidFill>
                <a:latin typeface="AQA Chevin Pro Light" pitchFamily="34" charset="0"/>
              </a:rPr>
              <a:t>simultaneous equations (slide 2 of 2)</a:t>
            </a:r>
            <a:endParaRPr lang="en-GB" sz="2400" dirty="0">
              <a:solidFill>
                <a:srgbClr val="412878"/>
              </a:solidFill>
              <a:latin typeface="AQA Chevin Pro Light"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ight Arrow 20">
            <a:hlinkClick r:id="rId2" action="ppaction://hlinksldjump"/>
          </p:cNvPr>
          <p:cNvSpPr/>
          <p:nvPr/>
        </p:nvSpPr>
        <p:spPr>
          <a:xfrm>
            <a:off x="8132763" y="6853238"/>
            <a:ext cx="1285875" cy="708025"/>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ext uri="{D42A27DB-BD31-4B8C-83A1-F6EECF244321}">
                    <p14:modId xmlns:p14="http://schemas.microsoft.com/office/powerpoint/2010/main" val="3724662109"/>
                  </p:ext>
                </p:extLst>
              </p:nvPr>
            </p:nvGraphicFramePr>
            <p:xfrm>
              <a:off x="378148" y="1226505"/>
              <a:ext cx="9937104" cy="4435971"/>
            </p:xfrm>
            <a:graphic>
              <a:graphicData uri="http://schemas.openxmlformats.org/drawingml/2006/table">
                <a:tbl>
                  <a:tblPr firstRow="1" bandRow="1">
                    <a:tableStyleId>{073A0DAA-6AF3-43AB-8588-CEC1D06C72B9}</a:tableStyleId>
                  </a:tblPr>
                  <a:tblGrid>
                    <a:gridCol w="432000">
                      <a:extLst>
                        <a:ext uri="{9D8B030D-6E8A-4147-A177-3AD203B41FA5}">
                          <a16:colId xmlns:a16="http://schemas.microsoft.com/office/drawing/2014/main" val="20000"/>
                        </a:ext>
                      </a:extLst>
                    </a:gridCol>
                    <a:gridCol w="5472656">
                      <a:extLst>
                        <a:ext uri="{9D8B030D-6E8A-4147-A177-3AD203B41FA5}">
                          <a16:colId xmlns:a16="http://schemas.microsoft.com/office/drawing/2014/main" val="20001"/>
                        </a:ext>
                      </a:extLst>
                    </a:gridCol>
                    <a:gridCol w="4032448">
                      <a:extLst>
                        <a:ext uri="{9D8B030D-6E8A-4147-A177-3AD203B41FA5}">
                          <a16:colId xmlns:a16="http://schemas.microsoft.com/office/drawing/2014/main" val="20002"/>
                        </a:ext>
                      </a:extLst>
                    </a:gridCol>
                  </a:tblGrid>
                  <a:tr h="525558">
                    <a:tc>
                      <a:txBody>
                        <a:bodyPr/>
                        <a:lstStyle/>
                        <a:p>
                          <a:pPr>
                            <a:lnSpc>
                              <a:spcPct val="150000"/>
                            </a:lnSpc>
                            <a:buFont typeface="Wingdings" pitchFamily="2" charset="2"/>
                            <a:buNone/>
                          </a:pPr>
                          <a:endParaRPr lang="en-GB" sz="1100" dirty="0">
                            <a:effectLst>
                              <a:outerShdw blurRad="38100" dist="38100" dir="2700000" algn="tl">
                                <a:srgbClr val="000000">
                                  <a:alpha val="43137"/>
                                </a:srgbClr>
                              </a:outerShdw>
                            </a:effectLst>
                            <a:latin typeface="Arial" pitchFamily="34" charset="0"/>
                            <a:cs typeface="Arial" pitchFamily="34" charset="0"/>
                          </a:endParaRPr>
                        </a:p>
                      </a:txBody>
                      <a:tcPr marT="45721" marB="45721" anchor="ctr"/>
                    </a:tc>
                    <a:tc>
                      <a:txBody>
                        <a:bodyPr/>
                        <a:lstStyle/>
                        <a:p>
                          <a:pPr>
                            <a:lnSpc>
                              <a:spcPct val="100000"/>
                            </a:lnSpc>
                            <a:buFont typeface="Wingdings" pitchFamily="2" charset="2"/>
                            <a:buNone/>
                          </a:pPr>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content</a:t>
                          </a:r>
                          <a:r>
                            <a:rPr lang="en-GB" sz="1600" dirty="0" smtClean="0">
                              <a:effectLst>
                                <a:outerShdw blurRad="38100" dist="38100" dir="2700000" algn="tl">
                                  <a:srgbClr val="000000">
                                    <a:alpha val="43137"/>
                                  </a:srgbClr>
                                </a:outerShdw>
                              </a:effectLst>
                              <a:latin typeface="Arial" pitchFamily="34" charset="0"/>
                              <a:cs typeface="Arial" pitchFamily="34" charset="0"/>
                            </a:rPr>
                            <a:t>:</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721" marB="45721"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notes:</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721" marB="45721" anchor="ctr"/>
                    </a:tc>
                    <a:extLst>
                      <a:ext uri="{0D108BD9-81ED-4DB2-BD59-A6C34878D82A}">
                        <a16:rowId xmlns:a16="http://schemas.microsoft.com/office/drawing/2014/main" val="10000"/>
                      </a:ext>
                    </a:extLst>
                  </a:tr>
                  <a:tr h="3910413">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dirty="0" smtClean="0">
                              <a:latin typeface="Arial" pitchFamily="34" charset="0"/>
                              <a:cs typeface="Arial" pitchFamily="34" charset="0"/>
                            </a:rPr>
                            <a:t>B5</a:t>
                          </a:r>
                        </a:p>
                      </a:txBody>
                      <a:tcPr marT="45715" marB="45715" vert="vert">
                        <a:solidFill>
                          <a:schemeClr val="tx2"/>
                        </a:solidFill>
                      </a:tcPr>
                    </a:tc>
                    <a:tc>
                      <a:txBody>
                        <a:bodyPr/>
                        <a:lstStyle/>
                        <a:p>
                          <a:pPr marL="285750" indent="-285750" algn="just">
                            <a:lnSpc>
                              <a:spcPct val="150000"/>
                            </a:lnSpc>
                            <a:buFont typeface="Arial" pitchFamily="34" charset="0"/>
                            <a:buChar char="•"/>
                          </a:pPr>
                          <a:r>
                            <a:rPr lang="en-GB" sz="1400" b="1" kern="1200" dirty="0" smtClean="0">
                              <a:solidFill>
                                <a:schemeClr val="dk1"/>
                              </a:solidFill>
                              <a:effectLst/>
                              <a:latin typeface="Arial" panose="020B0604020202020204" pitchFamily="34" charset="0"/>
                              <a:ea typeface="+mn-ea"/>
                              <a:cs typeface="Arial" panose="020B0604020202020204" pitchFamily="34" charset="0"/>
                            </a:rPr>
                            <a:t>Solve linear and quadratic inequalities in a single variable and interpret such inequalities graphically, including inequalities with brackets and fractions</a:t>
                          </a:r>
                          <a:endParaRPr lang="en-GB" sz="1400" kern="1200" dirty="0" smtClean="0">
                            <a:solidFill>
                              <a:schemeClr val="dk1"/>
                            </a:solidFill>
                            <a:effectLst/>
                            <a:latin typeface="Arial" panose="020B0604020202020204" pitchFamily="34" charset="0"/>
                            <a:ea typeface="+mn-ea"/>
                            <a:cs typeface="Arial" panose="020B0604020202020204" pitchFamily="34" charset="0"/>
                          </a:endParaRPr>
                        </a:p>
                        <a:p>
                          <a:pPr marL="285750" indent="-285750" algn="just" eaLnBrk="0" hangingPunct="0">
                            <a:lnSpc>
                              <a:spcPct val="150000"/>
                            </a:lnSpc>
                            <a:buFont typeface="Arial" pitchFamily="34" charset="0"/>
                            <a:buChar char="•"/>
                          </a:pPr>
                          <a:endParaRPr lang="en-GB" sz="1400" kern="1200" dirty="0" smtClean="0">
                            <a:solidFill>
                              <a:schemeClr val="dk1"/>
                            </a:solidFill>
                            <a:effectLst/>
                            <a:latin typeface="Arial" panose="020B0604020202020204" pitchFamily="34" charset="0"/>
                            <a:ea typeface="+mn-ea"/>
                            <a:cs typeface="Arial" panose="020B0604020202020204" pitchFamily="34" charset="0"/>
                          </a:endParaRPr>
                        </a:p>
                        <a:p>
                          <a:pPr marL="285750" indent="-285750" algn="just" eaLnBrk="0" hangingPunct="0">
                            <a:lnSpc>
                              <a:spcPct val="150000"/>
                            </a:lnSpc>
                            <a:buFont typeface="Arial" pitchFamily="34" charset="0"/>
                            <a:buChar char="•"/>
                          </a:pPr>
                          <a:r>
                            <a:rPr lang="en-GB" sz="1400" b="1" kern="1200" dirty="0" smtClean="0">
                              <a:solidFill>
                                <a:schemeClr val="dk1"/>
                              </a:solidFill>
                              <a:effectLst/>
                              <a:latin typeface="Arial" panose="020B0604020202020204" pitchFamily="34" charset="0"/>
                              <a:ea typeface="+mn-ea"/>
                              <a:cs typeface="Arial" panose="020B0604020202020204" pitchFamily="34" charset="0"/>
                            </a:rPr>
                            <a:t>Express solutions through correct use of ‘and’ and ‘or’, or through set notation</a:t>
                          </a:r>
                          <a:endParaRPr lang="en-GB" sz="1400" kern="1200" dirty="0" smtClean="0">
                            <a:solidFill>
                              <a:schemeClr val="dk1"/>
                            </a:solidFill>
                            <a:effectLst/>
                            <a:latin typeface="Arial" panose="020B0604020202020204" pitchFamily="34" charset="0"/>
                            <a:ea typeface="+mn-ea"/>
                            <a:cs typeface="Arial" panose="020B0604020202020204" pitchFamily="34" charset="0"/>
                          </a:endParaRPr>
                        </a:p>
                        <a:p>
                          <a:pPr marL="285750" indent="-285750" algn="just" eaLnBrk="0" hangingPunct="0">
                            <a:lnSpc>
                              <a:spcPct val="150000"/>
                            </a:lnSpc>
                            <a:buFont typeface="Arial" pitchFamily="34" charset="0"/>
                            <a:buChar char="•"/>
                          </a:pPr>
                          <a:endParaRPr lang="en-GB" sz="1400" kern="1200" dirty="0" smtClean="0">
                            <a:solidFill>
                              <a:schemeClr val="dk1"/>
                            </a:solidFill>
                            <a:effectLst/>
                            <a:latin typeface="Arial" panose="020B0604020202020204" pitchFamily="34" charset="0"/>
                            <a:ea typeface="+mn-ea"/>
                            <a:cs typeface="Arial" panose="020B0604020202020204" pitchFamily="34" charset="0"/>
                          </a:endParaRPr>
                        </a:p>
                        <a:p>
                          <a:pPr marL="285750" indent="-285750" algn="just" eaLnBrk="0" hangingPunct="0">
                            <a:lnSpc>
                              <a:spcPct val="150000"/>
                            </a:lnSpc>
                            <a:buFont typeface="Arial" pitchFamily="34" charset="0"/>
                            <a:buChar char="•"/>
                          </a:pPr>
                          <a:r>
                            <a:rPr lang="en-GB" sz="1400" b="1" kern="1200" dirty="0" smtClean="0">
                              <a:solidFill>
                                <a:schemeClr val="dk1"/>
                              </a:solidFill>
                              <a:effectLst/>
                              <a:latin typeface="Arial" panose="020B0604020202020204" pitchFamily="34" charset="0"/>
                              <a:ea typeface="+mn-ea"/>
                              <a:cs typeface="Arial" panose="020B0604020202020204" pitchFamily="34" charset="0"/>
                            </a:rPr>
                            <a:t>Represent linear and quadratic inequalities such as </a:t>
                          </a:r>
                          <a:r>
                            <a:rPr lang="en-GB" sz="1400" b="1" kern="1200" baseline="0" dirty="0" smtClean="0">
                              <a:solidFill>
                                <a:schemeClr val="dk1"/>
                              </a:solidFill>
                              <a:effectLst/>
                              <a:latin typeface="Arial" panose="020B0604020202020204" pitchFamily="34" charset="0"/>
                              <a:ea typeface="+mn-ea"/>
                              <a:cs typeface="Arial" panose="020B0604020202020204" pitchFamily="34" charset="0"/>
                            </a:rPr>
                            <a:t>  </a:t>
                          </a:r>
                          <a14:m>
                            <m:oMath xmlns:m="http://schemas.openxmlformats.org/officeDocument/2006/math">
                              <m:r>
                                <a:rPr lang="en-GB" sz="1400" b="1" i="1" kern="1200" baseline="0" smtClean="0">
                                  <a:solidFill>
                                    <a:schemeClr val="dk1"/>
                                  </a:solidFill>
                                  <a:effectLst/>
                                  <a:latin typeface="Cambria Math"/>
                                  <a:ea typeface="+mn-ea"/>
                                  <a:cs typeface="Arial" panose="020B0604020202020204" pitchFamily="34" charset="0"/>
                                </a:rPr>
                                <m:t>𝒚</m:t>
                              </m:r>
                              <m:r>
                                <a:rPr lang="en-GB" sz="1400" b="1" i="1" kern="1200" baseline="0" smtClean="0">
                                  <a:solidFill>
                                    <a:schemeClr val="dk1"/>
                                  </a:solidFill>
                                  <a:effectLst/>
                                  <a:latin typeface="Cambria Math"/>
                                  <a:ea typeface="+mn-ea"/>
                                  <a:cs typeface="Arial" panose="020B0604020202020204" pitchFamily="34" charset="0"/>
                                </a:rPr>
                                <m:t>&gt;</m:t>
                              </m:r>
                              <m:r>
                                <a:rPr lang="en-GB" sz="1400" b="1" i="1" kern="1200" baseline="0" smtClean="0">
                                  <a:solidFill>
                                    <a:schemeClr val="dk1"/>
                                  </a:solidFill>
                                  <a:effectLst/>
                                  <a:latin typeface="Cambria Math"/>
                                  <a:ea typeface="+mn-ea"/>
                                  <a:cs typeface="Arial" panose="020B0604020202020204" pitchFamily="34" charset="0"/>
                                </a:rPr>
                                <m:t>𝒙</m:t>
                              </m:r>
                              <m:r>
                                <a:rPr lang="en-GB" sz="1400" b="1" i="1" kern="1200" baseline="0" smtClean="0">
                                  <a:solidFill>
                                    <a:schemeClr val="dk1"/>
                                  </a:solidFill>
                                  <a:effectLst/>
                                  <a:latin typeface="Cambria Math"/>
                                  <a:ea typeface="+mn-ea"/>
                                  <a:cs typeface="Arial" panose="020B0604020202020204" pitchFamily="34" charset="0"/>
                                </a:rPr>
                                <m:t>+</m:t>
                              </m:r>
                              <m:r>
                                <a:rPr lang="en-GB" sz="1400" b="1" i="1" kern="1200" baseline="0" smtClean="0">
                                  <a:solidFill>
                                    <a:schemeClr val="dk1"/>
                                  </a:solidFill>
                                  <a:effectLst/>
                                  <a:latin typeface="Cambria Math"/>
                                  <a:ea typeface="+mn-ea"/>
                                  <a:cs typeface="Arial" panose="020B0604020202020204" pitchFamily="34" charset="0"/>
                                </a:rPr>
                                <m:t>𝟏</m:t>
                              </m:r>
                            </m:oMath>
                          </a14:m>
                          <a:r>
                            <a:rPr lang="en-GB" sz="1400" b="1" kern="1200" dirty="0" smtClean="0">
                              <a:solidFill>
                                <a:schemeClr val="dk1"/>
                              </a:solidFill>
                              <a:effectLst/>
                              <a:latin typeface="Arial" panose="020B0604020202020204" pitchFamily="34" charset="0"/>
                              <a:ea typeface="+mn-ea"/>
                              <a:cs typeface="Arial" panose="020B0604020202020204" pitchFamily="34" charset="0"/>
                            </a:rPr>
                            <a:t>   and  </a:t>
                          </a:r>
                          <a:r>
                            <a:rPr lang="en-GB" sz="1400" b="0" kern="1200" baseline="0" dirty="0" smtClean="0">
                              <a:solidFill>
                                <a:schemeClr val="dk1"/>
                              </a:solidFill>
                              <a:effectLst/>
                              <a:latin typeface="Arial" panose="020B0604020202020204" pitchFamily="34" charset="0"/>
                              <a:ea typeface="+mn-ea"/>
                              <a:cs typeface="Arial" panose="020B0604020202020204" pitchFamily="34" charset="0"/>
                            </a:rPr>
                            <a:t> </a:t>
                          </a:r>
                          <a14:m>
                            <m:oMath xmlns:m="http://schemas.openxmlformats.org/officeDocument/2006/math">
                              <m:r>
                                <a:rPr lang="en-GB" sz="1400" b="1" i="1" kern="1200" baseline="0" smtClean="0">
                                  <a:solidFill>
                                    <a:schemeClr val="dk1"/>
                                  </a:solidFill>
                                  <a:effectLst/>
                                  <a:latin typeface="Cambria Math"/>
                                  <a:ea typeface="+mn-ea"/>
                                  <a:cs typeface="Arial" panose="020B0604020202020204" pitchFamily="34" charset="0"/>
                                </a:rPr>
                                <m:t>𝒚</m:t>
                              </m:r>
                              <m:r>
                                <a:rPr lang="en-GB" sz="1400" b="1" i="1" kern="1200" baseline="0" smtClean="0">
                                  <a:solidFill>
                                    <a:schemeClr val="dk1"/>
                                  </a:solidFill>
                                  <a:effectLst/>
                                  <a:latin typeface="Cambria Math"/>
                                  <a:ea typeface="+mn-ea"/>
                                  <a:cs typeface="Arial" panose="020B0604020202020204" pitchFamily="34" charset="0"/>
                                </a:rPr>
                                <m:t>&gt;</m:t>
                              </m:r>
                              <m:r>
                                <a:rPr lang="en-GB" sz="1400" b="1" i="1" kern="1200" baseline="0" smtClean="0">
                                  <a:solidFill>
                                    <a:schemeClr val="dk1"/>
                                  </a:solidFill>
                                  <a:effectLst/>
                                  <a:latin typeface="Cambria Math"/>
                                  <a:ea typeface="+mn-ea"/>
                                  <a:cs typeface="Arial" panose="020B0604020202020204" pitchFamily="34" charset="0"/>
                                </a:rPr>
                                <m:t>𝒂</m:t>
                              </m:r>
                              <m:sSup>
                                <m:sSupPr>
                                  <m:ctrlPr>
                                    <a:rPr lang="en-GB" sz="1400" b="1" i="1" kern="1200" baseline="0" smtClean="0">
                                      <a:solidFill>
                                        <a:schemeClr val="dk1"/>
                                      </a:solidFill>
                                      <a:effectLst/>
                                      <a:latin typeface="Cambria Math" panose="02040503050406030204" pitchFamily="18" charset="0"/>
                                      <a:ea typeface="+mn-ea"/>
                                      <a:cs typeface="Arial" panose="020B0604020202020204" pitchFamily="34" charset="0"/>
                                    </a:rPr>
                                  </m:ctrlPr>
                                </m:sSupPr>
                                <m:e>
                                  <m:r>
                                    <a:rPr lang="en-GB" sz="1400" b="1" i="1" kern="1200" baseline="0" smtClean="0">
                                      <a:solidFill>
                                        <a:schemeClr val="dk1"/>
                                      </a:solidFill>
                                      <a:effectLst/>
                                      <a:latin typeface="Cambria Math"/>
                                      <a:ea typeface="+mn-ea"/>
                                      <a:cs typeface="Arial" panose="020B0604020202020204" pitchFamily="34" charset="0"/>
                                    </a:rPr>
                                    <m:t>𝒙</m:t>
                                  </m:r>
                                </m:e>
                                <m:sup>
                                  <m:r>
                                    <a:rPr lang="en-GB" sz="1400" b="1" i="1" kern="1200" baseline="0" smtClean="0">
                                      <a:solidFill>
                                        <a:schemeClr val="dk1"/>
                                      </a:solidFill>
                                      <a:effectLst/>
                                      <a:latin typeface="Cambria Math"/>
                                      <a:ea typeface="+mn-ea"/>
                                      <a:cs typeface="Arial" panose="020B0604020202020204" pitchFamily="34" charset="0"/>
                                    </a:rPr>
                                    <m:t>𝟐</m:t>
                                  </m:r>
                                </m:sup>
                              </m:sSup>
                              <m:r>
                                <a:rPr lang="en-GB" sz="1400" b="1" i="1" kern="1200" baseline="0" smtClean="0">
                                  <a:solidFill>
                                    <a:schemeClr val="dk1"/>
                                  </a:solidFill>
                                  <a:effectLst/>
                                  <a:latin typeface="Cambria Math"/>
                                  <a:ea typeface="+mn-ea"/>
                                  <a:cs typeface="Arial" panose="020B0604020202020204" pitchFamily="34" charset="0"/>
                                </a:rPr>
                                <m:t>+</m:t>
                              </m:r>
                              <m:r>
                                <a:rPr lang="en-GB" sz="1400" b="1" i="1" kern="1200" baseline="0" smtClean="0">
                                  <a:solidFill>
                                    <a:schemeClr val="dk1"/>
                                  </a:solidFill>
                                  <a:effectLst/>
                                  <a:latin typeface="Cambria Math"/>
                                  <a:ea typeface="+mn-ea"/>
                                  <a:cs typeface="Arial" panose="020B0604020202020204" pitchFamily="34" charset="0"/>
                                </a:rPr>
                                <m:t>𝒃𝒙</m:t>
                              </m:r>
                              <m:r>
                                <a:rPr lang="en-GB" sz="1400" b="1" i="1" kern="1200" baseline="0" smtClean="0">
                                  <a:solidFill>
                                    <a:schemeClr val="dk1"/>
                                  </a:solidFill>
                                  <a:effectLst/>
                                  <a:latin typeface="Cambria Math"/>
                                  <a:ea typeface="+mn-ea"/>
                                  <a:cs typeface="Arial" panose="020B0604020202020204" pitchFamily="34" charset="0"/>
                                </a:rPr>
                                <m:t>+</m:t>
                              </m:r>
                              <m:r>
                                <a:rPr lang="en-GB" sz="1400" b="1" i="1" kern="1200" baseline="0" smtClean="0">
                                  <a:solidFill>
                                    <a:schemeClr val="dk1"/>
                                  </a:solidFill>
                                  <a:effectLst/>
                                  <a:latin typeface="Cambria Math"/>
                                  <a:ea typeface="+mn-ea"/>
                                  <a:cs typeface="Arial" panose="020B0604020202020204" pitchFamily="34" charset="0"/>
                                </a:rPr>
                                <m:t>𝒄</m:t>
                              </m:r>
                            </m:oMath>
                          </a14:m>
                          <a:r>
                            <a:rPr lang="en-GB" sz="1400" b="1" kern="1200" dirty="0" smtClean="0">
                              <a:solidFill>
                                <a:schemeClr val="dk1"/>
                              </a:solidFill>
                              <a:effectLst/>
                              <a:latin typeface="Arial" panose="020B0604020202020204" pitchFamily="34" charset="0"/>
                              <a:ea typeface="+mn-ea"/>
                              <a:cs typeface="Arial" panose="020B0604020202020204" pitchFamily="34" charset="0"/>
                            </a:rPr>
                            <a:t>  graphically</a:t>
                          </a:r>
                          <a:endParaRPr lang="en-GB" sz="1400" b="0" baseline="0" dirty="0" smtClean="0">
                            <a:latin typeface="Arial" pitchFamily="34" charset="0"/>
                            <a:cs typeface="Arial" pitchFamily="34" charset="0"/>
                          </a:endParaRPr>
                        </a:p>
                      </a:txBody>
                      <a:tcPr marT="45715" marB="45715"/>
                    </a:tc>
                    <a:tc>
                      <a:txBody>
                        <a:bodyPr/>
                        <a:lstStyle/>
                        <a:p>
                          <a:pPr marL="0" marR="0" indent="0" algn="l"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endParaRPr lang="en-GB" sz="1800" b="0" baseline="0" dirty="0" smtClean="0">
                            <a:latin typeface="+mn-lt"/>
                            <a:cs typeface="Arial" pitchFamily="34" charset="0"/>
                          </a:endParaRPr>
                        </a:p>
                      </a:txBody>
                      <a:tcPr marT="45718" marB="45718"/>
                    </a:tc>
                    <a:extLst>
                      <a:ext uri="{0D108BD9-81ED-4DB2-BD59-A6C34878D82A}">
                        <a16:rowId xmlns:a16="http://schemas.microsoft.com/office/drawing/2014/main" val="10001"/>
                      </a:ext>
                    </a:extLst>
                  </a:tr>
                </a:tbl>
              </a:graphicData>
            </a:graphic>
          </p:graphicFrame>
        </mc:Choice>
        <mc:Fallback xmlns="">
          <p:graphicFrame>
            <p:nvGraphicFramePr>
              <p:cNvPr id="8" name="Table 7"/>
              <p:cNvGraphicFramePr>
                <a:graphicFrameLocks noGrp="1"/>
              </p:cNvGraphicFramePr>
              <p:nvPr>
                <p:extLst>
                  <p:ext uri="{D42A27DB-BD31-4B8C-83A1-F6EECF244321}">
                    <p14:modId xmlns:p14="http://schemas.microsoft.com/office/powerpoint/2010/main" val="3724662109"/>
                  </p:ext>
                </p:extLst>
              </p:nvPr>
            </p:nvGraphicFramePr>
            <p:xfrm>
              <a:off x="378148" y="1226505"/>
              <a:ext cx="9937104" cy="4435971"/>
            </p:xfrm>
            <a:graphic>
              <a:graphicData uri="http://schemas.openxmlformats.org/drawingml/2006/table">
                <a:tbl>
                  <a:tblPr firstRow="1" bandRow="1">
                    <a:tableStyleId>{073A0DAA-6AF3-43AB-8588-CEC1D06C72B9}</a:tableStyleId>
                  </a:tblPr>
                  <a:tblGrid>
                    <a:gridCol w="432000"/>
                    <a:gridCol w="5472656"/>
                    <a:gridCol w="4032448"/>
                  </a:tblGrid>
                  <a:tr h="525558">
                    <a:tc>
                      <a:txBody>
                        <a:bodyPr/>
                        <a:lstStyle/>
                        <a:p>
                          <a:pPr>
                            <a:lnSpc>
                              <a:spcPct val="150000"/>
                            </a:lnSpc>
                            <a:buFont typeface="Wingdings" pitchFamily="2" charset="2"/>
                            <a:buNone/>
                          </a:pPr>
                          <a:endParaRPr lang="en-GB" sz="1100" dirty="0">
                            <a:effectLst>
                              <a:outerShdw blurRad="38100" dist="38100" dir="2700000" algn="tl">
                                <a:srgbClr val="000000">
                                  <a:alpha val="43137"/>
                                </a:srgbClr>
                              </a:outerShdw>
                            </a:effectLst>
                            <a:latin typeface="Arial" pitchFamily="34" charset="0"/>
                            <a:cs typeface="Arial" pitchFamily="34" charset="0"/>
                          </a:endParaRPr>
                        </a:p>
                      </a:txBody>
                      <a:tcPr marT="45721" marB="45721" anchor="ctr"/>
                    </a:tc>
                    <a:tc>
                      <a:txBody>
                        <a:bodyPr/>
                        <a:lstStyle/>
                        <a:p>
                          <a:pPr>
                            <a:lnSpc>
                              <a:spcPct val="100000"/>
                            </a:lnSpc>
                            <a:buFont typeface="Wingdings" pitchFamily="2" charset="2"/>
                            <a:buNone/>
                          </a:pPr>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content</a:t>
                          </a:r>
                          <a:r>
                            <a:rPr lang="en-GB" sz="1600" dirty="0" smtClean="0">
                              <a:effectLst>
                                <a:outerShdw blurRad="38100" dist="38100" dir="2700000" algn="tl">
                                  <a:srgbClr val="000000">
                                    <a:alpha val="43137"/>
                                  </a:srgbClr>
                                </a:outerShdw>
                              </a:effectLst>
                              <a:latin typeface="Arial" pitchFamily="34" charset="0"/>
                              <a:cs typeface="Arial" pitchFamily="34" charset="0"/>
                            </a:rPr>
                            <a:t>:</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721" marB="45721"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notes:</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721" marB="45721" anchor="ctr"/>
                    </a:tc>
                  </a:tr>
                  <a:tr h="3910413">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dirty="0" smtClean="0">
                              <a:latin typeface="Arial" pitchFamily="34" charset="0"/>
                              <a:cs typeface="Arial" pitchFamily="34" charset="0"/>
                            </a:rPr>
                            <a:t>B5</a:t>
                          </a:r>
                        </a:p>
                      </a:txBody>
                      <a:tcPr marT="45715" marB="45715" vert="vert">
                        <a:solidFill>
                          <a:schemeClr val="tx2"/>
                        </a:solidFill>
                      </a:tcPr>
                    </a:tc>
                    <a:tc>
                      <a:txBody>
                        <a:bodyPr/>
                        <a:lstStyle/>
                        <a:p>
                          <a:endParaRPr lang="en-US"/>
                        </a:p>
                      </a:txBody>
                      <a:tcPr marT="45715" marB="45715">
                        <a:blipFill rotWithShape="1">
                          <a:blip r:embed="rId3"/>
                          <a:stretch>
                            <a:fillRect l="-10579" t="-13396" r="-73719"/>
                          </a:stretch>
                        </a:blipFill>
                      </a:tcPr>
                    </a:tc>
                    <a:tc>
                      <a:txBody>
                        <a:bodyPr/>
                        <a:lstStyle/>
                        <a:p>
                          <a:pPr marL="0" marR="0" indent="0" algn="l"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endParaRPr lang="en-GB" sz="1800" b="0" baseline="0" dirty="0" smtClean="0">
                            <a:latin typeface="+mn-lt"/>
                            <a:cs typeface="Arial" pitchFamily="34" charset="0"/>
                          </a:endParaRPr>
                        </a:p>
                      </a:txBody>
                      <a:tcPr marT="45718" marB="45718"/>
                    </a:tc>
                  </a:tr>
                </a:tbl>
              </a:graphicData>
            </a:graphic>
          </p:graphicFrame>
        </mc:Fallback>
      </mc:AlternateContent>
      <p:sp>
        <p:nvSpPr>
          <p:cNvPr id="23556" name="TextBox 3"/>
          <p:cNvSpPr txBox="1">
            <a:spLocks noChangeArrowheads="1"/>
          </p:cNvSpPr>
          <p:nvPr/>
        </p:nvSpPr>
        <p:spPr bwMode="auto">
          <a:xfrm>
            <a:off x="233363" y="530225"/>
            <a:ext cx="6968574" cy="461665"/>
          </a:xfrm>
          <a:prstGeom prst="rect">
            <a:avLst/>
          </a:prstGeom>
          <a:noFill/>
          <a:ln w="9525">
            <a:noFill/>
            <a:miter lim="800000"/>
            <a:headEnd/>
            <a:tailEnd/>
          </a:ln>
        </p:spPr>
        <p:txBody>
          <a:bodyPr wrap="none">
            <a:spAutoFit/>
          </a:bodyPr>
          <a:lstStyle/>
          <a:p>
            <a:r>
              <a:rPr lang="en-GB" sz="2400" dirty="0">
                <a:solidFill>
                  <a:srgbClr val="412878"/>
                </a:solidFill>
                <a:latin typeface="AQA Chevin Pro Light" pitchFamily="34" charset="0"/>
              </a:rPr>
              <a:t>Graphs, </a:t>
            </a:r>
            <a:r>
              <a:rPr lang="en-GB" sz="2400" dirty="0" smtClean="0">
                <a:solidFill>
                  <a:srgbClr val="412878"/>
                </a:solidFill>
                <a:latin typeface="AQA Chevin Pro Light" pitchFamily="34" charset="0"/>
              </a:rPr>
              <a:t>linear and quadratic </a:t>
            </a:r>
            <a:r>
              <a:rPr lang="en-GB" sz="2400" dirty="0">
                <a:solidFill>
                  <a:srgbClr val="412878"/>
                </a:solidFill>
                <a:latin typeface="AQA Chevin Pro Light" pitchFamily="34" charset="0"/>
              </a:rPr>
              <a:t>i</a:t>
            </a:r>
            <a:r>
              <a:rPr lang="en-GB" sz="2400" dirty="0" smtClean="0">
                <a:solidFill>
                  <a:srgbClr val="412878"/>
                </a:solidFill>
                <a:latin typeface="AQA Chevin Pro Light" pitchFamily="34" charset="0"/>
              </a:rPr>
              <a:t>nequalities (slide 1 of 3)</a:t>
            </a:r>
            <a:endParaRPr lang="en-GB" sz="2400" dirty="0">
              <a:solidFill>
                <a:srgbClr val="412878"/>
              </a:solidFill>
              <a:latin typeface="AQA Chevin Pro Light" pitchFamily="34" charset="0"/>
            </a:endParaRPr>
          </a:p>
        </p:txBody>
      </p:sp>
      <p:graphicFrame>
        <p:nvGraphicFramePr>
          <p:cNvPr id="5" name="Diagram 4"/>
          <p:cNvGraphicFramePr/>
          <p:nvPr>
            <p:extLst>
              <p:ext uri="{D42A27DB-BD31-4B8C-83A1-F6EECF244321}">
                <p14:modId xmlns:p14="http://schemas.microsoft.com/office/powerpoint/2010/main" val="1880964988"/>
              </p:ext>
            </p:extLst>
          </p:nvPr>
        </p:nvGraphicFramePr>
        <p:xfrm>
          <a:off x="8489944" y="6505762"/>
          <a:ext cx="1857388" cy="8046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ight Arrow 5">
            <a:hlinkClick r:id="rId9" action="ppaction://hlinksldjump"/>
          </p:cNvPr>
          <p:cNvSpPr/>
          <p:nvPr/>
        </p:nvSpPr>
        <p:spPr>
          <a:xfrm>
            <a:off x="8467662" y="6464875"/>
            <a:ext cx="1901952" cy="914399"/>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1042988" rtl="0" fontAlgn="base">
              <a:spcBef>
                <a:spcPct val="0"/>
              </a:spcBef>
              <a:spcAft>
                <a:spcPct val="0"/>
              </a:spcAft>
              <a:defRPr sz="2100" kern="1200">
                <a:solidFill>
                  <a:schemeClr val="lt1"/>
                </a:solidFill>
                <a:latin typeface="+mn-lt"/>
                <a:ea typeface="+mn-ea"/>
                <a:cs typeface="+mn-cs"/>
              </a:defRPr>
            </a:lvl1pPr>
            <a:lvl2pPr marL="520700" indent="-63500" algn="l" defTabSz="1042988" rtl="0" fontAlgn="base">
              <a:spcBef>
                <a:spcPct val="0"/>
              </a:spcBef>
              <a:spcAft>
                <a:spcPct val="0"/>
              </a:spcAft>
              <a:defRPr sz="2100" kern="1200">
                <a:solidFill>
                  <a:schemeClr val="lt1"/>
                </a:solidFill>
                <a:latin typeface="+mn-lt"/>
                <a:ea typeface="+mn-ea"/>
                <a:cs typeface="+mn-cs"/>
              </a:defRPr>
            </a:lvl2pPr>
            <a:lvl3pPr marL="1042988" indent="-128588" algn="l" defTabSz="1042988" rtl="0" fontAlgn="base">
              <a:spcBef>
                <a:spcPct val="0"/>
              </a:spcBef>
              <a:spcAft>
                <a:spcPct val="0"/>
              </a:spcAft>
              <a:defRPr sz="2100" kern="1200">
                <a:solidFill>
                  <a:schemeClr val="lt1"/>
                </a:solidFill>
                <a:latin typeface="+mn-lt"/>
                <a:ea typeface="+mn-ea"/>
                <a:cs typeface="+mn-cs"/>
              </a:defRPr>
            </a:lvl3pPr>
            <a:lvl4pPr marL="1563688" indent="-192088" algn="l" defTabSz="1042988" rtl="0" fontAlgn="base">
              <a:spcBef>
                <a:spcPct val="0"/>
              </a:spcBef>
              <a:spcAft>
                <a:spcPct val="0"/>
              </a:spcAft>
              <a:defRPr sz="2100" kern="1200">
                <a:solidFill>
                  <a:schemeClr val="lt1"/>
                </a:solidFill>
                <a:latin typeface="+mn-lt"/>
                <a:ea typeface="+mn-ea"/>
                <a:cs typeface="+mn-cs"/>
              </a:defRPr>
            </a:lvl4pPr>
            <a:lvl5pPr marL="2085975" indent="-257175" algn="l" defTabSz="1042988" rtl="0" fontAlgn="base">
              <a:spcBef>
                <a:spcPct val="0"/>
              </a:spcBef>
              <a:spcAft>
                <a:spcPct val="0"/>
              </a:spcAft>
              <a:defRPr sz="2100" kern="1200">
                <a:solidFill>
                  <a:schemeClr val="lt1"/>
                </a:solidFill>
                <a:latin typeface="+mn-lt"/>
                <a:ea typeface="+mn-ea"/>
                <a:cs typeface="+mn-cs"/>
              </a:defRPr>
            </a:lvl5pPr>
            <a:lvl6pPr marL="2286000" algn="l" defTabSz="914400" rtl="0" eaLnBrk="1" latinLnBrk="0" hangingPunct="1">
              <a:defRPr sz="2100" kern="1200">
                <a:solidFill>
                  <a:schemeClr val="lt1"/>
                </a:solidFill>
                <a:latin typeface="+mn-lt"/>
                <a:ea typeface="+mn-ea"/>
                <a:cs typeface="+mn-cs"/>
              </a:defRPr>
            </a:lvl6pPr>
            <a:lvl7pPr marL="2743200" algn="l" defTabSz="914400" rtl="0" eaLnBrk="1" latinLnBrk="0" hangingPunct="1">
              <a:defRPr sz="2100" kern="1200">
                <a:solidFill>
                  <a:schemeClr val="lt1"/>
                </a:solidFill>
                <a:latin typeface="+mn-lt"/>
                <a:ea typeface="+mn-ea"/>
                <a:cs typeface="+mn-cs"/>
              </a:defRPr>
            </a:lvl7pPr>
            <a:lvl8pPr marL="3200400" algn="l" defTabSz="914400" rtl="0" eaLnBrk="1" latinLnBrk="0" hangingPunct="1">
              <a:defRPr sz="2100" kern="1200">
                <a:solidFill>
                  <a:schemeClr val="lt1"/>
                </a:solidFill>
                <a:latin typeface="+mn-lt"/>
                <a:ea typeface="+mn-ea"/>
                <a:cs typeface="+mn-cs"/>
              </a:defRPr>
            </a:lvl8pPr>
            <a:lvl9pPr marL="3657600" algn="l" defTabSz="914400" rtl="0" eaLnBrk="1" latinLnBrk="0" hangingPunct="1">
              <a:defRPr sz="2100" kern="1200">
                <a:solidFill>
                  <a:schemeClr val="lt1"/>
                </a:solidFill>
                <a:latin typeface="+mn-lt"/>
                <a:ea typeface="+mn-ea"/>
                <a:cs typeface="+mn-cs"/>
              </a:defRPr>
            </a:lvl9pPr>
          </a:lstStyle>
          <a:p>
            <a:pPr algn="ctr">
              <a:defRPr/>
            </a:pPr>
            <a:endParaRPr lang="en-GB"/>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ight Arrow 20">
            <a:hlinkClick r:id="rId2" action="ppaction://hlinksldjump"/>
          </p:cNvPr>
          <p:cNvSpPr/>
          <p:nvPr/>
        </p:nvSpPr>
        <p:spPr>
          <a:xfrm>
            <a:off x="8132763" y="6853238"/>
            <a:ext cx="1285875" cy="708025"/>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ext uri="{D42A27DB-BD31-4B8C-83A1-F6EECF244321}">
                    <p14:modId xmlns:p14="http://schemas.microsoft.com/office/powerpoint/2010/main" val="2468989858"/>
                  </p:ext>
                </p:extLst>
              </p:nvPr>
            </p:nvGraphicFramePr>
            <p:xfrm>
              <a:off x="378148" y="1227438"/>
              <a:ext cx="9937104" cy="4268453"/>
            </p:xfrm>
            <a:graphic>
              <a:graphicData uri="http://schemas.openxmlformats.org/drawingml/2006/table">
                <a:tbl>
                  <a:tblPr firstRow="1" bandRow="1">
                    <a:tableStyleId>{073A0DAA-6AF3-43AB-8588-CEC1D06C72B9}</a:tableStyleId>
                  </a:tblPr>
                  <a:tblGrid>
                    <a:gridCol w="432000">
                      <a:extLst>
                        <a:ext uri="{9D8B030D-6E8A-4147-A177-3AD203B41FA5}">
                          <a16:colId xmlns:a16="http://schemas.microsoft.com/office/drawing/2014/main" val="20000"/>
                        </a:ext>
                      </a:extLst>
                    </a:gridCol>
                    <a:gridCol w="5472656">
                      <a:extLst>
                        <a:ext uri="{9D8B030D-6E8A-4147-A177-3AD203B41FA5}">
                          <a16:colId xmlns:a16="http://schemas.microsoft.com/office/drawing/2014/main" val="20001"/>
                        </a:ext>
                      </a:extLst>
                    </a:gridCol>
                    <a:gridCol w="4032448">
                      <a:extLst>
                        <a:ext uri="{9D8B030D-6E8A-4147-A177-3AD203B41FA5}">
                          <a16:colId xmlns:a16="http://schemas.microsoft.com/office/drawing/2014/main" val="20002"/>
                        </a:ext>
                      </a:extLst>
                    </a:gridCol>
                  </a:tblGrid>
                  <a:tr h="504056">
                    <a:tc>
                      <a:txBody>
                        <a:bodyPr/>
                        <a:lstStyle/>
                        <a:p>
                          <a:pPr>
                            <a:lnSpc>
                              <a:spcPct val="150000"/>
                            </a:lnSpc>
                            <a:buFont typeface="Wingdings" pitchFamily="2" charset="2"/>
                            <a:buNone/>
                          </a:pPr>
                          <a:endParaRPr lang="en-GB" sz="1100" dirty="0">
                            <a:effectLst>
                              <a:outerShdw blurRad="38100" dist="38100" dir="2700000" algn="tl">
                                <a:srgbClr val="000000">
                                  <a:alpha val="43137"/>
                                </a:srgbClr>
                              </a:outerShdw>
                            </a:effectLst>
                            <a:latin typeface="Arial" pitchFamily="34" charset="0"/>
                            <a:cs typeface="Arial" pitchFamily="34" charset="0"/>
                          </a:endParaRPr>
                        </a:p>
                      </a:txBody>
                      <a:tcPr marT="45721" marB="45721" anchor="ctr"/>
                    </a:tc>
                    <a:tc>
                      <a:txBody>
                        <a:bodyPr/>
                        <a:lstStyle/>
                        <a:p>
                          <a:pPr>
                            <a:lnSpc>
                              <a:spcPct val="100000"/>
                            </a:lnSpc>
                            <a:buFont typeface="Wingdings" pitchFamily="2" charset="2"/>
                            <a:buNone/>
                          </a:pPr>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content</a:t>
                          </a:r>
                          <a:r>
                            <a:rPr lang="en-GB" sz="1600" dirty="0" smtClean="0">
                              <a:effectLst>
                                <a:outerShdw blurRad="38100" dist="38100" dir="2700000" algn="tl">
                                  <a:srgbClr val="000000">
                                    <a:alpha val="43137"/>
                                  </a:srgbClr>
                                </a:outerShdw>
                              </a:effectLst>
                              <a:latin typeface="Arial" pitchFamily="34" charset="0"/>
                              <a:cs typeface="Arial" pitchFamily="34" charset="0"/>
                            </a:rPr>
                            <a:t>:</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721" marB="45721"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notes:</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721" marB="45721" anchor="ctr"/>
                    </a:tc>
                    <a:extLst>
                      <a:ext uri="{0D108BD9-81ED-4DB2-BD59-A6C34878D82A}">
                        <a16:rowId xmlns:a16="http://schemas.microsoft.com/office/drawing/2014/main" val="10000"/>
                      </a:ext>
                    </a:extLst>
                  </a:tr>
                  <a:tr h="792088">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dirty="0" smtClean="0">
                              <a:latin typeface="Arial" pitchFamily="34" charset="0"/>
                              <a:cs typeface="Arial" pitchFamily="34" charset="0"/>
                            </a:rPr>
                            <a:t>B7</a:t>
                          </a:r>
                        </a:p>
                      </a:txBody>
                      <a:tcPr marT="45715" marB="45715" vert="vert">
                        <a:solidFill>
                          <a:schemeClr val="tx2"/>
                        </a:solidFill>
                      </a:tcPr>
                    </a:tc>
                    <a:tc>
                      <a:txBody>
                        <a:bodyPr/>
                        <a:lstStyle/>
                        <a:p>
                          <a:pPr marL="285750" marR="0" indent="-285750" algn="just" defTabSz="914400" rtl="0" eaLnBrk="1" fontAlgn="auto" latinLnBrk="0" hangingPunct="1">
                            <a:lnSpc>
                              <a:spcPct val="150000"/>
                            </a:lnSpc>
                            <a:spcBef>
                              <a:spcPts val="0"/>
                            </a:spcBef>
                            <a:spcAft>
                              <a:spcPts val="0"/>
                            </a:spcAft>
                            <a:buClrTx/>
                            <a:buSzTx/>
                            <a:buFont typeface="Arial" pitchFamily="34" charset="0"/>
                            <a:buChar char="•"/>
                            <a:tabLst/>
                            <a:defRPr/>
                          </a:pPr>
                          <a:r>
                            <a:rPr lang="en-GB" sz="1400" b="1" kern="1200" dirty="0" smtClean="0">
                              <a:solidFill>
                                <a:schemeClr val="dk1"/>
                              </a:solidFill>
                              <a:effectLst/>
                              <a:latin typeface="Arial" panose="020B0604020202020204" pitchFamily="34" charset="0"/>
                              <a:ea typeface="+mn-ea"/>
                              <a:cs typeface="Arial" panose="020B0604020202020204" pitchFamily="34" charset="0"/>
                            </a:rPr>
                            <a:t>Understand and use graphs of functions; sketch curves defined by simple equations including polynomials</a:t>
                          </a:r>
                          <a:endParaRPr lang="en-GB" sz="1400" b="0" kern="1200" dirty="0" smtClean="0">
                            <a:solidFill>
                              <a:schemeClr val="dk1"/>
                            </a:solidFill>
                            <a:effectLst/>
                            <a:latin typeface="Arial" panose="020B0604020202020204" pitchFamily="34" charset="0"/>
                            <a:ea typeface="+mn-ea"/>
                            <a:cs typeface="Arial" panose="020B0604020202020204" pitchFamily="34" charset="0"/>
                          </a:endParaRPr>
                        </a:p>
                        <a:p>
                          <a:pPr marL="285750" marR="0" indent="-285750" algn="just" defTabSz="914400" rtl="0" eaLnBrk="1" fontAlgn="auto" latinLnBrk="0" hangingPunct="1">
                            <a:lnSpc>
                              <a:spcPct val="150000"/>
                            </a:lnSpc>
                            <a:spcBef>
                              <a:spcPts val="0"/>
                            </a:spcBef>
                            <a:spcAft>
                              <a:spcPts val="0"/>
                            </a:spcAft>
                            <a:buClrTx/>
                            <a:buSzTx/>
                            <a:buFont typeface="Arial" pitchFamily="34" charset="0"/>
                            <a:buChar char="•"/>
                            <a:tabLst/>
                            <a:defRPr/>
                          </a:pPr>
                          <a:endParaRPr lang="en-GB" sz="1400" b="0" kern="1200" dirty="0" smtClean="0">
                            <a:solidFill>
                              <a:schemeClr val="dk1"/>
                            </a:solidFill>
                            <a:effectLst/>
                            <a:latin typeface="Arial" panose="020B0604020202020204" pitchFamily="34" charset="0"/>
                            <a:ea typeface="+mn-ea"/>
                            <a:cs typeface="Arial" panose="020B0604020202020204" pitchFamily="34" charset="0"/>
                          </a:endParaRPr>
                        </a:p>
                        <a:p>
                          <a:pPr marL="285750" marR="0" indent="-285750" algn="just" defTabSz="914400" rtl="0" eaLnBrk="1" fontAlgn="auto" latinLnBrk="0" hangingPunct="1">
                            <a:lnSpc>
                              <a:spcPct val="150000"/>
                            </a:lnSpc>
                            <a:spcBef>
                              <a:spcPts val="0"/>
                            </a:spcBef>
                            <a:spcAft>
                              <a:spcPts val="0"/>
                            </a:spcAft>
                            <a:buClrTx/>
                            <a:buSzTx/>
                            <a:buFont typeface="Arial" pitchFamily="34" charset="0"/>
                            <a:buChar char="•"/>
                            <a:tabLst/>
                            <a:defRPr/>
                          </a:pPr>
                          <a14:m>
                            <m:oMath xmlns:m="http://schemas.openxmlformats.org/officeDocument/2006/math">
                              <m:r>
                                <a:rPr lang="en-GB" sz="1400" b="1" i="1" kern="1200" smtClean="0">
                                  <a:solidFill>
                                    <a:schemeClr val="dk1"/>
                                  </a:solidFill>
                                  <a:effectLst/>
                                  <a:latin typeface="Cambria Math"/>
                                  <a:ea typeface="+mn-ea"/>
                                  <a:cs typeface="Arial" panose="020B0604020202020204" pitchFamily="34" charset="0"/>
                                </a:rPr>
                                <m:t>𝒚</m:t>
                              </m:r>
                              <m:r>
                                <a:rPr lang="en-GB" sz="1400" b="1" i="1" kern="1200" smtClean="0">
                                  <a:solidFill>
                                    <a:schemeClr val="dk1"/>
                                  </a:solidFill>
                                  <a:effectLst/>
                                  <a:latin typeface="Cambria Math"/>
                                  <a:ea typeface="+mn-ea"/>
                                  <a:cs typeface="Arial" panose="020B0604020202020204" pitchFamily="34" charset="0"/>
                                </a:rPr>
                                <m:t>=</m:t>
                              </m:r>
                              <m:f>
                                <m:fPr>
                                  <m:ctrlPr>
                                    <a:rPr lang="en-GB" sz="1400" b="1" i="1" kern="1200" smtClean="0">
                                      <a:solidFill>
                                        <a:schemeClr val="dk1"/>
                                      </a:solidFill>
                                      <a:effectLst/>
                                      <a:latin typeface="Cambria Math" panose="02040503050406030204" pitchFamily="18" charset="0"/>
                                      <a:ea typeface="+mn-ea"/>
                                      <a:cs typeface="Arial" panose="020B0604020202020204" pitchFamily="34" charset="0"/>
                                    </a:rPr>
                                  </m:ctrlPr>
                                </m:fPr>
                                <m:num>
                                  <m:r>
                                    <a:rPr lang="en-GB" sz="1400" b="1" i="1" kern="1200" smtClean="0">
                                      <a:solidFill>
                                        <a:schemeClr val="dk1"/>
                                      </a:solidFill>
                                      <a:effectLst/>
                                      <a:latin typeface="Cambria Math"/>
                                      <a:ea typeface="+mn-ea"/>
                                      <a:cs typeface="Arial" panose="020B0604020202020204" pitchFamily="34" charset="0"/>
                                    </a:rPr>
                                    <m:t>𝒂</m:t>
                                  </m:r>
                                </m:num>
                                <m:den>
                                  <m:r>
                                    <a:rPr lang="en-GB" sz="1400" b="1" i="1" kern="1200" smtClean="0">
                                      <a:solidFill>
                                        <a:schemeClr val="dk1"/>
                                      </a:solidFill>
                                      <a:effectLst/>
                                      <a:latin typeface="Cambria Math"/>
                                      <a:ea typeface="+mn-ea"/>
                                      <a:cs typeface="Arial" panose="020B0604020202020204" pitchFamily="34" charset="0"/>
                                    </a:rPr>
                                    <m:t>𝒙</m:t>
                                  </m:r>
                                </m:den>
                              </m:f>
                            </m:oMath>
                          </a14:m>
                          <a:r>
                            <a:rPr lang="en-GB" sz="1400" b="1" kern="1200" dirty="0" smtClean="0">
                              <a:solidFill>
                                <a:schemeClr val="dk1"/>
                              </a:solidFill>
                              <a:effectLst/>
                              <a:latin typeface="Arial" panose="020B0604020202020204" pitchFamily="34" charset="0"/>
                              <a:ea typeface="+mn-ea"/>
                              <a:cs typeface="Arial" panose="020B0604020202020204" pitchFamily="34" charset="0"/>
                            </a:rPr>
                            <a:t> and </a:t>
                          </a:r>
                          <a14:m>
                            <m:oMath xmlns:m="http://schemas.openxmlformats.org/officeDocument/2006/math">
                              <m:r>
                                <a:rPr lang="en-GB" sz="1400" b="1" i="1" kern="1200" smtClean="0">
                                  <a:solidFill>
                                    <a:schemeClr val="dk1"/>
                                  </a:solidFill>
                                  <a:effectLst/>
                                  <a:latin typeface="Cambria Math"/>
                                  <a:ea typeface="+mn-ea"/>
                                  <a:cs typeface="Arial" panose="020B0604020202020204" pitchFamily="34" charset="0"/>
                                </a:rPr>
                                <m:t>𝒚</m:t>
                              </m:r>
                              <m:r>
                                <a:rPr lang="en-GB" sz="1400" b="1" i="1" kern="1200" smtClean="0">
                                  <a:solidFill>
                                    <a:schemeClr val="dk1"/>
                                  </a:solidFill>
                                  <a:effectLst/>
                                  <a:latin typeface="Cambria Math"/>
                                  <a:ea typeface="+mn-ea"/>
                                  <a:cs typeface="Arial" panose="020B0604020202020204" pitchFamily="34" charset="0"/>
                                </a:rPr>
                                <m:t>=</m:t>
                              </m:r>
                              <m:f>
                                <m:fPr>
                                  <m:ctrlPr>
                                    <a:rPr lang="en-GB" sz="1400" b="1" i="1" kern="1200" smtClean="0">
                                      <a:solidFill>
                                        <a:schemeClr val="dk1"/>
                                      </a:solidFill>
                                      <a:effectLst/>
                                      <a:latin typeface="Cambria Math" panose="02040503050406030204" pitchFamily="18" charset="0"/>
                                      <a:ea typeface="+mn-ea"/>
                                      <a:cs typeface="Arial" panose="020B0604020202020204" pitchFamily="34" charset="0"/>
                                    </a:rPr>
                                  </m:ctrlPr>
                                </m:fPr>
                                <m:num>
                                  <m:r>
                                    <a:rPr lang="en-GB" sz="1400" b="1" i="1" kern="1200" smtClean="0">
                                      <a:solidFill>
                                        <a:schemeClr val="dk1"/>
                                      </a:solidFill>
                                      <a:effectLst/>
                                      <a:latin typeface="Cambria Math"/>
                                      <a:ea typeface="+mn-ea"/>
                                      <a:cs typeface="Arial" panose="020B0604020202020204" pitchFamily="34" charset="0"/>
                                    </a:rPr>
                                    <m:t>𝒂</m:t>
                                  </m:r>
                                </m:num>
                                <m:den>
                                  <m:sSup>
                                    <m:sSupPr>
                                      <m:ctrlPr>
                                        <a:rPr lang="en-GB" sz="1400" b="1" i="1" kern="1200" smtClean="0">
                                          <a:solidFill>
                                            <a:schemeClr val="dk1"/>
                                          </a:solidFill>
                                          <a:effectLst/>
                                          <a:latin typeface="Cambria Math" panose="02040503050406030204" pitchFamily="18" charset="0"/>
                                          <a:ea typeface="+mn-ea"/>
                                          <a:cs typeface="Arial" panose="020B0604020202020204" pitchFamily="34" charset="0"/>
                                        </a:rPr>
                                      </m:ctrlPr>
                                    </m:sSupPr>
                                    <m:e>
                                      <m:r>
                                        <a:rPr lang="en-GB" sz="1400" b="1" i="1" kern="1200" smtClean="0">
                                          <a:solidFill>
                                            <a:schemeClr val="dk1"/>
                                          </a:solidFill>
                                          <a:effectLst/>
                                          <a:latin typeface="Cambria Math"/>
                                          <a:ea typeface="+mn-ea"/>
                                          <a:cs typeface="Arial" panose="020B0604020202020204" pitchFamily="34" charset="0"/>
                                        </a:rPr>
                                        <m:t>𝒙</m:t>
                                      </m:r>
                                    </m:e>
                                    <m:sup>
                                      <m:r>
                                        <a:rPr lang="en-GB" sz="1400" b="1" i="1" kern="1200" smtClean="0">
                                          <a:solidFill>
                                            <a:schemeClr val="dk1"/>
                                          </a:solidFill>
                                          <a:effectLst/>
                                          <a:latin typeface="Cambria Math"/>
                                          <a:ea typeface="+mn-ea"/>
                                          <a:cs typeface="Arial" panose="020B0604020202020204" pitchFamily="34" charset="0"/>
                                        </a:rPr>
                                        <m:t>𝟐</m:t>
                                      </m:r>
                                    </m:sup>
                                  </m:sSup>
                                </m:den>
                              </m:f>
                            </m:oMath>
                          </a14:m>
                          <a:r>
                            <a:rPr lang="en-GB" sz="1400" b="1" kern="1200" dirty="0" smtClean="0">
                              <a:solidFill>
                                <a:schemeClr val="dk1"/>
                              </a:solidFill>
                              <a:effectLst/>
                              <a:latin typeface="Arial" panose="020B0604020202020204" pitchFamily="34" charset="0"/>
                              <a:ea typeface="+mn-ea"/>
                              <a:cs typeface="Arial" panose="020B0604020202020204" pitchFamily="34" charset="0"/>
                            </a:rPr>
                            <a:t> (including their vertical and horizontal asymptotes); interpret algebraic solution of equations graphically; use intersection points of graphs to solve equations</a:t>
                          </a:r>
                        </a:p>
                        <a:p>
                          <a:pPr marL="285750" marR="0" indent="-285750" algn="just" defTabSz="914400" rtl="0" eaLnBrk="1" fontAlgn="auto" latinLnBrk="0" hangingPunct="1">
                            <a:lnSpc>
                              <a:spcPct val="150000"/>
                            </a:lnSpc>
                            <a:spcBef>
                              <a:spcPts val="0"/>
                            </a:spcBef>
                            <a:spcAft>
                              <a:spcPts val="0"/>
                            </a:spcAft>
                            <a:buClrTx/>
                            <a:buSzTx/>
                            <a:buFont typeface="Arial" pitchFamily="34" charset="0"/>
                            <a:buChar char="•"/>
                            <a:tabLst/>
                            <a:defRPr/>
                          </a:pPr>
                          <a:endParaRPr lang="en-GB" sz="1400" b="1" kern="1200" dirty="0" smtClean="0">
                            <a:solidFill>
                              <a:schemeClr val="dk1"/>
                            </a:solidFill>
                            <a:effectLst/>
                            <a:latin typeface="Arial" panose="020B0604020202020204" pitchFamily="34" charset="0"/>
                            <a:ea typeface="+mn-ea"/>
                            <a:cs typeface="Arial" panose="020B0604020202020204" pitchFamily="34" charset="0"/>
                          </a:endParaRPr>
                        </a:p>
                        <a:p>
                          <a:pPr marL="285750" marR="0" indent="-285750" algn="just" defTabSz="914400" rtl="0" eaLnBrk="1" fontAlgn="auto" latinLnBrk="0" hangingPunct="1">
                            <a:lnSpc>
                              <a:spcPct val="150000"/>
                            </a:lnSpc>
                            <a:spcBef>
                              <a:spcPts val="0"/>
                            </a:spcBef>
                            <a:spcAft>
                              <a:spcPts val="0"/>
                            </a:spcAft>
                            <a:buClrTx/>
                            <a:buSzTx/>
                            <a:buFont typeface="Arial" pitchFamily="34" charset="0"/>
                            <a:buChar char="•"/>
                            <a:tabLst/>
                            <a:defRPr/>
                          </a:pPr>
                          <a:r>
                            <a:rPr lang="en-GB" sz="1400" b="1" kern="1200" dirty="0" smtClean="0">
                              <a:solidFill>
                                <a:schemeClr val="dk1"/>
                              </a:solidFill>
                              <a:effectLst/>
                              <a:latin typeface="Arial" panose="020B0604020202020204" pitchFamily="34" charset="0"/>
                              <a:ea typeface="+mn-ea"/>
                              <a:cs typeface="Arial" panose="020B0604020202020204" pitchFamily="34" charset="0"/>
                            </a:rPr>
                            <a:t>Understand and use proportional relationships and their graphs</a:t>
                          </a:r>
                        </a:p>
                        <a:p>
                          <a:pPr marL="0" marR="0" indent="0" algn="just"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endParaRPr lang="en-GB" sz="1600" kern="1200" dirty="0" smtClean="0">
                            <a:solidFill>
                              <a:schemeClr val="dk1"/>
                            </a:solidFill>
                            <a:effectLst/>
                            <a:latin typeface="Arial" panose="020B0604020202020204" pitchFamily="34" charset="0"/>
                            <a:ea typeface="+mn-ea"/>
                            <a:cs typeface="Arial" panose="020B0604020202020204" pitchFamily="34" charset="0"/>
                          </a:endParaRPr>
                        </a:p>
                      </a:txBody>
                      <a:tcPr marT="45715" marB="45715"/>
                    </a:tc>
                    <a:tc>
                      <a:txBody>
                        <a:bodyPr/>
                        <a:lstStyle/>
                        <a:p>
                          <a:pPr marL="285750" indent="-285750" algn="just">
                            <a:lnSpc>
                              <a:spcPct val="150000"/>
                            </a:lnSpc>
                            <a:buFont typeface="Arial" pitchFamily="34" charset="0"/>
                            <a:buChar char="•"/>
                          </a:pPr>
                          <a:r>
                            <a:rPr lang="en-GB" sz="1400" b="0" baseline="0" dirty="0" smtClean="0">
                              <a:latin typeface="Arial" panose="020B0604020202020204" pitchFamily="34" charset="0"/>
                              <a:cs typeface="Arial" panose="020B0604020202020204" pitchFamily="34" charset="0"/>
                            </a:rPr>
                            <a:t>Assumed knowledge: linear graphs, quadratic graphs, simple cubic graphs and reciprocal graphs</a:t>
                          </a:r>
                        </a:p>
                        <a:p>
                          <a:pPr marL="285750" indent="-285750" algn="just">
                            <a:lnSpc>
                              <a:spcPct val="150000"/>
                            </a:lnSpc>
                            <a:buFont typeface="Arial" pitchFamily="34" charset="0"/>
                            <a:buChar char="•"/>
                          </a:pPr>
                          <a:endParaRPr lang="en-GB" sz="1400" b="0" baseline="0" dirty="0" smtClean="0">
                            <a:latin typeface="Arial" panose="020B0604020202020204" pitchFamily="34" charset="0"/>
                            <a:cs typeface="Arial" panose="020B0604020202020204" pitchFamily="34" charset="0"/>
                          </a:endParaRPr>
                        </a:p>
                        <a:p>
                          <a:pPr marL="285750" marR="0" indent="-285750" algn="just" defTabSz="914400" rtl="0" eaLnBrk="1" fontAlgn="auto" latinLnBrk="0" hangingPunct="1">
                            <a:lnSpc>
                              <a:spcPct val="150000"/>
                            </a:lnSpc>
                            <a:spcBef>
                              <a:spcPts val="0"/>
                            </a:spcBef>
                            <a:spcAft>
                              <a:spcPts val="0"/>
                            </a:spcAft>
                            <a:buClrTx/>
                            <a:buSzTx/>
                            <a:buFont typeface="Arial" pitchFamily="34" charset="0"/>
                            <a:buChar char="•"/>
                            <a:tabLst/>
                            <a:defRPr/>
                          </a:pPr>
                          <a:r>
                            <a:rPr lang="en-GB" sz="1400" b="0" baseline="0" dirty="0" smtClean="0">
                              <a:latin typeface="Arial" panose="020B0604020202020204" pitchFamily="34" charset="0"/>
                              <a:cs typeface="Arial" panose="020B0604020202020204" pitchFamily="34" charset="0"/>
                            </a:rPr>
                            <a:t>The modulus function will be covered in </a:t>
                          </a:r>
                          <a:r>
                            <a:rPr lang="en-GB" sz="1400" b="0" kern="1200" baseline="0" dirty="0" smtClean="0">
                              <a:solidFill>
                                <a:schemeClr val="dk1"/>
                              </a:solidFill>
                              <a:latin typeface="Arial" panose="020B0604020202020204" pitchFamily="34" charset="0"/>
                              <a:ea typeface="+mn-ea"/>
                              <a:cs typeface="Arial" panose="020B0604020202020204" pitchFamily="34" charset="0"/>
                              <a:hlinkClick r:id="rId3" action="ppaction://hlinksldjump"/>
                            </a:rPr>
                            <a:t>year 13, Functions and transformations</a:t>
                          </a:r>
                          <a:endParaRPr lang="en-GB" sz="1400" b="0" kern="1200" baseline="0" dirty="0" smtClean="0">
                            <a:solidFill>
                              <a:schemeClr val="dk1"/>
                            </a:solidFill>
                            <a:latin typeface="Arial" panose="020B0604020202020204" pitchFamily="34" charset="0"/>
                            <a:ea typeface="+mn-ea"/>
                            <a:cs typeface="Arial" panose="020B0604020202020204" pitchFamily="34" charset="0"/>
                          </a:endParaRPr>
                        </a:p>
                      </a:txBody>
                      <a:tcPr marT="45718" marB="45718"/>
                    </a:tc>
                    <a:extLst>
                      <a:ext uri="{0D108BD9-81ED-4DB2-BD59-A6C34878D82A}">
                        <a16:rowId xmlns:a16="http://schemas.microsoft.com/office/drawing/2014/main" val="10001"/>
                      </a:ext>
                    </a:extLst>
                  </a:tr>
                </a:tbl>
              </a:graphicData>
            </a:graphic>
          </p:graphicFrame>
        </mc:Choice>
        <mc:Fallback xmlns="">
          <p:graphicFrame>
            <p:nvGraphicFramePr>
              <p:cNvPr id="8" name="Table 7"/>
              <p:cNvGraphicFramePr>
                <a:graphicFrameLocks noGrp="1"/>
              </p:cNvGraphicFramePr>
              <p:nvPr>
                <p:extLst>
                  <p:ext uri="{D42A27DB-BD31-4B8C-83A1-F6EECF244321}">
                    <p14:modId xmlns:p14="http://schemas.microsoft.com/office/powerpoint/2010/main" val="2468989858"/>
                  </p:ext>
                </p:extLst>
              </p:nvPr>
            </p:nvGraphicFramePr>
            <p:xfrm>
              <a:off x="378148" y="1227438"/>
              <a:ext cx="9937104" cy="4268453"/>
            </p:xfrm>
            <a:graphic>
              <a:graphicData uri="http://schemas.openxmlformats.org/drawingml/2006/table">
                <a:tbl>
                  <a:tblPr firstRow="1" bandRow="1">
                    <a:tableStyleId>{073A0DAA-6AF3-43AB-8588-CEC1D06C72B9}</a:tableStyleId>
                  </a:tblPr>
                  <a:tblGrid>
                    <a:gridCol w="432000"/>
                    <a:gridCol w="5472656"/>
                    <a:gridCol w="4032448"/>
                  </a:tblGrid>
                  <a:tr h="504056">
                    <a:tc>
                      <a:txBody>
                        <a:bodyPr/>
                        <a:lstStyle/>
                        <a:p>
                          <a:pPr>
                            <a:lnSpc>
                              <a:spcPct val="150000"/>
                            </a:lnSpc>
                            <a:buFont typeface="Wingdings" pitchFamily="2" charset="2"/>
                            <a:buNone/>
                          </a:pPr>
                          <a:endParaRPr lang="en-GB" sz="1100" dirty="0">
                            <a:effectLst>
                              <a:outerShdw blurRad="38100" dist="38100" dir="2700000" algn="tl">
                                <a:srgbClr val="000000">
                                  <a:alpha val="43137"/>
                                </a:srgbClr>
                              </a:outerShdw>
                            </a:effectLst>
                            <a:latin typeface="Arial" pitchFamily="34" charset="0"/>
                            <a:cs typeface="Arial" pitchFamily="34" charset="0"/>
                          </a:endParaRPr>
                        </a:p>
                      </a:txBody>
                      <a:tcPr marT="45721" marB="45721" anchor="ctr"/>
                    </a:tc>
                    <a:tc>
                      <a:txBody>
                        <a:bodyPr/>
                        <a:lstStyle/>
                        <a:p>
                          <a:pPr>
                            <a:lnSpc>
                              <a:spcPct val="100000"/>
                            </a:lnSpc>
                            <a:buFont typeface="Wingdings" pitchFamily="2" charset="2"/>
                            <a:buNone/>
                          </a:pPr>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content</a:t>
                          </a:r>
                          <a:r>
                            <a:rPr lang="en-GB" sz="1600" dirty="0" smtClean="0">
                              <a:effectLst>
                                <a:outerShdw blurRad="38100" dist="38100" dir="2700000" algn="tl">
                                  <a:srgbClr val="000000">
                                    <a:alpha val="43137"/>
                                  </a:srgbClr>
                                </a:outerShdw>
                              </a:effectLst>
                              <a:latin typeface="Arial" pitchFamily="34" charset="0"/>
                              <a:cs typeface="Arial" pitchFamily="34" charset="0"/>
                            </a:rPr>
                            <a:t>:</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721" marB="45721"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notes:</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721" marB="45721" anchor="ctr"/>
                    </a:tc>
                  </a:tr>
                  <a:tr h="3764397">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dirty="0" smtClean="0">
                              <a:latin typeface="Arial" pitchFamily="34" charset="0"/>
                              <a:cs typeface="Arial" pitchFamily="34" charset="0"/>
                            </a:rPr>
                            <a:t>B7</a:t>
                          </a:r>
                        </a:p>
                      </a:txBody>
                      <a:tcPr marT="45715" marB="45715" vert="vert">
                        <a:solidFill>
                          <a:schemeClr val="tx2"/>
                        </a:solidFill>
                      </a:tcPr>
                    </a:tc>
                    <a:tc>
                      <a:txBody>
                        <a:bodyPr/>
                        <a:lstStyle/>
                        <a:p>
                          <a:endParaRPr lang="en-US"/>
                        </a:p>
                      </a:txBody>
                      <a:tcPr marT="45715" marB="45715">
                        <a:blipFill rotWithShape="1">
                          <a:blip r:embed="rId4"/>
                          <a:stretch>
                            <a:fillRect l="-10579" t="-13430" r="-73719"/>
                          </a:stretch>
                        </a:blipFill>
                      </a:tcPr>
                    </a:tc>
                    <a:tc>
                      <a:txBody>
                        <a:bodyPr/>
                        <a:lstStyle/>
                        <a:p>
                          <a:pPr marL="285750" indent="-285750" algn="just">
                            <a:lnSpc>
                              <a:spcPct val="150000"/>
                            </a:lnSpc>
                            <a:buFont typeface="Arial" pitchFamily="34" charset="0"/>
                            <a:buChar char="•"/>
                          </a:pPr>
                          <a:r>
                            <a:rPr lang="en-GB" sz="1400" b="0" baseline="0" dirty="0" smtClean="0">
                              <a:latin typeface="Arial" panose="020B0604020202020204" pitchFamily="34" charset="0"/>
                              <a:cs typeface="Arial" panose="020B0604020202020204" pitchFamily="34" charset="0"/>
                            </a:rPr>
                            <a:t>Assumed knowledge: linear graphs, quadratic graphs, simple cubic graphs and reciprocal graphs</a:t>
                          </a:r>
                        </a:p>
                        <a:p>
                          <a:pPr marL="285750" indent="-285750" algn="just">
                            <a:lnSpc>
                              <a:spcPct val="150000"/>
                            </a:lnSpc>
                            <a:buFont typeface="Arial" pitchFamily="34" charset="0"/>
                            <a:buChar char="•"/>
                          </a:pPr>
                          <a:endParaRPr lang="en-GB" sz="1400" b="0" baseline="0" dirty="0" smtClean="0">
                            <a:latin typeface="Arial" panose="020B0604020202020204" pitchFamily="34" charset="0"/>
                            <a:cs typeface="Arial" panose="020B0604020202020204" pitchFamily="34" charset="0"/>
                          </a:endParaRPr>
                        </a:p>
                        <a:p>
                          <a:pPr marL="285750" marR="0" indent="-285750" algn="just" defTabSz="914400" rtl="0" eaLnBrk="1" fontAlgn="auto" latinLnBrk="0" hangingPunct="1">
                            <a:lnSpc>
                              <a:spcPct val="150000"/>
                            </a:lnSpc>
                            <a:spcBef>
                              <a:spcPts val="0"/>
                            </a:spcBef>
                            <a:spcAft>
                              <a:spcPts val="0"/>
                            </a:spcAft>
                            <a:buClrTx/>
                            <a:buSzTx/>
                            <a:buFont typeface="Arial" pitchFamily="34" charset="0"/>
                            <a:buChar char="•"/>
                            <a:tabLst/>
                            <a:defRPr/>
                          </a:pPr>
                          <a:r>
                            <a:rPr lang="en-GB" sz="1400" b="0" baseline="0" dirty="0" smtClean="0">
                              <a:latin typeface="Arial" panose="020B0604020202020204" pitchFamily="34" charset="0"/>
                              <a:cs typeface="Arial" panose="020B0604020202020204" pitchFamily="34" charset="0"/>
                            </a:rPr>
                            <a:t>The modulus function will be covered in </a:t>
                          </a:r>
                          <a:r>
                            <a:rPr lang="en-GB" sz="1400" b="0" kern="1200" baseline="0" dirty="0" smtClean="0">
                              <a:solidFill>
                                <a:schemeClr val="dk1"/>
                              </a:solidFill>
                              <a:latin typeface="Arial" panose="020B0604020202020204" pitchFamily="34" charset="0"/>
                              <a:ea typeface="+mn-ea"/>
                              <a:cs typeface="Arial" panose="020B0604020202020204" pitchFamily="34" charset="0"/>
                              <a:hlinkClick r:id="rId5" action="ppaction://hlinksldjump"/>
                            </a:rPr>
                            <a:t>year 13, Functions </a:t>
                          </a:r>
                          <a:r>
                            <a:rPr lang="en-GB" sz="1400" b="0" kern="1200" baseline="0" dirty="0" smtClean="0">
                              <a:solidFill>
                                <a:schemeClr val="dk1"/>
                              </a:solidFill>
                              <a:latin typeface="Arial" panose="020B0604020202020204" pitchFamily="34" charset="0"/>
                              <a:ea typeface="+mn-ea"/>
                              <a:cs typeface="Arial" panose="020B0604020202020204" pitchFamily="34" charset="0"/>
                              <a:hlinkClick r:id="rId5" action="ppaction://hlinksldjump"/>
                            </a:rPr>
                            <a:t>and transformations</a:t>
                          </a:r>
                          <a:endParaRPr lang="en-GB" sz="1400" b="0" kern="1200" baseline="0" dirty="0" smtClean="0">
                            <a:solidFill>
                              <a:schemeClr val="dk1"/>
                            </a:solidFill>
                            <a:latin typeface="Arial" panose="020B0604020202020204" pitchFamily="34" charset="0"/>
                            <a:ea typeface="+mn-ea"/>
                            <a:cs typeface="Arial" panose="020B0604020202020204" pitchFamily="34" charset="0"/>
                          </a:endParaRPr>
                        </a:p>
                      </a:txBody>
                      <a:tcPr marT="45718" marB="45718"/>
                    </a:tc>
                  </a:tr>
                </a:tbl>
              </a:graphicData>
            </a:graphic>
          </p:graphicFrame>
        </mc:Fallback>
      </mc:AlternateContent>
      <p:sp>
        <p:nvSpPr>
          <p:cNvPr id="24580" name="TextBox 3"/>
          <p:cNvSpPr txBox="1">
            <a:spLocks noChangeArrowheads="1"/>
          </p:cNvSpPr>
          <p:nvPr/>
        </p:nvSpPr>
        <p:spPr bwMode="auto">
          <a:xfrm>
            <a:off x="233363" y="530225"/>
            <a:ext cx="7005444" cy="461665"/>
          </a:xfrm>
          <a:prstGeom prst="rect">
            <a:avLst/>
          </a:prstGeom>
          <a:noFill/>
          <a:ln w="9525">
            <a:noFill/>
            <a:miter lim="800000"/>
            <a:headEnd/>
            <a:tailEnd/>
          </a:ln>
        </p:spPr>
        <p:txBody>
          <a:bodyPr wrap="none">
            <a:spAutoFit/>
          </a:bodyPr>
          <a:lstStyle/>
          <a:p>
            <a:r>
              <a:rPr lang="en-GB" sz="2400" dirty="0">
                <a:solidFill>
                  <a:srgbClr val="412878"/>
                </a:solidFill>
                <a:latin typeface="AQA Chevin Pro Light" pitchFamily="34" charset="0"/>
              </a:rPr>
              <a:t>Graphs, </a:t>
            </a:r>
            <a:r>
              <a:rPr lang="en-GB" sz="2400" dirty="0" smtClean="0">
                <a:solidFill>
                  <a:srgbClr val="412878"/>
                </a:solidFill>
                <a:latin typeface="AQA Chevin Pro Light" pitchFamily="34" charset="0"/>
              </a:rPr>
              <a:t>linear and quadratic </a:t>
            </a:r>
            <a:r>
              <a:rPr lang="en-GB" sz="2400" dirty="0">
                <a:solidFill>
                  <a:srgbClr val="412878"/>
                </a:solidFill>
                <a:latin typeface="AQA Chevin Pro Light" pitchFamily="34" charset="0"/>
              </a:rPr>
              <a:t>i</a:t>
            </a:r>
            <a:r>
              <a:rPr lang="en-GB" sz="2400" dirty="0" smtClean="0">
                <a:solidFill>
                  <a:srgbClr val="412878"/>
                </a:solidFill>
                <a:latin typeface="AQA Chevin Pro Light" pitchFamily="34" charset="0"/>
              </a:rPr>
              <a:t>nequalities (slide 2 of 3)</a:t>
            </a:r>
            <a:endParaRPr lang="en-GB" sz="2400" dirty="0">
              <a:solidFill>
                <a:srgbClr val="412878"/>
              </a:solidFill>
              <a:latin typeface="AQA Chevin Pro Light" pitchFamily="34" charset="0"/>
            </a:endParaRPr>
          </a:p>
        </p:txBody>
      </p:sp>
      <p:sp>
        <p:nvSpPr>
          <p:cNvPr id="6" name="Right Arrow 5">
            <a:hlinkClick r:id="rId6" action="ppaction://hlinksldjump"/>
          </p:cNvPr>
          <p:cNvSpPr/>
          <p:nvPr/>
        </p:nvSpPr>
        <p:spPr>
          <a:xfrm>
            <a:off x="6956044" y="313873"/>
            <a:ext cx="1901952" cy="914399"/>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1042988" rtl="0" fontAlgn="base">
              <a:spcBef>
                <a:spcPct val="0"/>
              </a:spcBef>
              <a:spcAft>
                <a:spcPct val="0"/>
              </a:spcAft>
              <a:defRPr sz="2100" kern="1200">
                <a:solidFill>
                  <a:schemeClr val="lt1"/>
                </a:solidFill>
                <a:latin typeface="+mn-lt"/>
                <a:ea typeface="+mn-ea"/>
                <a:cs typeface="+mn-cs"/>
              </a:defRPr>
            </a:lvl1pPr>
            <a:lvl2pPr marL="520700" indent="-63500" algn="l" defTabSz="1042988" rtl="0" fontAlgn="base">
              <a:spcBef>
                <a:spcPct val="0"/>
              </a:spcBef>
              <a:spcAft>
                <a:spcPct val="0"/>
              </a:spcAft>
              <a:defRPr sz="2100" kern="1200">
                <a:solidFill>
                  <a:schemeClr val="lt1"/>
                </a:solidFill>
                <a:latin typeface="+mn-lt"/>
                <a:ea typeface="+mn-ea"/>
                <a:cs typeface="+mn-cs"/>
              </a:defRPr>
            </a:lvl2pPr>
            <a:lvl3pPr marL="1042988" indent="-128588" algn="l" defTabSz="1042988" rtl="0" fontAlgn="base">
              <a:spcBef>
                <a:spcPct val="0"/>
              </a:spcBef>
              <a:spcAft>
                <a:spcPct val="0"/>
              </a:spcAft>
              <a:defRPr sz="2100" kern="1200">
                <a:solidFill>
                  <a:schemeClr val="lt1"/>
                </a:solidFill>
                <a:latin typeface="+mn-lt"/>
                <a:ea typeface="+mn-ea"/>
                <a:cs typeface="+mn-cs"/>
              </a:defRPr>
            </a:lvl3pPr>
            <a:lvl4pPr marL="1563688" indent="-192088" algn="l" defTabSz="1042988" rtl="0" fontAlgn="base">
              <a:spcBef>
                <a:spcPct val="0"/>
              </a:spcBef>
              <a:spcAft>
                <a:spcPct val="0"/>
              </a:spcAft>
              <a:defRPr sz="2100" kern="1200">
                <a:solidFill>
                  <a:schemeClr val="lt1"/>
                </a:solidFill>
                <a:latin typeface="+mn-lt"/>
                <a:ea typeface="+mn-ea"/>
                <a:cs typeface="+mn-cs"/>
              </a:defRPr>
            </a:lvl4pPr>
            <a:lvl5pPr marL="2085975" indent="-257175" algn="l" defTabSz="1042988" rtl="0" fontAlgn="base">
              <a:spcBef>
                <a:spcPct val="0"/>
              </a:spcBef>
              <a:spcAft>
                <a:spcPct val="0"/>
              </a:spcAft>
              <a:defRPr sz="2100" kern="1200">
                <a:solidFill>
                  <a:schemeClr val="lt1"/>
                </a:solidFill>
                <a:latin typeface="+mn-lt"/>
                <a:ea typeface="+mn-ea"/>
                <a:cs typeface="+mn-cs"/>
              </a:defRPr>
            </a:lvl5pPr>
            <a:lvl6pPr marL="2286000" algn="l" defTabSz="914400" rtl="0" eaLnBrk="1" latinLnBrk="0" hangingPunct="1">
              <a:defRPr sz="2100" kern="1200">
                <a:solidFill>
                  <a:schemeClr val="lt1"/>
                </a:solidFill>
                <a:latin typeface="+mn-lt"/>
                <a:ea typeface="+mn-ea"/>
                <a:cs typeface="+mn-cs"/>
              </a:defRPr>
            </a:lvl6pPr>
            <a:lvl7pPr marL="2743200" algn="l" defTabSz="914400" rtl="0" eaLnBrk="1" latinLnBrk="0" hangingPunct="1">
              <a:defRPr sz="2100" kern="1200">
                <a:solidFill>
                  <a:schemeClr val="lt1"/>
                </a:solidFill>
                <a:latin typeface="+mn-lt"/>
                <a:ea typeface="+mn-ea"/>
                <a:cs typeface="+mn-cs"/>
              </a:defRPr>
            </a:lvl7pPr>
            <a:lvl8pPr marL="3200400" algn="l" defTabSz="914400" rtl="0" eaLnBrk="1" latinLnBrk="0" hangingPunct="1">
              <a:defRPr sz="2100" kern="1200">
                <a:solidFill>
                  <a:schemeClr val="lt1"/>
                </a:solidFill>
                <a:latin typeface="+mn-lt"/>
                <a:ea typeface="+mn-ea"/>
                <a:cs typeface="+mn-cs"/>
              </a:defRPr>
            </a:lvl8pPr>
            <a:lvl9pPr marL="3657600" algn="l" defTabSz="914400" rtl="0" eaLnBrk="1" latinLnBrk="0" hangingPunct="1">
              <a:defRPr sz="2100" kern="1200">
                <a:solidFill>
                  <a:schemeClr val="lt1"/>
                </a:solidFill>
                <a:latin typeface="+mn-lt"/>
                <a:ea typeface="+mn-ea"/>
                <a:cs typeface="+mn-cs"/>
              </a:defRPr>
            </a:lvl9pPr>
          </a:lstStyle>
          <a:p>
            <a:pPr algn="ctr">
              <a:defRPr/>
            </a:pPr>
            <a:endParaRPr lang="en-GB"/>
          </a:p>
        </p:txBody>
      </p:sp>
      <p:graphicFrame>
        <p:nvGraphicFramePr>
          <p:cNvPr id="7" name="Diagram 6"/>
          <p:cNvGraphicFramePr/>
          <p:nvPr>
            <p:extLst>
              <p:ext uri="{D42A27DB-BD31-4B8C-83A1-F6EECF244321}">
                <p14:modId xmlns:p14="http://schemas.microsoft.com/office/powerpoint/2010/main" val="1497319154"/>
              </p:ext>
            </p:extLst>
          </p:nvPr>
        </p:nvGraphicFramePr>
        <p:xfrm>
          <a:off x="8489944" y="6450900"/>
          <a:ext cx="1857388" cy="80467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Right Arrow 8">
            <a:hlinkClick r:id="rId12" action="ppaction://hlinksldjump"/>
          </p:cNvPr>
          <p:cNvSpPr/>
          <p:nvPr/>
        </p:nvSpPr>
        <p:spPr>
          <a:xfrm>
            <a:off x="8452237" y="6396038"/>
            <a:ext cx="1901952" cy="914399"/>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1042988" rtl="0" fontAlgn="base">
              <a:spcBef>
                <a:spcPct val="0"/>
              </a:spcBef>
              <a:spcAft>
                <a:spcPct val="0"/>
              </a:spcAft>
              <a:defRPr sz="2100" kern="1200">
                <a:solidFill>
                  <a:schemeClr val="lt1"/>
                </a:solidFill>
                <a:latin typeface="+mn-lt"/>
                <a:ea typeface="+mn-ea"/>
                <a:cs typeface="+mn-cs"/>
              </a:defRPr>
            </a:lvl1pPr>
            <a:lvl2pPr marL="520700" indent="-63500" algn="l" defTabSz="1042988" rtl="0" fontAlgn="base">
              <a:spcBef>
                <a:spcPct val="0"/>
              </a:spcBef>
              <a:spcAft>
                <a:spcPct val="0"/>
              </a:spcAft>
              <a:defRPr sz="2100" kern="1200">
                <a:solidFill>
                  <a:schemeClr val="lt1"/>
                </a:solidFill>
                <a:latin typeface="+mn-lt"/>
                <a:ea typeface="+mn-ea"/>
                <a:cs typeface="+mn-cs"/>
              </a:defRPr>
            </a:lvl2pPr>
            <a:lvl3pPr marL="1042988" indent="-128588" algn="l" defTabSz="1042988" rtl="0" fontAlgn="base">
              <a:spcBef>
                <a:spcPct val="0"/>
              </a:spcBef>
              <a:spcAft>
                <a:spcPct val="0"/>
              </a:spcAft>
              <a:defRPr sz="2100" kern="1200">
                <a:solidFill>
                  <a:schemeClr val="lt1"/>
                </a:solidFill>
                <a:latin typeface="+mn-lt"/>
                <a:ea typeface="+mn-ea"/>
                <a:cs typeface="+mn-cs"/>
              </a:defRPr>
            </a:lvl3pPr>
            <a:lvl4pPr marL="1563688" indent="-192088" algn="l" defTabSz="1042988" rtl="0" fontAlgn="base">
              <a:spcBef>
                <a:spcPct val="0"/>
              </a:spcBef>
              <a:spcAft>
                <a:spcPct val="0"/>
              </a:spcAft>
              <a:defRPr sz="2100" kern="1200">
                <a:solidFill>
                  <a:schemeClr val="lt1"/>
                </a:solidFill>
                <a:latin typeface="+mn-lt"/>
                <a:ea typeface="+mn-ea"/>
                <a:cs typeface="+mn-cs"/>
              </a:defRPr>
            </a:lvl4pPr>
            <a:lvl5pPr marL="2085975" indent="-257175" algn="l" defTabSz="1042988" rtl="0" fontAlgn="base">
              <a:spcBef>
                <a:spcPct val="0"/>
              </a:spcBef>
              <a:spcAft>
                <a:spcPct val="0"/>
              </a:spcAft>
              <a:defRPr sz="2100" kern="1200">
                <a:solidFill>
                  <a:schemeClr val="lt1"/>
                </a:solidFill>
                <a:latin typeface="+mn-lt"/>
                <a:ea typeface="+mn-ea"/>
                <a:cs typeface="+mn-cs"/>
              </a:defRPr>
            </a:lvl5pPr>
            <a:lvl6pPr marL="2286000" algn="l" defTabSz="914400" rtl="0" eaLnBrk="1" latinLnBrk="0" hangingPunct="1">
              <a:defRPr sz="2100" kern="1200">
                <a:solidFill>
                  <a:schemeClr val="lt1"/>
                </a:solidFill>
                <a:latin typeface="+mn-lt"/>
                <a:ea typeface="+mn-ea"/>
                <a:cs typeface="+mn-cs"/>
              </a:defRPr>
            </a:lvl6pPr>
            <a:lvl7pPr marL="2743200" algn="l" defTabSz="914400" rtl="0" eaLnBrk="1" latinLnBrk="0" hangingPunct="1">
              <a:defRPr sz="2100" kern="1200">
                <a:solidFill>
                  <a:schemeClr val="lt1"/>
                </a:solidFill>
                <a:latin typeface="+mn-lt"/>
                <a:ea typeface="+mn-ea"/>
                <a:cs typeface="+mn-cs"/>
              </a:defRPr>
            </a:lvl7pPr>
            <a:lvl8pPr marL="3200400" algn="l" defTabSz="914400" rtl="0" eaLnBrk="1" latinLnBrk="0" hangingPunct="1">
              <a:defRPr sz="2100" kern="1200">
                <a:solidFill>
                  <a:schemeClr val="lt1"/>
                </a:solidFill>
                <a:latin typeface="+mn-lt"/>
                <a:ea typeface="+mn-ea"/>
                <a:cs typeface="+mn-cs"/>
              </a:defRPr>
            </a:lvl8pPr>
            <a:lvl9pPr marL="3657600" algn="l" defTabSz="914400" rtl="0" eaLnBrk="1" latinLnBrk="0" hangingPunct="1">
              <a:defRPr sz="2100" kern="1200">
                <a:solidFill>
                  <a:schemeClr val="lt1"/>
                </a:solidFill>
                <a:latin typeface="+mn-lt"/>
                <a:ea typeface="+mn-ea"/>
                <a:cs typeface="+mn-cs"/>
              </a:defRPr>
            </a:lvl9pPr>
          </a:lstStyle>
          <a:p>
            <a:pPr algn="ctr">
              <a:defRPr/>
            </a:pPr>
            <a:endParaRPr lang="en-GB"/>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ight Arrow 20">
            <a:hlinkClick r:id="rId2" action="ppaction://hlinksldjump"/>
          </p:cNvPr>
          <p:cNvSpPr/>
          <p:nvPr/>
        </p:nvSpPr>
        <p:spPr>
          <a:xfrm>
            <a:off x="8132763" y="6853238"/>
            <a:ext cx="1285875" cy="708025"/>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ext uri="{D42A27DB-BD31-4B8C-83A1-F6EECF244321}">
                    <p14:modId xmlns:p14="http://schemas.microsoft.com/office/powerpoint/2010/main" val="1047319160"/>
                  </p:ext>
                </p:extLst>
              </p:nvPr>
            </p:nvGraphicFramePr>
            <p:xfrm>
              <a:off x="378148" y="1227438"/>
              <a:ext cx="9937104" cy="2881492"/>
            </p:xfrm>
            <a:graphic>
              <a:graphicData uri="http://schemas.openxmlformats.org/drawingml/2006/table">
                <a:tbl>
                  <a:tblPr firstRow="1" bandRow="1">
                    <a:tableStyleId>{073A0DAA-6AF3-43AB-8588-CEC1D06C72B9}</a:tableStyleId>
                  </a:tblPr>
                  <a:tblGrid>
                    <a:gridCol w="432000">
                      <a:extLst>
                        <a:ext uri="{9D8B030D-6E8A-4147-A177-3AD203B41FA5}">
                          <a16:colId xmlns:a16="http://schemas.microsoft.com/office/drawing/2014/main" val="20000"/>
                        </a:ext>
                      </a:extLst>
                    </a:gridCol>
                    <a:gridCol w="5472656">
                      <a:extLst>
                        <a:ext uri="{9D8B030D-6E8A-4147-A177-3AD203B41FA5}">
                          <a16:colId xmlns:a16="http://schemas.microsoft.com/office/drawing/2014/main" val="20001"/>
                        </a:ext>
                      </a:extLst>
                    </a:gridCol>
                    <a:gridCol w="4032448">
                      <a:extLst>
                        <a:ext uri="{9D8B030D-6E8A-4147-A177-3AD203B41FA5}">
                          <a16:colId xmlns:a16="http://schemas.microsoft.com/office/drawing/2014/main" val="20002"/>
                        </a:ext>
                      </a:extLst>
                    </a:gridCol>
                  </a:tblGrid>
                  <a:tr h="504056">
                    <a:tc>
                      <a:txBody>
                        <a:bodyPr/>
                        <a:lstStyle/>
                        <a:p>
                          <a:pPr>
                            <a:lnSpc>
                              <a:spcPct val="150000"/>
                            </a:lnSpc>
                            <a:buFont typeface="Wingdings" pitchFamily="2" charset="2"/>
                            <a:buNone/>
                          </a:pPr>
                          <a:endParaRPr lang="en-GB" sz="1100" dirty="0">
                            <a:effectLst>
                              <a:outerShdw blurRad="38100" dist="38100" dir="2700000" algn="tl">
                                <a:srgbClr val="000000">
                                  <a:alpha val="43137"/>
                                </a:srgbClr>
                              </a:outerShdw>
                            </a:effectLst>
                            <a:latin typeface="Arial" pitchFamily="34" charset="0"/>
                            <a:cs typeface="Arial" pitchFamily="34" charset="0"/>
                          </a:endParaRPr>
                        </a:p>
                      </a:txBody>
                      <a:tcPr marT="45721" marB="45721" anchor="ctr"/>
                    </a:tc>
                    <a:tc>
                      <a:txBody>
                        <a:bodyPr/>
                        <a:lstStyle/>
                        <a:p>
                          <a:pPr>
                            <a:lnSpc>
                              <a:spcPct val="100000"/>
                            </a:lnSpc>
                            <a:buFont typeface="Wingdings" pitchFamily="2" charset="2"/>
                            <a:buNone/>
                          </a:pPr>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content</a:t>
                          </a:r>
                          <a:r>
                            <a:rPr lang="en-GB" sz="1600" dirty="0" smtClean="0">
                              <a:effectLst>
                                <a:outerShdw blurRad="38100" dist="38100" dir="2700000" algn="tl">
                                  <a:srgbClr val="000000">
                                    <a:alpha val="43137"/>
                                  </a:srgbClr>
                                </a:outerShdw>
                              </a:effectLst>
                              <a:latin typeface="Arial" pitchFamily="34" charset="0"/>
                              <a:cs typeface="Arial" pitchFamily="34" charset="0"/>
                            </a:rPr>
                            <a:t>:</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721" marB="45721"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notes:</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721" marB="45721" anchor="ctr"/>
                    </a:tc>
                    <a:extLst>
                      <a:ext uri="{0D108BD9-81ED-4DB2-BD59-A6C34878D82A}">
                        <a16:rowId xmlns:a16="http://schemas.microsoft.com/office/drawing/2014/main" val="10000"/>
                      </a:ext>
                    </a:extLst>
                  </a:tr>
                  <a:tr h="1588787">
                    <a:tc>
                      <a:txBody>
                        <a:bodyPr/>
                        <a:lstStyle/>
                        <a:p>
                          <a:pPr algn="ctr">
                            <a:lnSpc>
                              <a:spcPct val="100000"/>
                            </a:lnSpc>
                            <a:buFont typeface="Wingdings" pitchFamily="2" charset="2"/>
                            <a:buNone/>
                          </a:pPr>
                          <a:r>
                            <a:rPr lang="en-GB" sz="2100" b="0" dirty="0" smtClean="0">
                              <a:latin typeface="Arial" pitchFamily="34" charset="0"/>
                              <a:cs typeface="Arial" pitchFamily="34" charset="0"/>
                            </a:rPr>
                            <a:t>B9</a:t>
                          </a:r>
                        </a:p>
                      </a:txBody>
                      <a:tcPr marT="45715" marB="45715" vert="vert">
                        <a:solidFill>
                          <a:schemeClr val="tx2"/>
                        </a:solidFill>
                      </a:tcPr>
                    </a:tc>
                    <a:tc>
                      <a:txBody>
                        <a:bodyPr/>
                        <a:lstStyle/>
                        <a:p>
                          <a:pPr marL="285750" indent="-285750" algn="just">
                            <a:lnSpc>
                              <a:spcPct val="150000"/>
                            </a:lnSpc>
                            <a:buFont typeface="Arial" pitchFamily="34" charset="0"/>
                            <a:buChar char="•"/>
                            <a:tabLst/>
                          </a:pPr>
                          <a:r>
                            <a:rPr lang="en-GB" sz="1400" b="1" kern="1200" dirty="0" smtClean="0">
                              <a:solidFill>
                                <a:schemeClr val="dk1"/>
                              </a:solidFill>
                              <a:effectLst/>
                              <a:latin typeface="Arial" panose="020B0604020202020204" pitchFamily="34" charset="0"/>
                              <a:ea typeface="+mn-ea"/>
                              <a:cs typeface="Arial" panose="020B0604020202020204" pitchFamily="34" charset="0"/>
                            </a:rPr>
                            <a:t>Understand the effect of simple transformations on the graph of</a:t>
                          </a:r>
                          <a:r>
                            <a:rPr lang="en-GB" sz="1400" b="0" kern="1200" baseline="0" dirty="0" smtClean="0">
                              <a:solidFill>
                                <a:schemeClr val="dk1"/>
                              </a:solidFill>
                              <a:effectLst/>
                              <a:latin typeface="Arial" panose="020B0604020202020204" pitchFamily="34" charset="0"/>
                              <a:ea typeface="+mn-ea"/>
                              <a:cs typeface="Arial" panose="020B0604020202020204" pitchFamily="34" charset="0"/>
                            </a:rPr>
                            <a:t> </a:t>
                          </a:r>
                          <a14:m>
                            <m:oMath xmlns:m="http://schemas.openxmlformats.org/officeDocument/2006/math">
                              <m:r>
                                <a:rPr lang="en-GB" sz="1400" b="1" i="1" kern="1200" baseline="0" smtClean="0">
                                  <a:solidFill>
                                    <a:schemeClr val="dk1"/>
                                  </a:solidFill>
                                  <a:effectLst/>
                                  <a:latin typeface="Cambria Math"/>
                                  <a:ea typeface="+mn-ea"/>
                                  <a:cs typeface="Arial" panose="020B0604020202020204" pitchFamily="34" charset="0"/>
                                </a:rPr>
                                <m:t>𝒚</m:t>
                              </m:r>
                              <m:r>
                                <a:rPr lang="en-GB" sz="1400" b="1" i="1" kern="1200" baseline="0" smtClean="0">
                                  <a:solidFill>
                                    <a:schemeClr val="dk1"/>
                                  </a:solidFill>
                                  <a:effectLst/>
                                  <a:latin typeface="Cambria Math"/>
                                  <a:ea typeface="+mn-ea"/>
                                  <a:cs typeface="Arial" panose="020B0604020202020204" pitchFamily="34" charset="0"/>
                                </a:rPr>
                                <m:t>=</m:t>
                              </m:r>
                              <m:r>
                                <a:rPr lang="en-GB" sz="1400" b="1" i="0" kern="1200" baseline="0" smtClean="0">
                                  <a:solidFill>
                                    <a:schemeClr val="dk1"/>
                                  </a:solidFill>
                                  <a:effectLst/>
                                  <a:latin typeface="Cambria Math"/>
                                  <a:ea typeface="+mn-ea"/>
                                  <a:cs typeface="Arial" panose="020B0604020202020204" pitchFamily="34" charset="0"/>
                                </a:rPr>
                                <m:t>𝐟</m:t>
                              </m:r>
                              <m:d>
                                <m:dPr>
                                  <m:ctrlPr>
                                    <a:rPr lang="en-GB" sz="1400" b="1" i="1" kern="1200" baseline="0" smtClean="0">
                                      <a:solidFill>
                                        <a:schemeClr val="dk1"/>
                                      </a:solidFill>
                                      <a:effectLst/>
                                      <a:latin typeface="Cambria Math" panose="02040503050406030204" pitchFamily="18" charset="0"/>
                                      <a:ea typeface="+mn-ea"/>
                                      <a:cs typeface="Arial" panose="020B0604020202020204" pitchFamily="34" charset="0"/>
                                    </a:rPr>
                                  </m:ctrlPr>
                                </m:dPr>
                                <m:e>
                                  <m:r>
                                    <a:rPr lang="en-GB" sz="1400" b="1" i="1" kern="1200" baseline="0" smtClean="0">
                                      <a:solidFill>
                                        <a:schemeClr val="dk1"/>
                                      </a:solidFill>
                                      <a:effectLst/>
                                      <a:latin typeface="Cambria Math"/>
                                      <a:ea typeface="+mn-ea"/>
                                      <a:cs typeface="Arial" panose="020B0604020202020204" pitchFamily="34" charset="0"/>
                                    </a:rPr>
                                    <m:t>𝒙</m:t>
                                  </m:r>
                                </m:e>
                              </m:d>
                            </m:oMath>
                          </a14:m>
                          <a:r>
                            <a:rPr lang="en-GB" sz="1400" b="1" kern="1200" dirty="0" smtClean="0">
                              <a:solidFill>
                                <a:schemeClr val="dk1"/>
                              </a:solidFill>
                              <a:effectLst/>
                              <a:latin typeface="Arial" panose="020B0604020202020204" pitchFamily="34" charset="0"/>
                              <a:ea typeface="+mn-ea"/>
                              <a:cs typeface="Arial" panose="020B0604020202020204" pitchFamily="34" charset="0"/>
                            </a:rPr>
                            <a:t> including sketching associated graphs:</a:t>
                          </a:r>
                          <a:r>
                            <a:rPr lang="en-GB" sz="1400" b="0" kern="1200" baseline="0" dirty="0" smtClean="0">
                              <a:solidFill>
                                <a:schemeClr val="dk1"/>
                              </a:solidFill>
                              <a:effectLst/>
                              <a:latin typeface="Arial" panose="020B0604020202020204" pitchFamily="34" charset="0"/>
                              <a:ea typeface="+mn-ea"/>
                              <a:cs typeface="Arial" panose="020B0604020202020204" pitchFamily="34" charset="0"/>
                            </a:rPr>
                            <a:t> </a:t>
                          </a:r>
                        </a:p>
                        <a:p>
                          <a:pPr marL="285750" indent="-285750" algn="just">
                            <a:lnSpc>
                              <a:spcPct val="150000"/>
                            </a:lnSpc>
                            <a:buFont typeface="Arial" pitchFamily="34" charset="0"/>
                            <a:buChar char="•"/>
                            <a:tabLst/>
                          </a:pPr>
                          <a14:m>
                            <m:oMath xmlns:m="http://schemas.openxmlformats.org/officeDocument/2006/math">
                              <m:r>
                                <a:rPr lang="en-GB" sz="1400" b="1" i="1" kern="1200" smtClean="0">
                                  <a:solidFill>
                                    <a:schemeClr val="dk1"/>
                                  </a:solidFill>
                                  <a:effectLst/>
                                  <a:latin typeface="Cambria Math"/>
                                  <a:ea typeface="+mn-ea"/>
                                  <a:cs typeface="Arial" panose="020B0604020202020204" pitchFamily="34" charset="0"/>
                                </a:rPr>
                                <m:t>      </m:t>
                              </m:r>
                              <m:r>
                                <a:rPr lang="en-GB" sz="1400" b="1" i="1" kern="1200" smtClean="0">
                                  <a:solidFill>
                                    <a:schemeClr val="dk1"/>
                                  </a:solidFill>
                                  <a:effectLst/>
                                  <a:latin typeface="Cambria Math"/>
                                  <a:ea typeface="+mn-ea"/>
                                  <a:cs typeface="Arial" panose="020B0604020202020204" pitchFamily="34" charset="0"/>
                                </a:rPr>
                                <m:t>𝒚</m:t>
                              </m:r>
                              <m:r>
                                <a:rPr lang="en-GB" sz="1400" b="1" i="1" kern="1200" smtClean="0">
                                  <a:solidFill>
                                    <a:schemeClr val="dk1"/>
                                  </a:solidFill>
                                  <a:effectLst/>
                                  <a:latin typeface="Cambria Math"/>
                                  <a:ea typeface="+mn-ea"/>
                                  <a:cs typeface="Arial" panose="020B0604020202020204" pitchFamily="34" charset="0"/>
                                </a:rPr>
                                <m:t>=</m:t>
                              </m:r>
                              <m:r>
                                <a:rPr lang="en-GB" sz="1400" b="1" i="1" kern="1200" smtClean="0">
                                  <a:solidFill>
                                    <a:schemeClr val="dk1"/>
                                  </a:solidFill>
                                  <a:effectLst/>
                                  <a:latin typeface="Cambria Math"/>
                                  <a:ea typeface="+mn-ea"/>
                                  <a:cs typeface="Arial" panose="020B0604020202020204" pitchFamily="34" charset="0"/>
                                </a:rPr>
                                <m:t>𝒂</m:t>
                              </m:r>
                              <m:r>
                                <a:rPr lang="en-GB" sz="1400" b="1" i="0" kern="1200" smtClean="0">
                                  <a:solidFill>
                                    <a:schemeClr val="dk1"/>
                                  </a:solidFill>
                                  <a:effectLst/>
                                  <a:latin typeface="Cambria Math"/>
                                  <a:ea typeface="+mn-ea"/>
                                  <a:cs typeface="Arial" panose="020B0604020202020204" pitchFamily="34" charset="0"/>
                                </a:rPr>
                                <m:t>𝐟</m:t>
                              </m:r>
                              <m:d>
                                <m:dPr>
                                  <m:ctrlPr>
                                    <a:rPr lang="en-GB" sz="1400" b="1" i="1" kern="1200" smtClean="0">
                                      <a:solidFill>
                                        <a:schemeClr val="dk1"/>
                                      </a:solidFill>
                                      <a:effectLst/>
                                      <a:latin typeface="Cambria Math" panose="02040503050406030204" pitchFamily="18" charset="0"/>
                                      <a:ea typeface="+mn-ea"/>
                                      <a:cs typeface="Arial" panose="020B0604020202020204" pitchFamily="34" charset="0"/>
                                    </a:rPr>
                                  </m:ctrlPr>
                                </m:dPr>
                                <m:e>
                                  <m:r>
                                    <a:rPr lang="en-GB" sz="1400" b="1" i="1" kern="1200" smtClean="0">
                                      <a:solidFill>
                                        <a:schemeClr val="dk1"/>
                                      </a:solidFill>
                                      <a:effectLst/>
                                      <a:latin typeface="Cambria Math"/>
                                      <a:ea typeface="+mn-ea"/>
                                      <a:cs typeface="Arial" panose="020B0604020202020204" pitchFamily="34" charset="0"/>
                                    </a:rPr>
                                    <m:t>𝒙</m:t>
                                  </m:r>
                                </m:e>
                              </m:d>
                            </m:oMath>
                          </a14:m>
                          <a:r>
                            <a:rPr lang="en-GB" sz="1400" b="1" i="1" kern="1200" dirty="0" smtClean="0">
                              <a:solidFill>
                                <a:schemeClr val="dk1"/>
                              </a:solidFill>
                              <a:effectLst/>
                              <a:latin typeface="Arial" panose="020B0604020202020204" pitchFamily="34" charset="0"/>
                              <a:ea typeface="+mn-ea"/>
                              <a:cs typeface="Arial" panose="020B0604020202020204" pitchFamily="34" charset="0"/>
                            </a:rPr>
                            <a:t>  ,  </a:t>
                          </a:r>
                          <a14:m>
                            <m:oMath xmlns:m="http://schemas.openxmlformats.org/officeDocument/2006/math">
                              <m:r>
                                <a:rPr lang="en-GB" sz="1400" b="1" i="1" kern="1200" smtClean="0">
                                  <a:solidFill>
                                    <a:schemeClr val="dk1"/>
                                  </a:solidFill>
                                  <a:effectLst/>
                                  <a:latin typeface="Cambria Math"/>
                                  <a:ea typeface="+mn-ea"/>
                                  <a:cs typeface="Arial" panose="020B0604020202020204" pitchFamily="34" charset="0"/>
                                </a:rPr>
                                <m:t>𝒚</m:t>
                              </m:r>
                              <m:r>
                                <a:rPr lang="en-GB" sz="1400" b="1" i="1" kern="1200" smtClean="0">
                                  <a:solidFill>
                                    <a:schemeClr val="dk1"/>
                                  </a:solidFill>
                                  <a:effectLst/>
                                  <a:latin typeface="Cambria Math"/>
                                  <a:ea typeface="+mn-ea"/>
                                  <a:cs typeface="Arial" panose="020B0604020202020204" pitchFamily="34" charset="0"/>
                                </a:rPr>
                                <m:t>=</m:t>
                              </m:r>
                              <m:r>
                                <a:rPr lang="en-GB" sz="1400" b="1" i="0" kern="1200" smtClean="0">
                                  <a:solidFill>
                                    <a:schemeClr val="dk1"/>
                                  </a:solidFill>
                                  <a:effectLst/>
                                  <a:latin typeface="Cambria Math"/>
                                  <a:ea typeface="+mn-ea"/>
                                  <a:cs typeface="Arial" panose="020B0604020202020204" pitchFamily="34" charset="0"/>
                                </a:rPr>
                                <m:t>𝐟</m:t>
                              </m:r>
                              <m:d>
                                <m:dPr>
                                  <m:ctrlPr>
                                    <a:rPr lang="en-GB" sz="1400" b="1" i="1" kern="1200" smtClean="0">
                                      <a:solidFill>
                                        <a:schemeClr val="dk1"/>
                                      </a:solidFill>
                                      <a:effectLst/>
                                      <a:latin typeface="Cambria Math" panose="02040503050406030204" pitchFamily="18" charset="0"/>
                                      <a:ea typeface="+mn-ea"/>
                                      <a:cs typeface="Arial" panose="020B0604020202020204" pitchFamily="34" charset="0"/>
                                    </a:rPr>
                                  </m:ctrlPr>
                                </m:dPr>
                                <m:e>
                                  <m:r>
                                    <a:rPr lang="en-GB" sz="1400" b="1" i="1" kern="1200" smtClean="0">
                                      <a:solidFill>
                                        <a:schemeClr val="dk1"/>
                                      </a:solidFill>
                                      <a:effectLst/>
                                      <a:latin typeface="Cambria Math"/>
                                      <a:ea typeface="+mn-ea"/>
                                      <a:cs typeface="Arial" panose="020B0604020202020204" pitchFamily="34" charset="0"/>
                                    </a:rPr>
                                    <m:t>𝒙</m:t>
                                  </m:r>
                                </m:e>
                              </m:d>
                              <m:r>
                                <a:rPr lang="en-GB" sz="1400" b="1" i="0" kern="1200" smtClean="0">
                                  <a:solidFill>
                                    <a:schemeClr val="dk1"/>
                                  </a:solidFill>
                                  <a:effectLst/>
                                  <a:latin typeface="Cambria Math"/>
                                  <a:ea typeface="+mn-ea"/>
                                  <a:cs typeface="Arial" panose="020B0604020202020204" pitchFamily="34" charset="0"/>
                                </a:rPr>
                                <m:t>+</m:t>
                              </m:r>
                              <m:r>
                                <a:rPr lang="en-GB" sz="1400" b="1" i="1" kern="1200" smtClean="0">
                                  <a:solidFill>
                                    <a:schemeClr val="dk1"/>
                                  </a:solidFill>
                                  <a:effectLst/>
                                  <a:latin typeface="Cambria Math"/>
                                  <a:ea typeface="+mn-ea"/>
                                  <a:cs typeface="Arial" panose="020B0604020202020204" pitchFamily="34" charset="0"/>
                                </a:rPr>
                                <m:t>𝒂</m:t>
                              </m:r>
                            </m:oMath>
                          </a14:m>
                          <a:r>
                            <a:rPr lang="en-GB" sz="1400" b="1" i="1" dirty="0" smtClean="0">
                              <a:latin typeface="Arial" pitchFamily="34" charset="0"/>
                              <a:cs typeface="Arial" pitchFamily="34" charset="0"/>
                            </a:rPr>
                            <a:t>  , </a:t>
                          </a:r>
                          <a14:m>
                            <m:oMath xmlns:m="http://schemas.openxmlformats.org/officeDocument/2006/math">
                              <m:r>
                                <a:rPr lang="en-GB" sz="1400" b="1" i="1" smtClean="0">
                                  <a:latin typeface="Cambria Math"/>
                                  <a:cs typeface="Arial" pitchFamily="34" charset="0"/>
                                </a:rPr>
                                <m:t> </m:t>
                              </m:r>
                              <m:r>
                                <a:rPr lang="en-GB" sz="1400" b="1" i="1" smtClean="0">
                                  <a:latin typeface="Cambria Math"/>
                                  <a:cs typeface="Arial" pitchFamily="34" charset="0"/>
                                </a:rPr>
                                <m:t>𝒚</m:t>
                              </m:r>
                              <m:r>
                                <a:rPr lang="en-GB" sz="1400" b="1" i="1" smtClean="0">
                                  <a:latin typeface="Cambria Math"/>
                                  <a:cs typeface="Arial" pitchFamily="34" charset="0"/>
                                </a:rPr>
                                <m:t>=</m:t>
                              </m:r>
                              <m:r>
                                <a:rPr lang="en-GB" sz="1400" b="1" i="0" smtClean="0">
                                  <a:latin typeface="Cambria Math"/>
                                  <a:cs typeface="Arial" pitchFamily="34" charset="0"/>
                                </a:rPr>
                                <m:t>𝐟</m:t>
                              </m:r>
                              <m:d>
                                <m:dPr>
                                  <m:ctrlPr>
                                    <a:rPr lang="en-GB" sz="1400" b="1" i="1" smtClean="0">
                                      <a:latin typeface="Cambria Math" panose="02040503050406030204" pitchFamily="18" charset="0"/>
                                      <a:cs typeface="Arial" pitchFamily="34" charset="0"/>
                                    </a:rPr>
                                  </m:ctrlPr>
                                </m:dPr>
                                <m:e>
                                  <m:r>
                                    <a:rPr lang="en-GB" sz="1400" b="1" i="1" smtClean="0">
                                      <a:latin typeface="Cambria Math"/>
                                      <a:cs typeface="Arial" pitchFamily="34" charset="0"/>
                                    </a:rPr>
                                    <m:t>𝒙</m:t>
                                  </m:r>
                                  <m:r>
                                    <a:rPr lang="en-GB" sz="1400" b="1" i="1" smtClean="0">
                                      <a:latin typeface="Cambria Math"/>
                                      <a:cs typeface="Arial" pitchFamily="34" charset="0"/>
                                    </a:rPr>
                                    <m:t>+</m:t>
                                  </m:r>
                                  <m:r>
                                    <a:rPr lang="en-GB" sz="1400" b="1" i="1" smtClean="0">
                                      <a:latin typeface="Cambria Math"/>
                                      <a:cs typeface="Arial" pitchFamily="34" charset="0"/>
                                    </a:rPr>
                                    <m:t>𝒂</m:t>
                                  </m:r>
                                </m:e>
                              </m:d>
                            </m:oMath>
                          </a14:m>
                          <a:r>
                            <a:rPr lang="en-GB" sz="1400" b="1" i="1" dirty="0" smtClean="0">
                              <a:latin typeface="Arial" pitchFamily="34" charset="0"/>
                              <a:cs typeface="Arial" pitchFamily="34" charset="0"/>
                            </a:rPr>
                            <a:t> ,</a:t>
                          </a:r>
                          <a:r>
                            <a:rPr lang="en-GB" sz="1400" b="1" i="1" baseline="0" dirty="0" smtClean="0">
                              <a:latin typeface="Arial" pitchFamily="34" charset="0"/>
                              <a:cs typeface="Arial" pitchFamily="34" charset="0"/>
                            </a:rPr>
                            <a:t>  </a:t>
                          </a:r>
                          <a14:m>
                            <m:oMath xmlns:m="http://schemas.openxmlformats.org/officeDocument/2006/math">
                              <m:r>
                                <a:rPr lang="en-GB" sz="1400" b="1" i="1" baseline="0" smtClean="0">
                                  <a:latin typeface="Cambria Math"/>
                                  <a:cs typeface="Arial" pitchFamily="34" charset="0"/>
                                </a:rPr>
                                <m:t>𝒚</m:t>
                              </m:r>
                              <m:r>
                                <a:rPr lang="en-GB" sz="1400" b="1" i="1" baseline="0" smtClean="0">
                                  <a:latin typeface="Cambria Math"/>
                                  <a:cs typeface="Arial" pitchFamily="34" charset="0"/>
                                </a:rPr>
                                <m:t>=</m:t>
                              </m:r>
                              <m:r>
                                <a:rPr lang="en-GB" sz="1400" b="1" i="0" baseline="0" smtClean="0">
                                  <a:latin typeface="Cambria Math"/>
                                  <a:cs typeface="Arial" pitchFamily="34" charset="0"/>
                                </a:rPr>
                                <m:t>𝐟</m:t>
                              </m:r>
                              <m:d>
                                <m:dPr>
                                  <m:ctrlPr>
                                    <a:rPr lang="en-GB" sz="1400" b="1" i="1" baseline="0" smtClean="0">
                                      <a:latin typeface="Cambria Math" panose="02040503050406030204" pitchFamily="18" charset="0"/>
                                      <a:cs typeface="Arial" pitchFamily="34" charset="0"/>
                                    </a:rPr>
                                  </m:ctrlPr>
                                </m:dPr>
                                <m:e>
                                  <m:r>
                                    <a:rPr lang="en-GB" sz="1400" b="1" i="1" baseline="0" smtClean="0">
                                      <a:latin typeface="Cambria Math"/>
                                      <a:cs typeface="Arial" pitchFamily="34" charset="0"/>
                                    </a:rPr>
                                    <m:t>𝒂𝒙</m:t>
                                  </m:r>
                                </m:e>
                              </m:d>
                            </m:oMath>
                          </a14:m>
                          <a:endParaRPr lang="en-GB" sz="1400" b="1" i="0" dirty="0" smtClean="0">
                            <a:latin typeface="Arial" pitchFamily="34" charset="0"/>
                            <a:cs typeface="Arial" pitchFamily="34" charset="0"/>
                          </a:endParaRPr>
                        </a:p>
                      </a:txBody>
                      <a:tcPr marT="45715" marB="45715"/>
                    </a:tc>
                    <a:tc>
                      <a:txBody>
                        <a:bodyPr/>
                        <a:lstStyle/>
                        <a:p>
                          <a:pPr marL="285750" indent="-285750" algn="just">
                            <a:lnSpc>
                              <a:spcPct val="150000"/>
                            </a:lnSpc>
                            <a:buFont typeface="Arial" pitchFamily="34" charset="0"/>
                            <a:buChar char="•"/>
                          </a:pPr>
                          <a:r>
                            <a:rPr lang="en-GB" sz="1400" dirty="0" smtClean="0">
                              <a:latin typeface="Arial" panose="020B0604020202020204" pitchFamily="34" charset="0"/>
                              <a:cs typeface="Arial" panose="020B0604020202020204" pitchFamily="34" charset="0"/>
                            </a:rPr>
                            <a:t>Assumed knowledge: sketching translations of a given function</a:t>
                          </a:r>
                        </a:p>
                        <a:p>
                          <a:pPr marL="285750" indent="-285750" algn="just">
                            <a:lnSpc>
                              <a:spcPct val="150000"/>
                            </a:lnSpc>
                            <a:buFont typeface="Arial" pitchFamily="34" charset="0"/>
                            <a:buChar char="•"/>
                          </a:pPr>
                          <a:endParaRPr lang="en-GB" sz="1400" dirty="0" smtClean="0">
                            <a:latin typeface="Arial" panose="020B0604020202020204" pitchFamily="34" charset="0"/>
                            <a:cs typeface="Arial" panose="020B0604020202020204" pitchFamily="34" charset="0"/>
                          </a:endParaRPr>
                        </a:p>
                        <a:p>
                          <a:pPr marL="285750" marR="0" indent="-285750" algn="just" defTabSz="914400" rtl="0" eaLnBrk="1" fontAlgn="auto" latinLnBrk="0" hangingPunct="1">
                            <a:lnSpc>
                              <a:spcPct val="150000"/>
                            </a:lnSpc>
                            <a:spcBef>
                              <a:spcPts val="0"/>
                            </a:spcBef>
                            <a:spcAft>
                              <a:spcPts val="0"/>
                            </a:spcAft>
                            <a:buClrTx/>
                            <a:buSzTx/>
                            <a:buFont typeface="Arial" pitchFamily="34" charset="0"/>
                            <a:buChar char="•"/>
                            <a:tabLst/>
                            <a:defRPr/>
                          </a:pPr>
                          <a:r>
                            <a:rPr lang="en-GB" sz="1400" dirty="0" smtClean="0">
                              <a:latin typeface="Arial" panose="020B0604020202020204" pitchFamily="34" charset="0"/>
                              <a:cs typeface="Arial" panose="020B0604020202020204" pitchFamily="34" charset="0"/>
                            </a:rPr>
                            <a:t>Combinations of transformations will be covered in </a:t>
                          </a:r>
                          <a:r>
                            <a:rPr lang="en-GB" sz="1400" b="0" kern="1200" baseline="0" dirty="0" smtClean="0">
                              <a:solidFill>
                                <a:schemeClr val="dk1"/>
                              </a:solidFill>
                              <a:latin typeface="Arial" panose="020B0604020202020204" pitchFamily="34" charset="0"/>
                              <a:ea typeface="+mn-ea"/>
                              <a:cs typeface="Arial" panose="020B0604020202020204" pitchFamily="34" charset="0"/>
                              <a:hlinkClick r:id="rId3" action="ppaction://hlinksldjump"/>
                            </a:rPr>
                            <a:t>year 13, Functions and transformations</a:t>
                          </a:r>
                          <a:endParaRPr lang="en-GB" sz="1400" b="0" kern="1200" baseline="0" dirty="0" smtClean="0">
                            <a:solidFill>
                              <a:schemeClr val="dk1"/>
                            </a:solidFill>
                            <a:latin typeface="Arial" panose="020B0604020202020204" pitchFamily="34" charset="0"/>
                            <a:ea typeface="+mn-ea"/>
                            <a:cs typeface="Arial" panose="020B0604020202020204" pitchFamily="34" charset="0"/>
                          </a:endParaRPr>
                        </a:p>
                        <a:p>
                          <a:pPr marL="0" indent="0" algn="l">
                            <a:lnSpc>
                              <a:spcPct val="150000"/>
                            </a:lnSpc>
                            <a:buFont typeface="Wingdings" panose="05000000000000000000" pitchFamily="2" charset="2"/>
                            <a:buNone/>
                          </a:pPr>
                          <a:endParaRPr lang="en-GB" sz="1600" dirty="0">
                            <a:latin typeface="Arial" panose="020B0604020202020204" pitchFamily="34" charset="0"/>
                            <a:cs typeface="Arial" panose="020B0604020202020204" pitchFamily="34" charset="0"/>
                          </a:endParaRPr>
                        </a:p>
                      </a:txBody>
                      <a:tcPr marT="45718" marB="45718"/>
                    </a:tc>
                    <a:extLst>
                      <a:ext uri="{0D108BD9-81ED-4DB2-BD59-A6C34878D82A}">
                        <a16:rowId xmlns:a16="http://schemas.microsoft.com/office/drawing/2014/main" val="10001"/>
                      </a:ext>
                    </a:extLst>
                  </a:tr>
                </a:tbl>
              </a:graphicData>
            </a:graphic>
          </p:graphicFrame>
        </mc:Choice>
        <mc:Fallback xmlns="">
          <p:graphicFrame>
            <p:nvGraphicFramePr>
              <p:cNvPr id="8" name="Table 7"/>
              <p:cNvGraphicFramePr>
                <a:graphicFrameLocks noGrp="1"/>
              </p:cNvGraphicFramePr>
              <p:nvPr>
                <p:extLst>
                  <p:ext uri="{D42A27DB-BD31-4B8C-83A1-F6EECF244321}">
                    <p14:modId xmlns:p14="http://schemas.microsoft.com/office/powerpoint/2010/main" val="1047319160"/>
                  </p:ext>
                </p:extLst>
              </p:nvPr>
            </p:nvGraphicFramePr>
            <p:xfrm>
              <a:off x="378148" y="1227438"/>
              <a:ext cx="9937104" cy="2836280"/>
            </p:xfrm>
            <a:graphic>
              <a:graphicData uri="http://schemas.openxmlformats.org/drawingml/2006/table">
                <a:tbl>
                  <a:tblPr firstRow="1" bandRow="1">
                    <a:tableStyleId>{073A0DAA-6AF3-43AB-8588-CEC1D06C72B9}</a:tableStyleId>
                  </a:tblPr>
                  <a:tblGrid>
                    <a:gridCol w="432000"/>
                    <a:gridCol w="5472656"/>
                    <a:gridCol w="4032448"/>
                  </a:tblGrid>
                  <a:tr h="504056">
                    <a:tc>
                      <a:txBody>
                        <a:bodyPr/>
                        <a:lstStyle/>
                        <a:p>
                          <a:pPr>
                            <a:lnSpc>
                              <a:spcPct val="150000"/>
                            </a:lnSpc>
                            <a:buFont typeface="Wingdings" pitchFamily="2" charset="2"/>
                            <a:buNone/>
                          </a:pPr>
                          <a:endParaRPr lang="en-GB" sz="1100" dirty="0">
                            <a:effectLst>
                              <a:outerShdw blurRad="38100" dist="38100" dir="2700000" algn="tl">
                                <a:srgbClr val="000000">
                                  <a:alpha val="43137"/>
                                </a:srgbClr>
                              </a:outerShdw>
                            </a:effectLst>
                            <a:latin typeface="Arial" pitchFamily="34" charset="0"/>
                            <a:cs typeface="Arial" pitchFamily="34" charset="0"/>
                          </a:endParaRPr>
                        </a:p>
                      </a:txBody>
                      <a:tcPr marT="45721" marB="45721" anchor="ctr"/>
                    </a:tc>
                    <a:tc>
                      <a:txBody>
                        <a:bodyPr/>
                        <a:lstStyle/>
                        <a:p>
                          <a:pPr>
                            <a:lnSpc>
                              <a:spcPct val="100000"/>
                            </a:lnSpc>
                            <a:buFont typeface="Wingdings" pitchFamily="2" charset="2"/>
                            <a:buNone/>
                          </a:pPr>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content</a:t>
                          </a:r>
                          <a:r>
                            <a:rPr lang="en-GB" sz="1600" dirty="0" smtClean="0">
                              <a:effectLst>
                                <a:outerShdw blurRad="38100" dist="38100" dir="2700000" algn="tl">
                                  <a:srgbClr val="000000">
                                    <a:alpha val="43137"/>
                                  </a:srgbClr>
                                </a:outerShdw>
                              </a:effectLst>
                              <a:latin typeface="Arial" pitchFamily="34" charset="0"/>
                              <a:cs typeface="Arial" pitchFamily="34" charset="0"/>
                            </a:rPr>
                            <a:t>:</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721" marB="45721"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notes:</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721" marB="45721" anchor="ctr"/>
                    </a:tc>
                  </a:tr>
                  <a:tr h="2332224">
                    <a:tc>
                      <a:txBody>
                        <a:bodyPr/>
                        <a:lstStyle/>
                        <a:p>
                          <a:pPr algn="ctr">
                            <a:lnSpc>
                              <a:spcPct val="100000"/>
                            </a:lnSpc>
                            <a:buFont typeface="Wingdings" pitchFamily="2" charset="2"/>
                            <a:buNone/>
                          </a:pPr>
                          <a:r>
                            <a:rPr lang="en-GB" sz="2100" b="0" dirty="0" smtClean="0">
                              <a:latin typeface="Arial" pitchFamily="34" charset="0"/>
                              <a:cs typeface="Arial" pitchFamily="34" charset="0"/>
                            </a:rPr>
                            <a:t>B9</a:t>
                          </a:r>
                        </a:p>
                      </a:txBody>
                      <a:tcPr marT="45715" marB="45715" vert="vert">
                        <a:solidFill>
                          <a:schemeClr val="tx2"/>
                        </a:solidFill>
                      </a:tcPr>
                    </a:tc>
                    <a:tc>
                      <a:txBody>
                        <a:bodyPr/>
                        <a:lstStyle/>
                        <a:p>
                          <a:endParaRPr lang="en-US"/>
                        </a:p>
                      </a:txBody>
                      <a:tcPr marT="45715" marB="45715">
                        <a:blipFill rotWithShape="1">
                          <a:blip r:embed="rId4"/>
                          <a:stretch>
                            <a:fillRect l="-10579" t="-21671" r="-73719"/>
                          </a:stretch>
                        </a:blipFill>
                      </a:tcPr>
                    </a:tc>
                    <a:tc>
                      <a:txBody>
                        <a:bodyPr/>
                        <a:lstStyle/>
                        <a:p>
                          <a:pPr marL="285750" indent="-285750" algn="just">
                            <a:lnSpc>
                              <a:spcPct val="150000"/>
                            </a:lnSpc>
                            <a:buFont typeface="Arial" pitchFamily="34" charset="0"/>
                            <a:buChar char="•"/>
                          </a:pPr>
                          <a:r>
                            <a:rPr lang="en-GB" sz="1400" dirty="0" smtClean="0">
                              <a:latin typeface="Arial" panose="020B0604020202020204" pitchFamily="34" charset="0"/>
                              <a:cs typeface="Arial" panose="020B0604020202020204" pitchFamily="34" charset="0"/>
                            </a:rPr>
                            <a:t>Assumed knowledge: sketching translations of a given function</a:t>
                          </a:r>
                        </a:p>
                        <a:p>
                          <a:pPr marL="285750" indent="-285750" algn="just">
                            <a:lnSpc>
                              <a:spcPct val="150000"/>
                            </a:lnSpc>
                            <a:buFont typeface="Arial" pitchFamily="34" charset="0"/>
                            <a:buChar char="•"/>
                          </a:pPr>
                          <a:endParaRPr lang="en-GB" sz="1400" dirty="0" smtClean="0">
                            <a:latin typeface="Arial" panose="020B0604020202020204" pitchFamily="34" charset="0"/>
                            <a:cs typeface="Arial" panose="020B0604020202020204" pitchFamily="34" charset="0"/>
                          </a:endParaRPr>
                        </a:p>
                        <a:p>
                          <a:pPr marL="285750" marR="0" indent="-285750" algn="just" defTabSz="914400" rtl="0" eaLnBrk="1" fontAlgn="auto" latinLnBrk="0" hangingPunct="1">
                            <a:lnSpc>
                              <a:spcPct val="150000"/>
                            </a:lnSpc>
                            <a:spcBef>
                              <a:spcPts val="0"/>
                            </a:spcBef>
                            <a:spcAft>
                              <a:spcPts val="0"/>
                            </a:spcAft>
                            <a:buClrTx/>
                            <a:buSzTx/>
                            <a:buFont typeface="Arial" pitchFamily="34" charset="0"/>
                            <a:buChar char="•"/>
                            <a:tabLst/>
                            <a:defRPr/>
                          </a:pPr>
                          <a:r>
                            <a:rPr lang="en-GB" sz="1400" dirty="0" smtClean="0">
                              <a:latin typeface="Arial" panose="020B0604020202020204" pitchFamily="34" charset="0"/>
                              <a:cs typeface="Arial" panose="020B0604020202020204" pitchFamily="34" charset="0"/>
                            </a:rPr>
                            <a:t>Combinations of transformations will be covered in </a:t>
                          </a:r>
                          <a:r>
                            <a:rPr lang="en-GB" sz="1400" b="0" kern="1200" baseline="0" dirty="0" smtClean="0">
                              <a:solidFill>
                                <a:schemeClr val="dk1"/>
                              </a:solidFill>
                              <a:latin typeface="Arial" panose="020B0604020202020204" pitchFamily="34" charset="0"/>
                              <a:ea typeface="+mn-ea"/>
                              <a:cs typeface="Arial" panose="020B0604020202020204" pitchFamily="34" charset="0"/>
                              <a:hlinkClick r:id="rId5" action="ppaction://hlinksldjump"/>
                            </a:rPr>
                            <a:t>year 13, Functions </a:t>
                          </a:r>
                          <a:r>
                            <a:rPr lang="en-GB" sz="1400" b="0" kern="1200" baseline="0" dirty="0" smtClean="0">
                              <a:solidFill>
                                <a:schemeClr val="dk1"/>
                              </a:solidFill>
                              <a:latin typeface="Arial" panose="020B0604020202020204" pitchFamily="34" charset="0"/>
                              <a:ea typeface="+mn-ea"/>
                              <a:cs typeface="Arial" panose="020B0604020202020204" pitchFamily="34" charset="0"/>
                              <a:hlinkClick r:id="rId5" action="ppaction://hlinksldjump"/>
                            </a:rPr>
                            <a:t>and transformations</a:t>
                          </a:r>
                          <a:endParaRPr lang="en-GB" sz="1400" b="0" kern="1200" baseline="0" dirty="0" smtClean="0">
                            <a:solidFill>
                              <a:schemeClr val="dk1"/>
                            </a:solidFill>
                            <a:latin typeface="Arial" panose="020B0604020202020204" pitchFamily="34" charset="0"/>
                            <a:ea typeface="+mn-ea"/>
                            <a:cs typeface="Arial" panose="020B0604020202020204" pitchFamily="34" charset="0"/>
                          </a:endParaRPr>
                        </a:p>
                        <a:p>
                          <a:pPr marL="0" indent="0" algn="l">
                            <a:lnSpc>
                              <a:spcPct val="150000"/>
                            </a:lnSpc>
                            <a:buFont typeface="Wingdings" panose="05000000000000000000" pitchFamily="2" charset="2"/>
                            <a:buNone/>
                          </a:pPr>
                          <a:endParaRPr lang="en-GB" sz="1600" dirty="0">
                            <a:latin typeface="Arial" panose="020B0604020202020204" pitchFamily="34" charset="0"/>
                            <a:cs typeface="Arial" panose="020B0604020202020204" pitchFamily="34" charset="0"/>
                          </a:endParaRPr>
                        </a:p>
                      </a:txBody>
                      <a:tcPr marT="45718" marB="45718"/>
                    </a:tc>
                  </a:tr>
                </a:tbl>
              </a:graphicData>
            </a:graphic>
          </p:graphicFrame>
        </mc:Fallback>
      </mc:AlternateContent>
      <p:sp>
        <p:nvSpPr>
          <p:cNvPr id="24580" name="TextBox 3"/>
          <p:cNvSpPr txBox="1">
            <a:spLocks noChangeArrowheads="1"/>
          </p:cNvSpPr>
          <p:nvPr/>
        </p:nvSpPr>
        <p:spPr bwMode="auto">
          <a:xfrm>
            <a:off x="233363" y="530225"/>
            <a:ext cx="7005444" cy="461665"/>
          </a:xfrm>
          <a:prstGeom prst="rect">
            <a:avLst/>
          </a:prstGeom>
          <a:noFill/>
          <a:ln w="9525">
            <a:noFill/>
            <a:miter lim="800000"/>
            <a:headEnd/>
            <a:tailEnd/>
          </a:ln>
        </p:spPr>
        <p:txBody>
          <a:bodyPr wrap="none">
            <a:spAutoFit/>
          </a:bodyPr>
          <a:lstStyle/>
          <a:p>
            <a:r>
              <a:rPr lang="en-GB" sz="2400" dirty="0">
                <a:solidFill>
                  <a:srgbClr val="412878"/>
                </a:solidFill>
                <a:latin typeface="AQA Chevin Pro Light" pitchFamily="34" charset="0"/>
              </a:rPr>
              <a:t>Graphs, </a:t>
            </a:r>
            <a:r>
              <a:rPr lang="en-GB" sz="2400" dirty="0" smtClean="0">
                <a:solidFill>
                  <a:srgbClr val="412878"/>
                </a:solidFill>
                <a:latin typeface="AQA Chevin Pro Light" pitchFamily="34" charset="0"/>
              </a:rPr>
              <a:t>linear and </a:t>
            </a:r>
            <a:r>
              <a:rPr lang="en-GB" sz="2400" dirty="0">
                <a:solidFill>
                  <a:srgbClr val="412878"/>
                </a:solidFill>
                <a:latin typeface="AQA Chevin Pro Light" pitchFamily="34" charset="0"/>
              </a:rPr>
              <a:t>q</a:t>
            </a:r>
            <a:r>
              <a:rPr lang="en-GB" sz="2400" dirty="0" smtClean="0">
                <a:solidFill>
                  <a:srgbClr val="412878"/>
                </a:solidFill>
                <a:latin typeface="AQA Chevin Pro Light" pitchFamily="34" charset="0"/>
              </a:rPr>
              <a:t>uadratic </a:t>
            </a:r>
            <a:r>
              <a:rPr lang="en-GB" sz="2400" dirty="0">
                <a:solidFill>
                  <a:srgbClr val="412878"/>
                </a:solidFill>
                <a:latin typeface="AQA Chevin Pro Light" pitchFamily="34" charset="0"/>
              </a:rPr>
              <a:t>i</a:t>
            </a:r>
            <a:r>
              <a:rPr lang="en-GB" sz="2400" dirty="0" smtClean="0">
                <a:solidFill>
                  <a:srgbClr val="412878"/>
                </a:solidFill>
                <a:latin typeface="AQA Chevin Pro Light" pitchFamily="34" charset="0"/>
              </a:rPr>
              <a:t>nequalities (slide 3 of 3)</a:t>
            </a:r>
            <a:endParaRPr lang="en-GB" sz="2400" dirty="0">
              <a:solidFill>
                <a:srgbClr val="412878"/>
              </a:solidFill>
              <a:latin typeface="AQA Chevin Pro Light" pitchFamily="34" charset="0"/>
            </a:endParaRPr>
          </a:p>
        </p:txBody>
      </p:sp>
    </p:spTree>
    <p:extLst>
      <p:ext uri="{BB962C8B-B14F-4D97-AF65-F5344CB8AC3E}">
        <p14:creationId xmlns:p14="http://schemas.microsoft.com/office/powerpoint/2010/main" val="17329510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3507181593"/>
                  </p:ext>
                </p:extLst>
              </p:nvPr>
            </p:nvGraphicFramePr>
            <p:xfrm>
              <a:off x="306140" y="1332359"/>
              <a:ext cx="9937104" cy="3638827"/>
            </p:xfrm>
            <a:graphic>
              <a:graphicData uri="http://schemas.openxmlformats.org/drawingml/2006/table">
                <a:tbl>
                  <a:tblPr firstRow="1" bandRow="1">
                    <a:tableStyleId>{073A0DAA-6AF3-43AB-8588-CEC1D06C72B9}</a:tableStyleId>
                  </a:tblPr>
                  <a:tblGrid>
                    <a:gridCol w="459399">
                      <a:extLst>
                        <a:ext uri="{9D8B030D-6E8A-4147-A177-3AD203B41FA5}">
                          <a16:colId xmlns:a16="http://schemas.microsoft.com/office/drawing/2014/main" val="20000"/>
                        </a:ext>
                      </a:extLst>
                    </a:gridCol>
                    <a:gridCol w="5445257">
                      <a:extLst>
                        <a:ext uri="{9D8B030D-6E8A-4147-A177-3AD203B41FA5}">
                          <a16:colId xmlns:a16="http://schemas.microsoft.com/office/drawing/2014/main" val="20001"/>
                        </a:ext>
                      </a:extLst>
                    </a:gridCol>
                    <a:gridCol w="4032448">
                      <a:extLst>
                        <a:ext uri="{9D8B030D-6E8A-4147-A177-3AD203B41FA5}">
                          <a16:colId xmlns:a16="http://schemas.microsoft.com/office/drawing/2014/main" val="20002"/>
                        </a:ext>
                      </a:extLst>
                    </a:gridCol>
                  </a:tblGrid>
                  <a:tr h="491277">
                    <a:tc>
                      <a:txBody>
                        <a:bodyPr/>
                        <a:lstStyle/>
                        <a:p>
                          <a:pPr>
                            <a:lnSpc>
                              <a:spcPct val="150000"/>
                            </a:lnSpc>
                            <a:buFont typeface="Wingdings" pitchFamily="2" charset="2"/>
                            <a:buChar char="Ø"/>
                          </a:pPr>
                          <a:endParaRPr lang="en-GB" sz="1100" dirty="0">
                            <a:effectLst>
                              <a:outerShdw blurRad="38100" dist="38100" dir="2700000" algn="tl">
                                <a:srgbClr val="000000">
                                  <a:alpha val="43137"/>
                                </a:srgbClr>
                              </a:outerShdw>
                            </a:effectLst>
                            <a:latin typeface="Arial" pitchFamily="34" charset="0"/>
                            <a:cs typeface="Arial" pitchFamily="34" charset="0"/>
                          </a:endParaRPr>
                        </a:p>
                      </a:txBody>
                      <a:tcPr marT="45721" marB="45721" anchor="ctr"/>
                    </a:tc>
                    <a:tc>
                      <a:txBody>
                        <a:bodyPr/>
                        <a:lstStyle/>
                        <a:p>
                          <a:pPr>
                            <a:lnSpc>
                              <a:spcPct val="150000"/>
                            </a:lnSpc>
                            <a:buFont typeface="Wingdings" pitchFamily="2" charset="2"/>
                            <a:buNone/>
                          </a:pPr>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content</a:t>
                          </a:r>
                          <a:r>
                            <a:rPr lang="en-GB" sz="1600" dirty="0" smtClean="0">
                              <a:effectLst>
                                <a:outerShdw blurRad="38100" dist="38100" dir="2700000" algn="tl">
                                  <a:srgbClr val="000000">
                                    <a:alpha val="43137"/>
                                  </a:srgbClr>
                                </a:outerShdw>
                              </a:effectLst>
                              <a:latin typeface="Arial" pitchFamily="34" charset="0"/>
                              <a:cs typeface="Arial" pitchFamily="34" charset="0"/>
                            </a:rPr>
                            <a:t>:</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721" marB="45721"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notes:</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721" marB="45721" anchor="ctr"/>
                    </a:tc>
                    <a:extLst>
                      <a:ext uri="{0D108BD9-81ED-4DB2-BD59-A6C34878D82A}">
                        <a16:rowId xmlns:a16="http://schemas.microsoft.com/office/drawing/2014/main" val="10000"/>
                      </a:ext>
                    </a:extLst>
                  </a:tr>
                  <a:tr h="3147550">
                    <a:tc>
                      <a:txBody>
                        <a:bodyPr/>
                        <a:lstStyle/>
                        <a:p>
                          <a:pPr algn="ctr">
                            <a:lnSpc>
                              <a:spcPct val="100000"/>
                            </a:lnSpc>
                            <a:buFontTx/>
                            <a:buNone/>
                          </a:pPr>
                          <a:r>
                            <a:rPr lang="en-GB" sz="2100" b="0" kern="1200" dirty="0" smtClean="0">
                              <a:solidFill>
                                <a:schemeClr val="dk1"/>
                              </a:solidFill>
                              <a:latin typeface="Arial" pitchFamily="34" charset="0"/>
                              <a:ea typeface="+mn-ea"/>
                              <a:cs typeface="Arial" pitchFamily="34" charset="0"/>
                            </a:rPr>
                            <a:t>C1</a:t>
                          </a:r>
                        </a:p>
                      </a:txBody>
                      <a:tcPr marT="45712" marB="45712" vert="vert">
                        <a:solidFill>
                          <a:srgbClr val="FF0000"/>
                        </a:solidFill>
                      </a:tcPr>
                    </a:tc>
                    <a:tc>
                      <a:txBody>
                        <a:bodyPr/>
                        <a:lstStyle/>
                        <a:p>
                          <a:pPr marL="285750" indent="-285750" algn="just">
                            <a:lnSpc>
                              <a:spcPct val="150000"/>
                            </a:lnSpc>
                            <a:buFont typeface="Arial" pitchFamily="34" charset="0"/>
                            <a:buChar char="•"/>
                          </a:pPr>
                          <a:r>
                            <a:rPr lang="en-GB" sz="1400" b="1" kern="1200" dirty="0" smtClean="0">
                              <a:solidFill>
                                <a:schemeClr val="dk1"/>
                              </a:solidFill>
                              <a:effectLst/>
                              <a:latin typeface="Arial" panose="020B0604020202020204" pitchFamily="34" charset="0"/>
                              <a:ea typeface="+mn-ea"/>
                              <a:cs typeface="Arial" panose="020B0604020202020204" pitchFamily="34" charset="0"/>
                            </a:rPr>
                            <a:t>Understand and use the equation of a straight line, including the forms</a:t>
                          </a:r>
                          <a:r>
                            <a:rPr lang="en-GB" sz="1400" b="1" kern="1200" baseline="0" dirty="0" smtClean="0">
                              <a:solidFill>
                                <a:schemeClr val="dk1"/>
                              </a:solidFill>
                              <a:effectLst/>
                              <a:latin typeface="Arial" panose="020B0604020202020204" pitchFamily="34" charset="0"/>
                              <a:ea typeface="+mn-ea"/>
                              <a:cs typeface="Arial" panose="020B0604020202020204" pitchFamily="34" charset="0"/>
                            </a:rPr>
                            <a:t>  </a:t>
                          </a:r>
                          <a14:m>
                            <m:oMath xmlns:m="http://schemas.openxmlformats.org/officeDocument/2006/math">
                              <m:r>
                                <a:rPr lang="en-GB" sz="1400" b="1" i="1" kern="1200" smtClean="0">
                                  <a:solidFill>
                                    <a:schemeClr val="dk1"/>
                                  </a:solidFill>
                                  <a:effectLst/>
                                  <a:latin typeface="Cambria Math"/>
                                  <a:ea typeface="+mn-ea"/>
                                  <a:cs typeface="Arial" panose="020B0604020202020204" pitchFamily="34" charset="0"/>
                                </a:rPr>
                                <m:t>𝒚</m:t>
                              </m:r>
                              <m:r>
                                <a:rPr lang="en-GB" sz="1400" b="1" i="1" kern="1200" smtClean="0">
                                  <a:solidFill>
                                    <a:schemeClr val="dk1"/>
                                  </a:solidFill>
                                  <a:effectLst/>
                                  <a:latin typeface="Cambria Math"/>
                                  <a:ea typeface="+mn-ea"/>
                                  <a:cs typeface="Arial" panose="020B0604020202020204" pitchFamily="34" charset="0"/>
                                </a:rPr>
                                <m:t>−</m:t>
                              </m:r>
                              <m:sSub>
                                <m:sSubPr>
                                  <m:ctrlPr>
                                    <a:rPr lang="en-GB" sz="1400" b="1" i="1" kern="1200" smtClean="0">
                                      <a:solidFill>
                                        <a:schemeClr val="dk1"/>
                                      </a:solidFill>
                                      <a:effectLst/>
                                      <a:latin typeface="Cambria Math" panose="02040503050406030204" pitchFamily="18" charset="0"/>
                                      <a:ea typeface="+mn-ea"/>
                                      <a:cs typeface="Arial" panose="020B0604020202020204" pitchFamily="34" charset="0"/>
                                    </a:rPr>
                                  </m:ctrlPr>
                                </m:sSubPr>
                                <m:e>
                                  <m:r>
                                    <a:rPr lang="en-GB" sz="1400" b="1" i="1" kern="1200" smtClean="0">
                                      <a:solidFill>
                                        <a:schemeClr val="dk1"/>
                                      </a:solidFill>
                                      <a:effectLst/>
                                      <a:latin typeface="Cambria Math"/>
                                      <a:ea typeface="+mn-ea"/>
                                      <a:cs typeface="Arial" panose="020B0604020202020204" pitchFamily="34" charset="0"/>
                                    </a:rPr>
                                    <m:t>𝒚</m:t>
                                  </m:r>
                                </m:e>
                                <m:sub>
                                  <m:r>
                                    <a:rPr lang="en-GB" sz="1400" b="1" i="1" kern="1200" smtClean="0">
                                      <a:solidFill>
                                        <a:schemeClr val="dk1"/>
                                      </a:solidFill>
                                      <a:effectLst/>
                                      <a:latin typeface="Cambria Math"/>
                                      <a:ea typeface="+mn-ea"/>
                                      <a:cs typeface="Arial" panose="020B0604020202020204" pitchFamily="34" charset="0"/>
                                    </a:rPr>
                                    <m:t>𝟏</m:t>
                                  </m:r>
                                </m:sub>
                              </m:sSub>
                              <m:r>
                                <a:rPr lang="en-GB" sz="1400" b="1" i="1" kern="1200" smtClean="0">
                                  <a:solidFill>
                                    <a:schemeClr val="dk1"/>
                                  </a:solidFill>
                                  <a:effectLst/>
                                  <a:latin typeface="Cambria Math"/>
                                  <a:ea typeface="+mn-ea"/>
                                  <a:cs typeface="Arial" panose="020B0604020202020204" pitchFamily="34" charset="0"/>
                                </a:rPr>
                                <m:t>=</m:t>
                              </m:r>
                              <m:r>
                                <a:rPr lang="en-GB" sz="1400" b="1" i="1" kern="1200" smtClean="0">
                                  <a:solidFill>
                                    <a:schemeClr val="dk1"/>
                                  </a:solidFill>
                                  <a:effectLst/>
                                  <a:latin typeface="Cambria Math"/>
                                  <a:ea typeface="+mn-ea"/>
                                  <a:cs typeface="Arial" panose="020B0604020202020204" pitchFamily="34" charset="0"/>
                                </a:rPr>
                                <m:t>𝒎</m:t>
                              </m:r>
                              <m:d>
                                <m:dPr>
                                  <m:ctrlPr>
                                    <a:rPr lang="en-GB" sz="1400" b="1" i="1" kern="1200" smtClean="0">
                                      <a:solidFill>
                                        <a:schemeClr val="dk1"/>
                                      </a:solidFill>
                                      <a:effectLst/>
                                      <a:latin typeface="Cambria Math" panose="02040503050406030204" pitchFamily="18" charset="0"/>
                                      <a:ea typeface="+mn-ea"/>
                                      <a:cs typeface="Arial" panose="020B0604020202020204" pitchFamily="34" charset="0"/>
                                    </a:rPr>
                                  </m:ctrlPr>
                                </m:dPr>
                                <m:e>
                                  <m:r>
                                    <a:rPr lang="en-GB" sz="1400" b="1" i="1" kern="1200" smtClean="0">
                                      <a:solidFill>
                                        <a:schemeClr val="dk1"/>
                                      </a:solidFill>
                                      <a:effectLst/>
                                      <a:latin typeface="Cambria Math"/>
                                      <a:ea typeface="+mn-ea"/>
                                      <a:cs typeface="Arial" panose="020B0604020202020204" pitchFamily="34" charset="0"/>
                                    </a:rPr>
                                    <m:t>𝒙</m:t>
                                  </m:r>
                                  <m:r>
                                    <a:rPr lang="en-GB" sz="1400" b="1" i="1" kern="1200" smtClean="0">
                                      <a:solidFill>
                                        <a:schemeClr val="dk1"/>
                                      </a:solidFill>
                                      <a:effectLst/>
                                      <a:latin typeface="Cambria Math"/>
                                      <a:ea typeface="+mn-ea"/>
                                      <a:cs typeface="Arial" panose="020B0604020202020204" pitchFamily="34" charset="0"/>
                                    </a:rPr>
                                    <m:t>−</m:t>
                                  </m:r>
                                  <m:sSub>
                                    <m:sSubPr>
                                      <m:ctrlPr>
                                        <a:rPr lang="en-GB" sz="1400" b="1" i="1" kern="1200" smtClean="0">
                                          <a:solidFill>
                                            <a:schemeClr val="dk1"/>
                                          </a:solidFill>
                                          <a:effectLst/>
                                          <a:latin typeface="Cambria Math" panose="02040503050406030204" pitchFamily="18" charset="0"/>
                                          <a:ea typeface="+mn-ea"/>
                                          <a:cs typeface="Arial" panose="020B0604020202020204" pitchFamily="34" charset="0"/>
                                        </a:rPr>
                                      </m:ctrlPr>
                                    </m:sSubPr>
                                    <m:e>
                                      <m:r>
                                        <a:rPr lang="en-GB" sz="1400" b="1" i="1" kern="1200" smtClean="0">
                                          <a:solidFill>
                                            <a:schemeClr val="dk1"/>
                                          </a:solidFill>
                                          <a:effectLst/>
                                          <a:latin typeface="Cambria Math"/>
                                          <a:ea typeface="+mn-ea"/>
                                          <a:cs typeface="Arial" panose="020B0604020202020204" pitchFamily="34" charset="0"/>
                                        </a:rPr>
                                        <m:t>𝒙</m:t>
                                      </m:r>
                                    </m:e>
                                    <m:sub>
                                      <m:r>
                                        <a:rPr lang="en-GB" sz="1400" b="1" i="1" kern="1200" smtClean="0">
                                          <a:solidFill>
                                            <a:schemeClr val="dk1"/>
                                          </a:solidFill>
                                          <a:effectLst/>
                                          <a:latin typeface="Cambria Math"/>
                                          <a:ea typeface="+mn-ea"/>
                                          <a:cs typeface="Arial" panose="020B0604020202020204" pitchFamily="34" charset="0"/>
                                        </a:rPr>
                                        <m:t>𝟏</m:t>
                                      </m:r>
                                    </m:sub>
                                  </m:sSub>
                                </m:e>
                              </m:d>
                              <m:r>
                                <a:rPr lang="en-GB" sz="1400" b="1" i="0" kern="1200" smtClean="0">
                                  <a:solidFill>
                                    <a:schemeClr val="dk1"/>
                                  </a:solidFill>
                                  <a:effectLst/>
                                  <a:latin typeface="Cambria Math"/>
                                  <a:ea typeface="+mn-ea"/>
                                  <a:cs typeface="Arial" panose="020B0604020202020204" pitchFamily="34" charset="0"/>
                                </a:rPr>
                                <m:t>  </m:t>
                              </m:r>
                            </m:oMath>
                          </a14:m>
                          <a:r>
                            <a:rPr lang="en-GB" sz="1400" b="1" kern="1200" dirty="0" smtClean="0">
                              <a:solidFill>
                                <a:schemeClr val="dk1"/>
                              </a:solidFill>
                              <a:effectLst/>
                              <a:latin typeface="Arial" panose="020B0604020202020204" pitchFamily="34" charset="0"/>
                              <a:ea typeface="+mn-ea"/>
                              <a:cs typeface="Arial" panose="020B0604020202020204" pitchFamily="34" charset="0"/>
                            </a:rPr>
                            <a:t>and</a:t>
                          </a:r>
                          <a:r>
                            <a:rPr lang="en-GB" sz="1400" b="1" kern="1200" baseline="0" dirty="0" smtClean="0">
                              <a:solidFill>
                                <a:schemeClr val="dk1"/>
                              </a:solidFill>
                              <a:effectLst/>
                              <a:latin typeface="Arial" panose="020B0604020202020204" pitchFamily="34" charset="0"/>
                              <a:ea typeface="+mn-ea"/>
                              <a:cs typeface="Arial" panose="020B0604020202020204" pitchFamily="34" charset="0"/>
                            </a:rPr>
                            <a:t>                      </a:t>
                          </a:r>
                          <a14:m>
                            <m:oMath xmlns:m="http://schemas.openxmlformats.org/officeDocument/2006/math">
                              <m:r>
                                <a:rPr lang="en-GB" sz="1400" b="1" i="1" kern="1200" baseline="0" smtClean="0">
                                  <a:solidFill>
                                    <a:schemeClr val="dk1"/>
                                  </a:solidFill>
                                  <a:effectLst/>
                                  <a:latin typeface="Cambria Math"/>
                                  <a:ea typeface="+mn-ea"/>
                                  <a:cs typeface="Arial" panose="020B0604020202020204" pitchFamily="34" charset="0"/>
                                </a:rPr>
                                <m:t>𝒂𝒙</m:t>
                              </m:r>
                              <m:r>
                                <a:rPr lang="en-GB" sz="1400" b="1" i="1" kern="1200" baseline="0" smtClean="0">
                                  <a:solidFill>
                                    <a:schemeClr val="dk1"/>
                                  </a:solidFill>
                                  <a:effectLst/>
                                  <a:latin typeface="Cambria Math"/>
                                  <a:ea typeface="+mn-ea"/>
                                  <a:cs typeface="Arial" panose="020B0604020202020204" pitchFamily="34" charset="0"/>
                                </a:rPr>
                                <m:t>+</m:t>
                              </m:r>
                              <m:r>
                                <a:rPr lang="en-GB" sz="1400" b="1" i="1" kern="1200" baseline="0" smtClean="0">
                                  <a:solidFill>
                                    <a:schemeClr val="dk1"/>
                                  </a:solidFill>
                                  <a:effectLst/>
                                  <a:latin typeface="Cambria Math"/>
                                  <a:ea typeface="+mn-ea"/>
                                  <a:cs typeface="Arial" panose="020B0604020202020204" pitchFamily="34" charset="0"/>
                                </a:rPr>
                                <m:t>𝒃𝒚</m:t>
                              </m:r>
                              <m:r>
                                <a:rPr lang="en-GB" sz="1400" b="1" i="1" kern="1200" baseline="0" smtClean="0">
                                  <a:solidFill>
                                    <a:schemeClr val="dk1"/>
                                  </a:solidFill>
                                  <a:effectLst/>
                                  <a:latin typeface="Cambria Math"/>
                                  <a:ea typeface="+mn-ea"/>
                                  <a:cs typeface="Arial" panose="020B0604020202020204" pitchFamily="34" charset="0"/>
                                </a:rPr>
                                <m:t>+</m:t>
                              </m:r>
                              <m:r>
                                <a:rPr lang="en-GB" sz="1400" b="1" i="1" kern="1200" baseline="0" smtClean="0">
                                  <a:solidFill>
                                    <a:schemeClr val="dk1"/>
                                  </a:solidFill>
                                  <a:effectLst/>
                                  <a:latin typeface="Cambria Math"/>
                                  <a:ea typeface="+mn-ea"/>
                                  <a:cs typeface="Arial" panose="020B0604020202020204" pitchFamily="34" charset="0"/>
                                </a:rPr>
                                <m:t>𝒄</m:t>
                              </m:r>
                              <m:r>
                                <a:rPr lang="en-GB" sz="1400" b="1" i="1" kern="1200" baseline="0" smtClean="0">
                                  <a:solidFill>
                                    <a:schemeClr val="dk1"/>
                                  </a:solidFill>
                                  <a:effectLst/>
                                  <a:latin typeface="Cambria Math"/>
                                  <a:ea typeface="+mn-ea"/>
                                  <a:cs typeface="Arial" panose="020B0604020202020204" pitchFamily="34" charset="0"/>
                                </a:rPr>
                                <m:t>=</m:t>
                              </m:r>
                              <m:r>
                                <a:rPr lang="en-GB" sz="1400" b="1" i="1" kern="1200" baseline="0" smtClean="0">
                                  <a:solidFill>
                                    <a:schemeClr val="dk1"/>
                                  </a:solidFill>
                                  <a:effectLst/>
                                  <a:latin typeface="Cambria Math"/>
                                  <a:ea typeface="+mn-ea"/>
                                  <a:cs typeface="Arial" panose="020B0604020202020204" pitchFamily="34" charset="0"/>
                                </a:rPr>
                                <m:t>𝟎</m:t>
                              </m:r>
                            </m:oMath>
                          </a14:m>
                          <a:r>
                            <a:rPr lang="en-GB" sz="1400" b="1" kern="1200" dirty="0" smtClean="0">
                              <a:solidFill>
                                <a:schemeClr val="dk1"/>
                              </a:solidFill>
                              <a:effectLst/>
                              <a:latin typeface="Arial" panose="020B0604020202020204" pitchFamily="34" charset="0"/>
                              <a:ea typeface="+mn-ea"/>
                              <a:cs typeface="Arial" panose="020B0604020202020204" pitchFamily="34" charset="0"/>
                            </a:rPr>
                            <a:t>; gradient conditions for two straight lines to be parallel or perpendicular</a:t>
                          </a:r>
                          <a:endParaRPr lang="en-GB" sz="1400" kern="1200" dirty="0" smtClean="0">
                            <a:solidFill>
                              <a:schemeClr val="dk1"/>
                            </a:solidFill>
                            <a:effectLst/>
                            <a:latin typeface="Arial" panose="020B0604020202020204" pitchFamily="34" charset="0"/>
                            <a:ea typeface="+mn-ea"/>
                            <a:cs typeface="Arial" panose="020B0604020202020204" pitchFamily="34" charset="0"/>
                          </a:endParaRPr>
                        </a:p>
                        <a:p>
                          <a:pPr marL="285750" indent="-285750" algn="just" eaLnBrk="0" hangingPunct="0">
                            <a:lnSpc>
                              <a:spcPct val="150000"/>
                            </a:lnSpc>
                            <a:buFont typeface="Arial" pitchFamily="34" charset="0"/>
                            <a:buChar char="•"/>
                          </a:pPr>
                          <a:endParaRPr lang="en-GB" sz="1400" kern="1200" dirty="0" smtClean="0">
                            <a:solidFill>
                              <a:schemeClr val="dk1"/>
                            </a:solidFill>
                            <a:effectLst/>
                            <a:latin typeface="Arial" panose="020B0604020202020204" pitchFamily="34" charset="0"/>
                            <a:ea typeface="+mn-ea"/>
                            <a:cs typeface="Arial" panose="020B0604020202020204" pitchFamily="34" charset="0"/>
                          </a:endParaRPr>
                        </a:p>
                        <a:p>
                          <a:pPr marL="285750" indent="-285750" algn="just">
                            <a:lnSpc>
                              <a:spcPct val="150000"/>
                            </a:lnSpc>
                            <a:buFont typeface="Arial" pitchFamily="34" charset="0"/>
                            <a:buChar char="•"/>
                          </a:pPr>
                          <a:r>
                            <a:rPr lang="en-GB" sz="1400" b="1" kern="1200" dirty="0" smtClean="0">
                              <a:solidFill>
                                <a:schemeClr val="dk1"/>
                              </a:solidFill>
                              <a:effectLst/>
                              <a:latin typeface="Arial" panose="020B0604020202020204" pitchFamily="34" charset="0"/>
                              <a:ea typeface="+mn-ea"/>
                              <a:cs typeface="Arial" panose="020B0604020202020204" pitchFamily="34" charset="0"/>
                            </a:rPr>
                            <a:t>Be able to use straight line models in a variety of contexts</a:t>
                          </a:r>
                          <a:endParaRPr lang="en-GB" sz="1400" b="0" kern="1200" dirty="0" smtClean="0">
                            <a:solidFill>
                              <a:schemeClr val="dk1"/>
                            </a:solidFill>
                            <a:latin typeface="Arial" panose="020B0604020202020204" pitchFamily="34" charset="0"/>
                            <a:ea typeface="+mn-ea"/>
                            <a:cs typeface="Arial" panose="020B0604020202020204" pitchFamily="34" charset="0"/>
                          </a:endParaRPr>
                        </a:p>
                      </a:txBody>
                      <a:tcPr marT="45712" marB="45712"/>
                    </a:tc>
                    <a:tc>
                      <a:txBody>
                        <a:bodyPr/>
                        <a:lstStyle/>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endParaRPr lang="en-GB" sz="1100" b="1" dirty="0" smtClean="0">
                            <a:latin typeface="Arial" pitchFamily="34" charset="0"/>
                            <a:cs typeface="Arial" pitchFamily="34" charset="0"/>
                          </a:endParaRPr>
                        </a:p>
                      </a:txBody>
                      <a:tcPr marT="45721" marB="45721"/>
                    </a:tc>
                    <a:extLst>
                      <a:ext uri="{0D108BD9-81ED-4DB2-BD59-A6C34878D82A}">
                        <a16:rowId xmlns:a16="http://schemas.microsoft.com/office/drawing/2014/main" val="10001"/>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3507181593"/>
                  </p:ext>
                </p:extLst>
              </p:nvPr>
            </p:nvGraphicFramePr>
            <p:xfrm>
              <a:off x="306140" y="1332359"/>
              <a:ext cx="9937104" cy="3638827"/>
            </p:xfrm>
            <a:graphic>
              <a:graphicData uri="http://schemas.openxmlformats.org/drawingml/2006/table">
                <a:tbl>
                  <a:tblPr firstRow="1" bandRow="1">
                    <a:tableStyleId>{073A0DAA-6AF3-43AB-8588-CEC1D06C72B9}</a:tableStyleId>
                  </a:tblPr>
                  <a:tblGrid>
                    <a:gridCol w="459399"/>
                    <a:gridCol w="5445257"/>
                    <a:gridCol w="4032448"/>
                  </a:tblGrid>
                  <a:tr h="491277">
                    <a:tc>
                      <a:txBody>
                        <a:bodyPr/>
                        <a:lstStyle/>
                        <a:p>
                          <a:pPr>
                            <a:lnSpc>
                              <a:spcPct val="150000"/>
                            </a:lnSpc>
                            <a:buFont typeface="Wingdings" pitchFamily="2" charset="2"/>
                            <a:buChar char="Ø"/>
                          </a:pPr>
                          <a:endParaRPr lang="en-GB" sz="1100" dirty="0">
                            <a:effectLst>
                              <a:outerShdw blurRad="38100" dist="38100" dir="2700000" algn="tl">
                                <a:srgbClr val="000000">
                                  <a:alpha val="43137"/>
                                </a:srgbClr>
                              </a:outerShdw>
                            </a:effectLst>
                            <a:latin typeface="Arial" pitchFamily="34" charset="0"/>
                            <a:cs typeface="Arial" pitchFamily="34" charset="0"/>
                          </a:endParaRPr>
                        </a:p>
                      </a:txBody>
                      <a:tcPr marT="45721" marB="45721" anchor="ctr"/>
                    </a:tc>
                    <a:tc>
                      <a:txBody>
                        <a:bodyPr/>
                        <a:lstStyle/>
                        <a:p>
                          <a:pPr>
                            <a:lnSpc>
                              <a:spcPct val="150000"/>
                            </a:lnSpc>
                            <a:buFont typeface="Wingdings" pitchFamily="2" charset="2"/>
                            <a:buNone/>
                          </a:pPr>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content</a:t>
                          </a:r>
                          <a:r>
                            <a:rPr lang="en-GB" sz="1600" dirty="0" smtClean="0">
                              <a:effectLst>
                                <a:outerShdw blurRad="38100" dist="38100" dir="2700000" algn="tl">
                                  <a:srgbClr val="000000">
                                    <a:alpha val="43137"/>
                                  </a:srgbClr>
                                </a:outerShdw>
                              </a:effectLst>
                              <a:latin typeface="Arial" pitchFamily="34" charset="0"/>
                              <a:cs typeface="Arial" pitchFamily="34" charset="0"/>
                            </a:rPr>
                            <a:t>:</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721" marB="45721"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notes:</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721" marB="45721" anchor="ctr"/>
                    </a:tc>
                  </a:tr>
                  <a:tr h="3147550">
                    <a:tc>
                      <a:txBody>
                        <a:bodyPr/>
                        <a:lstStyle/>
                        <a:p>
                          <a:pPr algn="ctr">
                            <a:lnSpc>
                              <a:spcPct val="100000"/>
                            </a:lnSpc>
                            <a:buFontTx/>
                            <a:buNone/>
                          </a:pPr>
                          <a:r>
                            <a:rPr lang="en-GB" sz="2100" b="0" kern="1200" dirty="0" smtClean="0">
                              <a:solidFill>
                                <a:schemeClr val="dk1"/>
                              </a:solidFill>
                              <a:latin typeface="Arial" pitchFamily="34" charset="0"/>
                              <a:ea typeface="+mn-ea"/>
                              <a:cs typeface="Arial" pitchFamily="34" charset="0"/>
                            </a:rPr>
                            <a:t>C1</a:t>
                          </a:r>
                        </a:p>
                      </a:txBody>
                      <a:tcPr marT="45712" marB="45712" vert="vert">
                        <a:solidFill>
                          <a:srgbClr val="FF0000"/>
                        </a:solidFill>
                      </a:tcPr>
                    </a:tc>
                    <a:tc>
                      <a:txBody>
                        <a:bodyPr/>
                        <a:lstStyle/>
                        <a:p>
                          <a:endParaRPr lang="en-US"/>
                        </a:p>
                      </a:txBody>
                      <a:tcPr marT="45712" marB="45712">
                        <a:blipFill rotWithShape="1">
                          <a:blip r:embed="rId2"/>
                          <a:stretch>
                            <a:fillRect l="-10515" t="-15698" r="-74049" b="-194"/>
                          </a:stretch>
                        </a:blipFill>
                      </a:tcPr>
                    </a:tc>
                    <a:tc>
                      <a:txBody>
                        <a:bodyPr/>
                        <a:lstStyle/>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endParaRPr lang="en-GB" sz="1100" b="1" dirty="0" smtClean="0">
                            <a:latin typeface="Arial" pitchFamily="34" charset="0"/>
                            <a:cs typeface="Arial" pitchFamily="34" charset="0"/>
                          </a:endParaRPr>
                        </a:p>
                      </a:txBody>
                      <a:tcPr marT="45721" marB="45721"/>
                    </a:tc>
                  </a:tr>
                </a:tbl>
              </a:graphicData>
            </a:graphic>
          </p:graphicFrame>
        </mc:Fallback>
      </mc:AlternateContent>
      <p:sp>
        <p:nvSpPr>
          <p:cNvPr id="25602" name="TextBox 3"/>
          <p:cNvSpPr txBox="1">
            <a:spLocks noChangeArrowheads="1"/>
          </p:cNvSpPr>
          <p:nvPr/>
        </p:nvSpPr>
        <p:spPr bwMode="auto">
          <a:xfrm>
            <a:off x="306388" y="598488"/>
            <a:ext cx="5003293" cy="461665"/>
          </a:xfrm>
          <a:prstGeom prst="rect">
            <a:avLst/>
          </a:prstGeom>
          <a:noFill/>
          <a:ln w="9525">
            <a:noFill/>
            <a:miter lim="800000"/>
            <a:headEnd/>
            <a:tailEnd/>
          </a:ln>
        </p:spPr>
        <p:txBody>
          <a:bodyPr wrap="none">
            <a:spAutoFit/>
          </a:bodyPr>
          <a:lstStyle/>
          <a:p>
            <a:r>
              <a:rPr lang="en-GB" sz="2400" dirty="0">
                <a:solidFill>
                  <a:srgbClr val="412878"/>
                </a:solidFill>
                <a:latin typeface="AQA Chevin Pro Light" pitchFamily="34" charset="0"/>
              </a:rPr>
              <a:t>Straight </a:t>
            </a:r>
            <a:r>
              <a:rPr lang="en-GB" sz="2400" dirty="0" smtClean="0">
                <a:solidFill>
                  <a:srgbClr val="412878"/>
                </a:solidFill>
                <a:latin typeface="AQA Chevin Pro Light" pitchFamily="34" charset="0"/>
              </a:rPr>
              <a:t>lines and </a:t>
            </a:r>
            <a:r>
              <a:rPr lang="en-GB" sz="2400" dirty="0">
                <a:solidFill>
                  <a:srgbClr val="412878"/>
                </a:solidFill>
                <a:latin typeface="AQA Chevin Pro Light" pitchFamily="34" charset="0"/>
              </a:rPr>
              <a:t>c</a:t>
            </a:r>
            <a:r>
              <a:rPr lang="en-GB" sz="2400" dirty="0" smtClean="0">
                <a:solidFill>
                  <a:srgbClr val="412878"/>
                </a:solidFill>
                <a:latin typeface="AQA Chevin Pro Light" pitchFamily="34" charset="0"/>
              </a:rPr>
              <a:t>ircles (slide 1 of 2)</a:t>
            </a:r>
            <a:endParaRPr lang="en-GB" sz="2400" dirty="0">
              <a:solidFill>
                <a:srgbClr val="412878"/>
              </a:solidFill>
              <a:latin typeface="AQA Chevin Pro Light" pitchFamily="34" charset="0"/>
            </a:endParaRPr>
          </a:p>
        </p:txBody>
      </p:sp>
      <p:sp>
        <p:nvSpPr>
          <p:cNvPr id="21" name="Right Arrow 20">
            <a:hlinkClick r:id="rId3" action="ppaction://hlinksldjump"/>
          </p:cNvPr>
          <p:cNvSpPr/>
          <p:nvPr/>
        </p:nvSpPr>
        <p:spPr>
          <a:xfrm>
            <a:off x="8132763" y="6853238"/>
            <a:ext cx="1285875" cy="708025"/>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aphicFrame>
        <p:nvGraphicFramePr>
          <p:cNvPr id="5" name="Diagram 4"/>
          <p:cNvGraphicFramePr/>
          <p:nvPr>
            <p:extLst>
              <p:ext uri="{D42A27DB-BD31-4B8C-83A1-F6EECF244321}">
                <p14:modId xmlns:p14="http://schemas.microsoft.com/office/powerpoint/2010/main" val="783591703"/>
              </p:ext>
            </p:extLst>
          </p:nvPr>
        </p:nvGraphicFramePr>
        <p:xfrm>
          <a:off x="8382508" y="6450900"/>
          <a:ext cx="1857388" cy="8046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ight Arrow 5">
            <a:hlinkClick r:id="rId9" action="ppaction://hlinksldjump"/>
          </p:cNvPr>
          <p:cNvSpPr/>
          <p:nvPr/>
        </p:nvSpPr>
        <p:spPr>
          <a:xfrm>
            <a:off x="8382508" y="6396038"/>
            <a:ext cx="1901952" cy="914399"/>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1042988" rtl="0" fontAlgn="base">
              <a:spcBef>
                <a:spcPct val="0"/>
              </a:spcBef>
              <a:spcAft>
                <a:spcPct val="0"/>
              </a:spcAft>
              <a:defRPr sz="2100" kern="1200">
                <a:solidFill>
                  <a:schemeClr val="lt1"/>
                </a:solidFill>
                <a:latin typeface="+mn-lt"/>
                <a:ea typeface="+mn-ea"/>
                <a:cs typeface="+mn-cs"/>
              </a:defRPr>
            </a:lvl1pPr>
            <a:lvl2pPr marL="520700" indent="-63500" algn="l" defTabSz="1042988" rtl="0" fontAlgn="base">
              <a:spcBef>
                <a:spcPct val="0"/>
              </a:spcBef>
              <a:spcAft>
                <a:spcPct val="0"/>
              </a:spcAft>
              <a:defRPr sz="2100" kern="1200">
                <a:solidFill>
                  <a:schemeClr val="lt1"/>
                </a:solidFill>
                <a:latin typeface="+mn-lt"/>
                <a:ea typeface="+mn-ea"/>
                <a:cs typeface="+mn-cs"/>
              </a:defRPr>
            </a:lvl2pPr>
            <a:lvl3pPr marL="1042988" indent="-128588" algn="l" defTabSz="1042988" rtl="0" fontAlgn="base">
              <a:spcBef>
                <a:spcPct val="0"/>
              </a:spcBef>
              <a:spcAft>
                <a:spcPct val="0"/>
              </a:spcAft>
              <a:defRPr sz="2100" kern="1200">
                <a:solidFill>
                  <a:schemeClr val="lt1"/>
                </a:solidFill>
                <a:latin typeface="+mn-lt"/>
                <a:ea typeface="+mn-ea"/>
                <a:cs typeface="+mn-cs"/>
              </a:defRPr>
            </a:lvl3pPr>
            <a:lvl4pPr marL="1563688" indent="-192088" algn="l" defTabSz="1042988" rtl="0" fontAlgn="base">
              <a:spcBef>
                <a:spcPct val="0"/>
              </a:spcBef>
              <a:spcAft>
                <a:spcPct val="0"/>
              </a:spcAft>
              <a:defRPr sz="2100" kern="1200">
                <a:solidFill>
                  <a:schemeClr val="lt1"/>
                </a:solidFill>
                <a:latin typeface="+mn-lt"/>
                <a:ea typeface="+mn-ea"/>
                <a:cs typeface="+mn-cs"/>
              </a:defRPr>
            </a:lvl4pPr>
            <a:lvl5pPr marL="2085975" indent="-257175" algn="l" defTabSz="1042988" rtl="0" fontAlgn="base">
              <a:spcBef>
                <a:spcPct val="0"/>
              </a:spcBef>
              <a:spcAft>
                <a:spcPct val="0"/>
              </a:spcAft>
              <a:defRPr sz="2100" kern="1200">
                <a:solidFill>
                  <a:schemeClr val="lt1"/>
                </a:solidFill>
                <a:latin typeface="+mn-lt"/>
                <a:ea typeface="+mn-ea"/>
                <a:cs typeface="+mn-cs"/>
              </a:defRPr>
            </a:lvl5pPr>
            <a:lvl6pPr marL="2286000" algn="l" defTabSz="914400" rtl="0" eaLnBrk="1" latinLnBrk="0" hangingPunct="1">
              <a:defRPr sz="2100" kern="1200">
                <a:solidFill>
                  <a:schemeClr val="lt1"/>
                </a:solidFill>
                <a:latin typeface="+mn-lt"/>
                <a:ea typeface="+mn-ea"/>
                <a:cs typeface="+mn-cs"/>
              </a:defRPr>
            </a:lvl6pPr>
            <a:lvl7pPr marL="2743200" algn="l" defTabSz="914400" rtl="0" eaLnBrk="1" latinLnBrk="0" hangingPunct="1">
              <a:defRPr sz="2100" kern="1200">
                <a:solidFill>
                  <a:schemeClr val="lt1"/>
                </a:solidFill>
                <a:latin typeface="+mn-lt"/>
                <a:ea typeface="+mn-ea"/>
                <a:cs typeface="+mn-cs"/>
              </a:defRPr>
            </a:lvl7pPr>
            <a:lvl8pPr marL="3200400" algn="l" defTabSz="914400" rtl="0" eaLnBrk="1" latinLnBrk="0" hangingPunct="1">
              <a:defRPr sz="2100" kern="1200">
                <a:solidFill>
                  <a:schemeClr val="lt1"/>
                </a:solidFill>
                <a:latin typeface="+mn-lt"/>
                <a:ea typeface="+mn-ea"/>
                <a:cs typeface="+mn-cs"/>
              </a:defRPr>
            </a:lvl8pPr>
            <a:lvl9pPr marL="3657600" algn="l" defTabSz="914400" rtl="0" eaLnBrk="1" latinLnBrk="0" hangingPunct="1">
              <a:defRPr sz="2100" kern="1200">
                <a:solidFill>
                  <a:schemeClr val="lt1"/>
                </a:solidFill>
                <a:latin typeface="+mn-lt"/>
                <a:ea typeface="+mn-ea"/>
                <a:cs typeface="+mn-cs"/>
              </a:defRPr>
            </a:lvl9pPr>
          </a:lstStyle>
          <a:p>
            <a:pPr algn="ctr">
              <a:defRPr/>
            </a:pPr>
            <a:endParaRPr lang="en-GB"/>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2364115327"/>
                  </p:ext>
                </p:extLst>
              </p:nvPr>
            </p:nvGraphicFramePr>
            <p:xfrm>
              <a:off x="306140" y="1332359"/>
              <a:ext cx="9937104" cy="4423376"/>
            </p:xfrm>
            <a:graphic>
              <a:graphicData uri="http://schemas.openxmlformats.org/drawingml/2006/table">
                <a:tbl>
                  <a:tblPr firstRow="1" bandRow="1">
                    <a:tableStyleId>{073A0DAA-6AF3-43AB-8588-CEC1D06C72B9}</a:tableStyleId>
                  </a:tblPr>
                  <a:tblGrid>
                    <a:gridCol w="459399">
                      <a:extLst>
                        <a:ext uri="{9D8B030D-6E8A-4147-A177-3AD203B41FA5}">
                          <a16:colId xmlns:a16="http://schemas.microsoft.com/office/drawing/2014/main" val="20000"/>
                        </a:ext>
                      </a:extLst>
                    </a:gridCol>
                    <a:gridCol w="5445257">
                      <a:extLst>
                        <a:ext uri="{9D8B030D-6E8A-4147-A177-3AD203B41FA5}">
                          <a16:colId xmlns:a16="http://schemas.microsoft.com/office/drawing/2014/main" val="20001"/>
                        </a:ext>
                      </a:extLst>
                    </a:gridCol>
                    <a:gridCol w="4032448">
                      <a:extLst>
                        <a:ext uri="{9D8B030D-6E8A-4147-A177-3AD203B41FA5}">
                          <a16:colId xmlns:a16="http://schemas.microsoft.com/office/drawing/2014/main" val="20002"/>
                        </a:ext>
                      </a:extLst>
                    </a:gridCol>
                  </a:tblGrid>
                  <a:tr h="473650">
                    <a:tc>
                      <a:txBody>
                        <a:bodyPr/>
                        <a:lstStyle/>
                        <a:p>
                          <a:pPr>
                            <a:lnSpc>
                              <a:spcPct val="150000"/>
                            </a:lnSpc>
                            <a:buFont typeface="Wingdings" pitchFamily="2" charset="2"/>
                            <a:buChar char="Ø"/>
                          </a:pPr>
                          <a:endParaRPr lang="en-GB" sz="1100" dirty="0">
                            <a:effectLst>
                              <a:outerShdw blurRad="38100" dist="38100" dir="2700000" algn="tl">
                                <a:srgbClr val="000000">
                                  <a:alpha val="43137"/>
                                </a:srgbClr>
                              </a:outerShdw>
                            </a:effectLst>
                            <a:latin typeface="Arial" pitchFamily="34" charset="0"/>
                            <a:cs typeface="Arial" pitchFamily="34" charset="0"/>
                          </a:endParaRPr>
                        </a:p>
                      </a:txBody>
                      <a:tcPr marT="45721" marB="45721" anchor="ctr"/>
                    </a:tc>
                    <a:tc>
                      <a:txBody>
                        <a:bodyPr/>
                        <a:lstStyle/>
                        <a:p>
                          <a:pPr>
                            <a:lnSpc>
                              <a:spcPct val="150000"/>
                            </a:lnSpc>
                            <a:buFont typeface="Wingdings" pitchFamily="2" charset="2"/>
                            <a:buNone/>
                          </a:pPr>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content</a:t>
                          </a:r>
                          <a:r>
                            <a:rPr lang="en-GB" sz="1600" dirty="0" smtClean="0">
                              <a:effectLst>
                                <a:outerShdw blurRad="38100" dist="38100" dir="2700000" algn="tl">
                                  <a:srgbClr val="000000">
                                    <a:alpha val="43137"/>
                                  </a:srgbClr>
                                </a:outerShdw>
                              </a:effectLst>
                              <a:latin typeface="Arial" pitchFamily="34" charset="0"/>
                              <a:cs typeface="Arial" pitchFamily="34" charset="0"/>
                            </a:rPr>
                            <a:t>:</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721" marB="45721"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notes:</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721" marB="45721" anchor="ctr"/>
                    </a:tc>
                    <a:extLst>
                      <a:ext uri="{0D108BD9-81ED-4DB2-BD59-A6C34878D82A}">
                        <a16:rowId xmlns:a16="http://schemas.microsoft.com/office/drawing/2014/main" val="10000"/>
                      </a:ext>
                    </a:extLst>
                  </a:tr>
                  <a:tr h="3949726">
                    <a:tc>
                      <a:txBody>
                        <a:bodyPr/>
                        <a:lstStyle/>
                        <a:p>
                          <a:pPr algn="ctr">
                            <a:lnSpc>
                              <a:spcPct val="100000"/>
                            </a:lnSpc>
                            <a:buFontTx/>
                            <a:buNone/>
                          </a:pPr>
                          <a:r>
                            <a:rPr lang="en-GB" sz="2100" b="0" kern="1200" baseline="0" dirty="0" smtClean="0">
                              <a:solidFill>
                                <a:schemeClr val="dk1"/>
                              </a:solidFill>
                              <a:latin typeface="Arial" pitchFamily="34" charset="0"/>
                              <a:ea typeface="+mn-ea"/>
                              <a:cs typeface="Arial" pitchFamily="34" charset="0"/>
                            </a:rPr>
                            <a:t>C2</a:t>
                          </a:r>
                        </a:p>
                      </a:txBody>
                      <a:tcPr marT="45727" marB="45727" vert="vert">
                        <a:solidFill>
                          <a:srgbClr val="FF0000"/>
                        </a:solidFill>
                      </a:tcPr>
                    </a:tc>
                    <a:tc>
                      <a:txBody>
                        <a:bodyPr/>
                        <a:lstStyle/>
                        <a:p>
                          <a:pPr marL="285750" indent="-285750" algn="just">
                            <a:lnSpc>
                              <a:spcPct val="150000"/>
                            </a:lnSpc>
                            <a:buFont typeface="Arial" pitchFamily="34" charset="0"/>
                            <a:buChar char="•"/>
                          </a:pPr>
                          <a:r>
                            <a:rPr lang="en-GB" sz="1400" b="1" kern="1200" dirty="0" smtClean="0">
                              <a:solidFill>
                                <a:schemeClr val="dk1"/>
                              </a:solidFill>
                              <a:effectLst/>
                              <a:latin typeface="Arial" panose="020B0604020202020204" pitchFamily="34" charset="0"/>
                              <a:ea typeface="+mn-ea"/>
                              <a:cs typeface="Arial" panose="020B0604020202020204" pitchFamily="34" charset="0"/>
                            </a:rPr>
                            <a:t>Understand and use the coordinate geometry of the circle including using the equation of a circle in the form</a:t>
                          </a:r>
                          <a:r>
                            <a:rPr lang="en-GB" sz="1400" b="1" kern="1200" baseline="0" dirty="0" smtClean="0">
                              <a:solidFill>
                                <a:schemeClr val="dk1"/>
                              </a:solidFill>
                              <a:effectLst/>
                              <a:latin typeface="Arial" panose="020B0604020202020204" pitchFamily="34" charset="0"/>
                              <a:ea typeface="+mn-ea"/>
                              <a:cs typeface="Arial" panose="020B0604020202020204" pitchFamily="34" charset="0"/>
                            </a:rPr>
                            <a:t> </a:t>
                          </a:r>
                          <a14:m>
                            <m:oMath xmlns:m="http://schemas.openxmlformats.org/officeDocument/2006/math">
                              <m:r>
                                <a:rPr lang="en-GB" sz="1400" b="1" i="1" kern="1200" baseline="0" smtClean="0">
                                  <a:solidFill>
                                    <a:schemeClr val="dk1"/>
                                  </a:solidFill>
                                  <a:effectLst/>
                                  <a:latin typeface="Cambria Math"/>
                                  <a:ea typeface="+mn-ea"/>
                                  <a:cs typeface="Arial" panose="020B0604020202020204" pitchFamily="34" charset="0"/>
                                </a:rPr>
                                <m:t>(</m:t>
                              </m:r>
                              <m:r>
                                <a:rPr lang="en-GB" sz="1400" b="1" i="1" kern="1200" baseline="0" smtClean="0">
                                  <a:solidFill>
                                    <a:schemeClr val="dk1"/>
                                  </a:solidFill>
                                  <a:effectLst/>
                                  <a:latin typeface="Cambria Math"/>
                                  <a:ea typeface="+mn-ea"/>
                                  <a:cs typeface="Arial" panose="020B0604020202020204" pitchFamily="34" charset="0"/>
                                </a:rPr>
                                <m:t>𝒙</m:t>
                              </m:r>
                              <m:r>
                                <a:rPr lang="en-GB" sz="1400" b="1" i="1" kern="1200" baseline="0" smtClean="0">
                                  <a:solidFill>
                                    <a:schemeClr val="dk1"/>
                                  </a:solidFill>
                                  <a:effectLst/>
                                  <a:latin typeface="Cambria Math"/>
                                  <a:ea typeface="+mn-ea"/>
                                  <a:cs typeface="Arial" panose="020B0604020202020204" pitchFamily="34" charset="0"/>
                                </a:rPr>
                                <m:t>−</m:t>
                              </m:r>
                              <m:sSup>
                                <m:sSupPr>
                                  <m:ctrlPr>
                                    <a:rPr lang="en-GB" sz="1400" b="1" i="1" kern="1200" baseline="0" smtClean="0">
                                      <a:solidFill>
                                        <a:schemeClr val="dk1"/>
                                      </a:solidFill>
                                      <a:effectLst/>
                                      <a:latin typeface="Cambria Math" panose="02040503050406030204" pitchFamily="18" charset="0"/>
                                      <a:ea typeface="+mn-ea"/>
                                      <a:cs typeface="Arial" panose="020B0604020202020204" pitchFamily="34" charset="0"/>
                                    </a:rPr>
                                  </m:ctrlPr>
                                </m:sSupPr>
                                <m:e>
                                  <m:r>
                                    <a:rPr lang="en-GB" sz="1400" b="1" i="1" kern="1200" baseline="0" smtClean="0">
                                      <a:solidFill>
                                        <a:schemeClr val="dk1"/>
                                      </a:solidFill>
                                      <a:effectLst/>
                                      <a:latin typeface="Cambria Math"/>
                                      <a:ea typeface="+mn-ea"/>
                                      <a:cs typeface="Arial" panose="020B0604020202020204" pitchFamily="34" charset="0"/>
                                    </a:rPr>
                                    <m:t>𝒂</m:t>
                                  </m:r>
                                  <m:r>
                                    <a:rPr lang="en-GB" sz="1400" b="1" i="1" kern="1200" baseline="0" smtClean="0">
                                      <a:solidFill>
                                        <a:schemeClr val="dk1"/>
                                      </a:solidFill>
                                      <a:effectLst/>
                                      <a:latin typeface="Cambria Math"/>
                                      <a:ea typeface="+mn-ea"/>
                                      <a:cs typeface="Arial" panose="020B0604020202020204" pitchFamily="34" charset="0"/>
                                    </a:rPr>
                                    <m:t>)</m:t>
                                  </m:r>
                                </m:e>
                                <m:sup>
                                  <m:r>
                                    <a:rPr lang="en-GB" sz="1400" b="1" i="1" kern="1200" baseline="0" smtClean="0">
                                      <a:solidFill>
                                        <a:schemeClr val="dk1"/>
                                      </a:solidFill>
                                      <a:effectLst/>
                                      <a:latin typeface="Cambria Math"/>
                                      <a:ea typeface="+mn-ea"/>
                                      <a:cs typeface="Arial" panose="020B0604020202020204" pitchFamily="34" charset="0"/>
                                    </a:rPr>
                                    <m:t>𝟐</m:t>
                                  </m:r>
                                </m:sup>
                              </m:sSup>
                              <m:r>
                                <a:rPr lang="en-GB" sz="1400" b="1" i="1" kern="1200" baseline="0" smtClean="0">
                                  <a:solidFill>
                                    <a:schemeClr val="dk1"/>
                                  </a:solidFill>
                                  <a:effectLst/>
                                  <a:latin typeface="Cambria Math"/>
                                  <a:ea typeface="+mn-ea"/>
                                  <a:cs typeface="Arial" panose="020B0604020202020204" pitchFamily="34" charset="0"/>
                                </a:rPr>
                                <m:t>+(</m:t>
                              </m:r>
                              <m:r>
                                <a:rPr lang="en-GB" sz="1400" b="1" i="1" kern="1200" baseline="0" smtClean="0">
                                  <a:solidFill>
                                    <a:schemeClr val="dk1"/>
                                  </a:solidFill>
                                  <a:effectLst/>
                                  <a:latin typeface="Cambria Math"/>
                                  <a:ea typeface="+mn-ea"/>
                                  <a:cs typeface="Arial" panose="020B0604020202020204" pitchFamily="34" charset="0"/>
                                </a:rPr>
                                <m:t>𝒚</m:t>
                              </m:r>
                              <m:r>
                                <a:rPr lang="en-GB" sz="1400" b="1" i="1" kern="1200" baseline="0" smtClean="0">
                                  <a:solidFill>
                                    <a:schemeClr val="dk1"/>
                                  </a:solidFill>
                                  <a:effectLst/>
                                  <a:latin typeface="Cambria Math"/>
                                  <a:ea typeface="+mn-ea"/>
                                  <a:cs typeface="Arial" panose="020B0604020202020204" pitchFamily="34" charset="0"/>
                                </a:rPr>
                                <m:t>−</m:t>
                              </m:r>
                              <m:sSup>
                                <m:sSupPr>
                                  <m:ctrlPr>
                                    <a:rPr lang="en-GB" sz="1400" b="1" i="1" kern="1200" baseline="0" smtClean="0">
                                      <a:solidFill>
                                        <a:schemeClr val="dk1"/>
                                      </a:solidFill>
                                      <a:effectLst/>
                                      <a:latin typeface="Cambria Math" panose="02040503050406030204" pitchFamily="18" charset="0"/>
                                      <a:ea typeface="+mn-ea"/>
                                      <a:cs typeface="Arial" panose="020B0604020202020204" pitchFamily="34" charset="0"/>
                                    </a:rPr>
                                  </m:ctrlPr>
                                </m:sSupPr>
                                <m:e>
                                  <m:r>
                                    <a:rPr lang="en-GB" sz="1400" b="1" i="1" kern="1200" baseline="0" smtClean="0">
                                      <a:solidFill>
                                        <a:schemeClr val="dk1"/>
                                      </a:solidFill>
                                      <a:effectLst/>
                                      <a:latin typeface="Cambria Math"/>
                                      <a:ea typeface="+mn-ea"/>
                                      <a:cs typeface="Arial" panose="020B0604020202020204" pitchFamily="34" charset="0"/>
                                    </a:rPr>
                                    <m:t>𝒃</m:t>
                                  </m:r>
                                  <m:r>
                                    <a:rPr lang="en-GB" sz="1400" b="1" i="1" kern="1200" baseline="0" smtClean="0">
                                      <a:solidFill>
                                        <a:schemeClr val="dk1"/>
                                      </a:solidFill>
                                      <a:effectLst/>
                                      <a:latin typeface="Cambria Math"/>
                                      <a:ea typeface="+mn-ea"/>
                                      <a:cs typeface="Arial" panose="020B0604020202020204" pitchFamily="34" charset="0"/>
                                    </a:rPr>
                                    <m:t>)</m:t>
                                  </m:r>
                                </m:e>
                                <m:sup>
                                  <m:r>
                                    <a:rPr lang="en-GB" sz="1400" b="1" i="1" kern="1200" baseline="0" smtClean="0">
                                      <a:solidFill>
                                        <a:schemeClr val="dk1"/>
                                      </a:solidFill>
                                      <a:effectLst/>
                                      <a:latin typeface="Cambria Math"/>
                                      <a:ea typeface="+mn-ea"/>
                                      <a:cs typeface="Arial" panose="020B0604020202020204" pitchFamily="34" charset="0"/>
                                    </a:rPr>
                                    <m:t>𝟐</m:t>
                                  </m:r>
                                </m:sup>
                              </m:sSup>
                              <m:r>
                                <a:rPr lang="en-GB" sz="1400" b="1" i="0" kern="1200" baseline="0" smtClean="0">
                                  <a:solidFill>
                                    <a:schemeClr val="dk1"/>
                                  </a:solidFill>
                                  <a:effectLst/>
                                  <a:latin typeface="Cambria Math"/>
                                  <a:ea typeface="+mn-ea"/>
                                  <a:cs typeface="Arial" panose="020B0604020202020204" pitchFamily="34" charset="0"/>
                                </a:rPr>
                                <m:t>=</m:t>
                              </m:r>
                              <m:sSup>
                                <m:sSupPr>
                                  <m:ctrlPr>
                                    <a:rPr lang="en-GB" sz="1400" b="1" i="1" kern="1200" baseline="0" smtClean="0">
                                      <a:solidFill>
                                        <a:schemeClr val="dk1"/>
                                      </a:solidFill>
                                      <a:effectLst/>
                                      <a:latin typeface="Cambria Math" panose="02040503050406030204" pitchFamily="18" charset="0"/>
                                      <a:ea typeface="+mn-ea"/>
                                      <a:cs typeface="Arial" panose="020B0604020202020204" pitchFamily="34" charset="0"/>
                                    </a:rPr>
                                  </m:ctrlPr>
                                </m:sSupPr>
                                <m:e>
                                  <m:r>
                                    <a:rPr lang="en-GB" sz="1400" b="1" i="1" kern="1200" baseline="0" smtClean="0">
                                      <a:solidFill>
                                        <a:schemeClr val="dk1"/>
                                      </a:solidFill>
                                      <a:effectLst/>
                                      <a:latin typeface="Cambria Math"/>
                                      <a:ea typeface="+mn-ea"/>
                                      <a:cs typeface="Arial" panose="020B0604020202020204" pitchFamily="34" charset="0"/>
                                    </a:rPr>
                                    <m:t>𝒓</m:t>
                                  </m:r>
                                </m:e>
                                <m:sup>
                                  <m:r>
                                    <a:rPr lang="en-GB" sz="1400" b="1" i="1" kern="1200" baseline="0" smtClean="0">
                                      <a:solidFill>
                                        <a:schemeClr val="dk1"/>
                                      </a:solidFill>
                                      <a:effectLst/>
                                      <a:latin typeface="Cambria Math"/>
                                      <a:ea typeface="+mn-ea"/>
                                      <a:cs typeface="Arial" panose="020B0604020202020204" pitchFamily="34" charset="0"/>
                                    </a:rPr>
                                    <m:t>𝟐</m:t>
                                  </m:r>
                                </m:sup>
                              </m:sSup>
                            </m:oMath>
                          </a14:m>
                          <a:r>
                            <a:rPr lang="en-GB" sz="1400" b="1" kern="1200" dirty="0" smtClean="0">
                              <a:solidFill>
                                <a:schemeClr val="dk1"/>
                              </a:solidFill>
                              <a:effectLst/>
                              <a:latin typeface="Arial" panose="020B0604020202020204" pitchFamily="34" charset="0"/>
                              <a:ea typeface="+mn-ea"/>
                              <a:cs typeface="Arial" panose="020B0604020202020204" pitchFamily="34" charset="0"/>
                            </a:rPr>
                            <a:t>; completing the square to find the centre and radius of a circle; use of the following properties:</a:t>
                          </a:r>
                          <a:endParaRPr lang="en-GB" sz="1400" kern="1200" dirty="0" smtClean="0">
                            <a:solidFill>
                              <a:schemeClr val="dk1"/>
                            </a:solidFill>
                            <a:effectLst/>
                            <a:latin typeface="Arial" panose="020B0604020202020204" pitchFamily="34" charset="0"/>
                            <a:ea typeface="+mn-ea"/>
                            <a:cs typeface="Arial" panose="020B0604020202020204" pitchFamily="34" charset="0"/>
                          </a:endParaRPr>
                        </a:p>
                        <a:p>
                          <a:pPr marL="573088" lvl="0" indent="-292100" algn="just" eaLnBrk="0" hangingPunct="0">
                            <a:lnSpc>
                              <a:spcPct val="150000"/>
                            </a:lnSpc>
                            <a:buFont typeface="Arial" panose="020B0604020202020204" pitchFamily="34" charset="0"/>
                            <a:buChar char="•"/>
                          </a:pPr>
                          <a:r>
                            <a:rPr lang="en-GB" sz="1400" b="1" kern="1200" dirty="0" smtClean="0">
                              <a:solidFill>
                                <a:schemeClr val="dk1"/>
                              </a:solidFill>
                              <a:effectLst/>
                              <a:latin typeface="Arial" panose="020B0604020202020204" pitchFamily="34" charset="0"/>
                              <a:ea typeface="+mn-ea"/>
                              <a:cs typeface="Arial" panose="020B0604020202020204" pitchFamily="34" charset="0"/>
                            </a:rPr>
                            <a:t>the angle in a semicircle is a right angle</a:t>
                          </a:r>
                          <a:endParaRPr lang="en-GB" sz="1400" kern="1200" dirty="0" smtClean="0">
                            <a:solidFill>
                              <a:schemeClr val="dk1"/>
                            </a:solidFill>
                            <a:effectLst/>
                            <a:latin typeface="Arial" panose="020B0604020202020204" pitchFamily="34" charset="0"/>
                            <a:ea typeface="+mn-ea"/>
                            <a:cs typeface="Arial" panose="020B0604020202020204" pitchFamily="34" charset="0"/>
                          </a:endParaRPr>
                        </a:p>
                        <a:p>
                          <a:pPr marL="573088" lvl="0" indent="-292100" algn="just" eaLnBrk="0" hangingPunct="0">
                            <a:lnSpc>
                              <a:spcPct val="150000"/>
                            </a:lnSpc>
                            <a:buFont typeface="Arial" panose="020B0604020202020204" pitchFamily="34" charset="0"/>
                            <a:buChar char="•"/>
                          </a:pPr>
                          <a:r>
                            <a:rPr lang="en-GB" sz="1400" b="1" kern="1200" dirty="0" smtClean="0">
                              <a:solidFill>
                                <a:schemeClr val="dk1"/>
                              </a:solidFill>
                              <a:effectLst/>
                              <a:latin typeface="Arial" panose="020B0604020202020204" pitchFamily="34" charset="0"/>
                              <a:ea typeface="+mn-ea"/>
                              <a:cs typeface="Arial" panose="020B0604020202020204" pitchFamily="34" charset="0"/>
                            </a:rPr>
                            <a:t>the perpendicular from the centre to a chord bisects the chord</a:t>
                          </a:r>
                          <a:endParaRPr lang="en-GB" sz="1400" kern="1200" dirty="0" smtClean="0">
                            <a:solidFill>
                              <a:schemeClr val="dk1"/>
                            </a:solidFill>
                            <a:effectLst/>
                            <a:latin typeface="Arial" panose="020B0604020202020204" pitchFamily="34" charset="0"/>
                            <a:ea typeface="+mn-ea"/>
                            <a:cs typeface="Arial" panose="020B0604020202020204" pitchFamily="34" charset="0"/>
                          </a:endParaRPr>
                        </a:p>
                        <a:p>
                          <a:pPr marL="573088" indent="-292100" algn="just">
                            <a:lnSpc>
                              <a:spcPct val="150000"/>
                            </a:lnSpc>
                            <a:buFont typeface="Arial" panose="020B0604020202020204" pitchFamily="34" charset="0"/>
                            <a:buChar char="•"/>
                          </a:pPr>
                          <a:r>
                            <a:rPr lang="en-GB" sz="1400" b="1" kern="1200" dirty="0" smtClean="0">
                              <a:solidFill>
                                <a:schemeClr val="dk1"/>
                              </a:solidFill>
                              <a:effectLst/>
                              <a:latin typeface="Arial" panose="020B0604020202020204" pitchFamily="34" charset="0"/>
                              <a:ea typeface="+mn-ea"/>
                              <a:cs typeface="Arial" panose="020B0604020202020204" pitchFamily="34" charset="0"/>
                            </a:rPr>
                            <a:t>the radius of a circle at a given point on its circumference is perpendicular to the tangent to the circle at that point</a:t>
                          </a:r>
                          <a:endParaRPr lang="en-GB" sz="1400" b="0" kern="1200" dirty="0" smtClean="0">
                            <a:solidFill>
                              <a:schemeClr val="dk1"/>
                            </a:solidFill>
                            <a:latin typeface="Arial" panose="020B0604020202020204" pitchFamily="34" charset="0"/>
                            <a:ea typeface="+mn-ea"/>
                            <a:cs typeface="Arial" panose="020B0604020202020204" pitchFamily="34" charset="0"/>
                          </a:endParaRPr>
                        </a:p>
                      </a:txBody>
                      <a:tcPr marT="45727" marB="45727"/>
                    </a:tc>
                    <a:tc>
                      <a:txBody>
                        <a:bodyPr/>
                        <a:lstStyle/>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endParaRPr lang="en-GB" sz="1100" b="1" dirty="0" smtClean="0">
                            <a:latin typeface="Arial" pitchFamily="34" charset="0"/>
                            <a:cs typeface="Arial" pitchFamily="34" charset="0"/>
                          </a:endParaRPr>
                        </a:p>
                      </a:txBody>
                      <a:tcPr marT="45721" marB="45721"/>
                    </a:tc>
                    <a:extLst>
                      <a:ext uri="{0D108BD9-81ED-4DB2-BD59-A6C34878D82A}">
                        <a16:rowId xmlns:a16="http://schemas.microsoft.com/office/drawing/2014/main" val="10001"/>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2364115327"/>
                  </p:ext>
                </p:extLst>
              </p:nvPr>
            </p:nvGraphicFramePr>
            <p:xfrm>
              <a:off x="306140" y="1332359"/>
              <a:ext cx="9937104" cy="4423376"/>
            </p:xfrm>
            <a:graphic>
              <a:graphicData uri="http://schemas.openxmlformats.org/drawingml/2006/table">
                <a:tbl>
                  <a:tblPr firstRow="1" bandRow="1">
                    <a:tableStyleId>{073A0DAA-6AF3-43AB-8588-CEC1D06C72B9}</a:tableStyleId>
                  </a:tblPr>
                  <a:tblGrid>
                    <a:gridCol w="459399"/>
                    <a:gridCol w="5445257"/>
                    <a:gridCol w="4032448"/>
                  </a:tblGrid>
                  <a:tr h="473650">
                    <a:tc>
                      <a:txBody>
                        <a:bodyPr/>
                        <a:lstStyle/>
                        <a:p>
                          <a:pPr>
                            <a:lnSpc>
                              <a:spcPct val="150000"/>
                            </a:lnSpc>
                            <a:buFont typeface="Wingdings" pitchFamily="2" charset="2"/>
                            <a:buChar char="Ø"/>
                          </a:pPr>
                          <a:endParaRPr lang="en-GB" sz="1100" dirty="0">
                            <a:effectLst>
                              <a:outerShdw blurRad="38100" dist="38100" dir="2700000" algn="tl">
                                <a:srgbClr val="000000">
                                  <a:alpha val="43137"/>
                                </a:srgbClr>
                              </a:outerShdw>
                            </a:effectLst>
                            <a:latin typeface="Arial" pitchFamily="34" charset="0"/>
                            <a:cs typeface="Arial" pitchFamily="34" charset="0"/>
                          </a:endParaRPr>
                        </a:p>
                      </a:txBody>
                      <a:tcPr marT="45721" marB="45721" anchor="ctr"/>
                    </a:tc>
                    <a:tc>
                      <a:txBody>
                        <a:bodyPr/>
                        <a:lstStyle/>
                        <a:p>
                          <a:pPr>
                            <a:lnSpc>
                              <a:spcPct val="150000"/>
                            </a:lnSpc>
                            <a:buFont typeface="Wingdings" pitchFamily="2" charset="2"/>
                            <a:buNone/>
                          </a:pPr>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content</a:t>
                          </a:r>
                          <a:r>
                            <a:rPr lang="en-GB" sz="1600" dirty="0" smtClean="0">
                              <a:effectLst>
                                <a:outerShdw blurRad="38100" dist="38100" dir="2700000" algn="tl">
                                  <a:srgbClr val="000000">
                                    <a:alpha val="43137"/>
                                  </a:srgbClr>
                                </a:outerShdw>
                              </a:effectLst>
                              <a:latin typeface="Arial" pitchFamily="34" charset="0"/>
                              <a:cs typeface="Arial" pitchFamily="34" charset="0"/>
                            </a:rPr>
                            <a:t>:</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721" marB="45721"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notes:</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721" marB="45721" anchor="ctr"/>
                    </a:tc>
                  </a:tr>
                  <a:tr h="3949726">
                    <a:tc>
                      <a:txBody>
                        <a:bodyPr/>
                        <a:lstStyle/>
                        <a:p>
                          <a:pPr algn="ctr">
                            <a:lnSpc>
                              <a:spcPct val="100000"/>
                            </a:lnSpc>
                            <a:buFontTx/>
                            <a:buNone/>
                          </a:pPr>
                          <a:r>
                            <a:rPr lang="en-GB" sz="2100" b="0" kern="1200" baseline="0" dirty="0" smtClean="0">
                              <a:solidFill>
                                <a:schemeClr val="dk1"/>
                              </a:solidFill>
                              <a:latin typeface="Arial" pitchFamily="34" charset="0"/>
                              <a:ea typeface="+mn-ea"/>
                              <a:cs typeface="Arial" pitchFamily="34" charset="0"/>
                            </a:rPr>
                            <a:t>C2</a:t>
                          </a:r>
                        </a:p>
                      </a:txBody>
                      <a:tcPr marT="45727" marB="45727" vert="vert">
                        <a:solidFill>
                          <a:srgbClr val="FF0000"/>
                        </a:solidFill>
                      </a:tcPr>
                    </a:tc>
                    <a:tc>
                      <a:txBody>
                        <a:bodyPr/>
                        <a:lstStyle/>
                        <a:p>
                          <a:endParaRPr lang="en-US"/>
                        </a:p>
                      </a:txBody>
                      <a:tcPr marT="45727" marB="45727">
                        <a:blipFill rotWithShape="1">
                          <a:blip r:embed="rId2"/>
                          <a:stretch>
                            <a:fillRect l="-10515" t="-12210" r="-74049" b="-155"/>
                          </a:stretch>
                        </a:blipFill>
                      </a:tcPr>
                    </a:tc>
                    <a:tc>
                      <a:txBody>
                        <a:bodyPr/>
                        <a:lstStyle/>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endParaRPr lang="en-GB" sz="1100" b="1" dirty="0" smtClean="0">
                            <a:latin typeface="Arial" pitchFamily="34" charset="0"/>
                            <a:cs typeface="Arial" pitchFamily="34" charset="0"/>
                          </a:endParaRPr>
                        </a:p>
                      </a:txBody>
                      <a:tcPr marT="45721" marB="45721"/>
                    </a:tc>
                  </a:tr>
                </a:tbl>
              </a:graphicData>
            </a:graphic>
          </p:graphicFrame>
        </mc:Fallback>
      </mc:AlternateContent>
      <p:sp>
        <p:nvSpPr>
          <p:cNvPr id="26626" name="TextBox 3"/>
          <p:cNvSpPr txBox="1">
            <a:spLocks noChangeArrowheads="1"/>
          </p:cNvSpPr>
          <p:nvPr/>
        </p:nvSpPr>
        <p:spPr bwMode="auto">
          <a:xfrm>
            <a:off x="306388" y="598488"/>
            <a:ext cx="5003293" cy="461665"/>
          </a:xfrm>
          <a:prstGeom prst="rect">
            <a:avLst/>
          </a:prstGeom>
          <a:noFill/>
          <a:ln w="9525">
            <a:noFill/>
            <a:miter lim="800000"/>
            <a:headEnd/>
            <a:tailEnd/>
          </a:ln>
        </p:spPr>
        <p:txBody>
          <a:bodyPr wrap="none">
            <a:spAutoFit/>
          </a:bodyPr>
          <a:lstStyle/>
          <a:p>
            <a:r>
              <a:rPr lang="en-GB" sz="2400" dirty="0">
                <a:solidFill>
                  <a:srgbClr val="412878"/>
                </a:solidFill>
                <a:latin typeface="AQA Chevin Pro Light" pitchFamily="34" charset="0"/>
              </a:rPr>
              <a:t>Straight </a:t>
            </a:r>
            <a:r>
              <a:rPr lang="en-GB" sz="2400" dirty="0" smtClean="0">
                <a:solidFill>
                  <a:srgbClr val="412878"/>
                </a:solidFill>
                <a:latin typeface="AQA Chevin Pro Light" pitchFamily="34" charset="0"/>
              </a:rPr>
              <a:t>lines and circles (slide 2 of 2)</a:t>
            </a:r>
            <a:endParaRPr lang="en-GB" sz="2400" dirty="0">
              <a:solidFill>
                <a:srgbClr val="412878"/>
              </a:solidFill>
              <a:latin typeface="AQA Chevin Pro Light" pitchFamily="34" charset="0"/>
            </a:endParaRPr>
          </a:p>
        </p:txBody>
      </p:sp>
      <p:sp>
        <p:nvSpPr>
          <p:cNvPr id="21" name="Right Arrow 20">
            <a:hlinkClick r:id="rId3" action="ppaction://hlinksldjump"/>
          </p:cNvPr>
          <p:cNvSpPr/>
          <p:nvPr/>
        </p:nvSpPr>
        <p:spPr>
          <a:xfrm>
            <a:off x="8132763" y="6853238"/>
            <a:ext cx="1285875" cy="708025"/>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1130713919"/>
                  </p:ext>
                </p:extLst>
              </p:nvPr>
            </p:nvGraphicFramePr>
            <p:xfrm>
              <a:off x="378148" y="1375544"/>
              <a:ext cx="9865096" cy="2021037"/>
            </p:xfrm>
            <a:graphic>
              <a:graphicData uri="http://schemas.openxmlformats.org/drawingml/2006/table">
                <a:tbl>
                  <a:tblPr firstRow="1" bandRow="1">
                    <a:tableStyleId>{073A0DAA-6AF3-43AB-8588-CEC1D06C72B9}</a:tableStyleId>
                  </a:tblPr>
                  <a:tblGrid>
                    <a:gridCol w="432000">
                      <a:extLst>
                        <a:ext uri="{9D8B030D-6E8A-4147-A177-3AD203B41FA5}">
                          <a16:colId xmlns:a16="http://schemas.microsoft.com/office/drawing/2014/main" val="20000"/>
                        </a:ext>
                      </a:extLst>
                    </a:gridCol>
                    <a:gridCol w="5400648">
                      <a:extLst>
                        <a:ext uri="{9D8B030D-6E8A-4147-A177-3AD203B41FA5}">
                          <a16:colId xmlns:a16="http://schemas.microsoft.com/office/drawing/2014/main" val="20001"/>
                        </a:ext>
                      </a:extLst>
                    </a:gridCol>
                    <a:gridCol w="4032448">
                      <a:extLst>
                        <a:ext uri="{9D8B030D-6E8A-4147-A177-3AD203B41FA5}">
                          <a16:colId xmlns:a16="http://schemas.microsoft.com/office/drawing/2014/main" val="20002"/>
                        </a:ext>
                      </a:extLst>
                    </a:gridCol>
                  </a:tblGrid>
                  <a:tr h="509030">
                    <a:tc>
                      <a:txBody>
                        <a:bodyPr/>
                        <a:lstStyle/>
                        <a:p>
                          <a:endParaRPr lang="en-GB" sz="1600" dirty="0">
                            <a:effectLst>
                              <a:outerShdw blurRad="38100" dist="38100" dir="2700000" algn="tl">
                                <a:srgbClr val="000000">
                                  <a:alpha val="43137"/>
                                </a:srgbClr>
                              </a:outerShdw>
                            </a:effectLst>
                            <a:latin typeface="Arial" pitchFamily="34" charset="0"/>
                          </a:endParaRPr>
                        </a:p>
                      </a:txBody>
                      <a:tcPr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content</a:t>
                          </a:r>
                          <a:r>
                            <a:rPr lang="en-GB" sz="1600" dirty="0" smtClean="0">
                              <a:effectLst>
                                <a:outerShdw blurRad="38100" dist="38100" dir="2700000" algn="tl">
                                  <a:srgbClr val="000000">
                                    <a:alpha val="43137"/>
                                  </a:srgbClr>
                                </a:outerShdw>
                              </a:effectLst>
                              <a:latin typeface="Arial" pitchFamily="34" charset="0"/>
                              <a:cs typeface="Arial" pitchFamily="34" charset="0"/>
                            </a:rPr>
                            <a:t>:</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notes:</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anchor="ctr"/>
                    </a:tc>
                    <a:extLst>
                      <a:ext uri="{0D108BD9-81ED-4DB2-BD59-A6C34878D82A}">
                        <a16:rowId xmlns:a16="http://schemas.microsoft.com/office/drawing/2014/main" val="10000"/>
                      </a:ext>
                    </a:extLst>
                  </a:tr>
                  <a:tr h="1512007">
                    <a:tc>
                      <a:txBody>
                        <a:bodyPr/>
                        <a:lstStyle/>
                        <a:p>
                          <a:pPr algn="ctr">
                            <a:lnSpc>
                              <a:spcPct val="100000"/>
                            </a:lnSpc>
                            <a:buFont typeface="Wingdings" pitchFamily="2" charset="2"/>
                            <a:buNone/>
                          </a:pPr>
                          <a:r>
                            <a:rPr lang="en-GB" sz="2100" b="0" kern="1200" dirty="0" smtClean="0">
                              <a:solidFill>
                                <a:schemeClr val="dk1"/>
                              </a:solidFill>
                              <a:latin typeface="Arial" pitchFamily="34" charset="0"/>
                              <a:ea typeface="+mn-ea"/>
                              <a:cs typeface="Arial" pitchFamily="34" charset="0"/>
                            </a:rPr>
                            <a:t>D1</a:t>
                          </a:r>
                        </a:p>
                      </a:txBody>
                      <a:tcPr marT="45723" marB="45723" vert="vert">
                        <a:solidFill>
                          <a:srgbClr val="FF9900"/>
                        </a:solidFill>
                      </a:tcPr>
                    </a:tc>
                    <a:tc>
                      <a:txBody>
                        <a:bodyPr/>
                        <a:lstStyle/>
                        <a:p>
                          <a:pPr marL="0" indent="0" algn="just" eaLnBrk="0" hangingPunct="0">
                            <a:lnSpc>
                              <a:spcPct val="150000"/>
                            </a:lnSpc>
                            <a:buFontTx/>
                            <a:buNone/>
                          </a:pPr>
                          <a:r>
                            <a:rPr lang="en-GB" sz="1400" b="1" kern="1200" dirty="0" smtClean="0">
                              <a:solidFill>
                                <a:schemeClr val="dk1"/>
                              </a:solidFill>
                              <a:effectLst/>
                              <a:latin typeface="Arial" panose="020B0604020202020204" pitchFamily="34" charset="0"/>
                              <a:ea typeface="+mn-ea"/>
                              <a:cs typeface="Arial" panose="020B0604020202020204" pitchFamily="34" charset="0"/>
                            </a:rPr>
                            <a:t>Understand and use the binomial expansion of   </a:t>
                          </a:r>
                          <a14:m>
                            <m:oMath xmlns:m="http://schemas.openxmlformats.org/officeDocument/2006/math">
                              <m:r>
                                <a:rPr lang="en-GB" sz="1400" b="1" i="1" kern="1200" smtClean="0">
                                  <a:solidFill>
                                    <a:schemeClr val="dk1"/>
                                  </a:solidFill>
                                  <a:effectLst/>
                                  <a:latin typeface="Cambria Math"/>
                                  <a:ea typeface="+mn-ea"/>
                                  <a:cs typeface="Arial" panose="020B0604020202020204" pitchFamily="34" charset="0"/>
                                </a:rPr>
                                <m:t>(</m:t>
                              </m:r>
                              <m:r>
                                <a:rPr lang="en-GB" sz="1400" b="1" i="1" kern="1200" smtClean="0">
                                  <a:solidFill>
                                    <a:schemeClr val="dk1"/>
                                  </a:solidFill>
                                  <a:effectLst/>
                                  <a:latin typeface="Cambria Math"/>
                                  <a:ea typeface="+mn-ea"/>
                                  <a:cs typeface="Arial" panose="020B0604020202020204" pitchFamily="34" charset="0"/>
                                </a:rPr>
                                <m:t>𝒂</m:t>
                              </m:r>
                              <m:r>
                                <a:rPr lang="en-GB" sz="1400" b="1" i="1" kern="1200" smtClean="0">
                                  <a:solidFill>
                                    <a:schemeClr val="dk1"/>
                                  </a:solidFill>
                                  <a:effectLst/>
                                  <a:latin typeface="Cambria Math"/>
                                  <a:ea typeface="+mn-ea"/>
                                  <a:cs typeface="Arial" panose="020B0604020202020204" pitchFamily="34" charset="0"/>
                                </a:rPr>
                                <m:t>+</m:t>
                              </m:r>
                              <m:r>
                                <a:rPr lang="en-GB" sz="1400" b="1" i="1" kern="1200" smtClean="0">
                                  <a:solidFill>
                                    <a:schemeClr val="dk1"/>
                                  </a:solidFill>
                                  <a:effectLst/>
                                  <a:latin typeface="Cambria Math"/>
                                  <a:ea typeface="+mn-ea"/>
                                  <a:cs typeface="Arial" panose="020B0604020202020204" pitchFamily="34" charset="0"/>
                                </a:rPr>
                                <m:t>𝒃</m:t>
                              </m:r>
                              <m:sSup>
                                <m:sSupPr>
                                  <m:ctrlPr>
                                    <a:rPr lang="en-GB" sz="1400" b="1" i="1" kern="1200" smtClean="0">
                                      <a:solidFill>
                                        <a:schemeClr val="dk1"/>
                                      </a:solidFill>
                                      <a:effectLst/>
                                      <a:latin typeface="Cambria Math" panose="02040503050406030204" pitchFamily="18" charset="0"/>
                                      <a:ea typeface="+mn-ea"/>
                                      <a:cs typeface="Arial" panose="020B0604020202020204" pitchFamily="34" charset="0"/>
                                    </a:rPr>
                                  </m:ctrlPr>
                                </m:sSupPr>
                                <m:e>
                                  <m:r>
                                    <a:rPr lang="en-GB" sz="1400" b="1" i="1" kern="1200" smtClean="0">
                                      <a:solidFill>
                                        <a:schemeClr val="dk1"/>
                                      </a:solidFill>
                                      <a:effectLst/>
                                      <a:latin typeface="Cambria Math"/>
                                      <a:ea typeface="+mn-ea"/>
                                      <a:cs typeface="Arial" panose="020B0604020202020204" pitchFamily="34" charset="0"/>
                                    </a:rPr>
                                    <m:t>𝒙</m:t>
                                  </m:r>
                                  <m:r>
                                    <a:rPr lang="en-GB" sz="1400" b="1" i="1" kern="1200" smtClean="0">
                                      <a:solidFill>
                                        <a:schemeClr val="dk1"/>
                                      </a:solidFill>
                                      <a:effectLst/>
                                      <a:latin typeface="Cambria Math"/>
                                      <a:ea typeface="+mn-ea"/>
                                      <a:cs typeface="Arial" panose="020B0604020202020204" pitchFamily="34" charset="0"/>
                                    </a:rPr>
                                    <m:t>)</m:t>
                                  </m:r>
                                </m:e>
                                <m:sup>
                                  <m:r>
                                    <a:rPr lang="en-GB" sz="1400" b="1" i="1" kern="1200" smtClean="0">
                                      <a:solidFill>
                                        <a:schemeClr val="dk1"/>
                                      </a:solidFill>
                                      <a:effectLst/>
                                      <a:latin typeface="Cambria Math"/>
                                      <a:ea typeface="+mn-ea"/>
                                      <a:cs typeface="Arial" panose="020B0604020202020204" pitchFamily="34" charset="0"/>
                                    </a:rPr>
                                    <m:t>𝒏</m:t>
                                  </m:r>
                                </m:sup>
                              </m:sSup>
                            </m:oMath>
                          </a14:m>
                          <a:r>
                            <a:rPr lang="en-GB" sz="1400" b="1" kern="1200" dirty="0" smtClean="0">
                              <a:solidFill>
                                <a:schemeClr val="dk1"/>
                              </a:solidFill>
                              <a:effectLst/>
                              <a:latin typeface="Arial" panose="020B0604020202020204" pitchFamily="34" charset="0"/>
                              <a:ea typeface="+mn-ea"/>
                              <a:cs typeface="Arial" panose="020B0604020202020204" pitchFamily="34" charset="0"/>
                            </a:rPr>
                            <a:t> for positive integer </a:t>
                          </a:r>
                          <a14:m>
                            <m:oMath xmlns:m="http://schemas.openxmlformats.org/officeDocument/2006/math">
                              <m:r>
                                <a:rPr lang="en-GB" sz="1400" b="1" i="1" kern="1200" smtClean="0">
                                  <a:solidFill>
                                    <a:schemeClr val="dk1"/>
                                  </a:solidFill>
                                  <a:effectLst/>
                                  <a:latin typeface="Cambria Math"/>
                                  <a:ea typeface="+mn-ea"/>
                                  <a:cs typeface="Arial" panose="020B0604020202020204" pitchFamily="34" charset="0"/>
                                </a:rPr>
                                <m:t>𝒏</m:t>
                              </m:r>
                            </m:oMath>
                          </a14:m>
                          <a:r>
                            <a:rPr lang="en-GB" sz="1400" b="1" kern="1200" dirty="0" smtClean="0">
                              <a:solidFill>
                                <a:schemeClr val="dk1"/>
                              </a:solidFill>
                              <a:effectLst/>
                              <a:latin typeface="Arial" panose="020B0604020202020204" pitchFamily="34" charset="0"/>
                              <a:ea typeface="+mn-ea"/>
                              <a:cs typeface="Arial" panose="020B0604020202020204" pitchFamily="34" charset="0"/>
                            </a:rPr>
                            <a:t> ; the notations </a:t>
                          </a:r>
                          <a14:m>
                            <m:oMath xmlns:m="http://schemas.openxmlformats.org/officeDocument/2006/math">
                              <m:r>
                                <a:rPr lang="en-GB" sz="1400" b="1" i="1" kern="1200" smtClean="0">
                                  <a:solidFill>
                                    <a:schemeClr val="dk1"/>
                                  </a:solidFill>
                                  <a:effectLst/>
                                  <a:latin typeface="Cambria Math"/>
                                  <a:ea typeface="+mn-ea"/>
                                  <a:cs typeface="Arial" panose="020B0604020202020204" pitchFamily="34" charset="0"/>
                                </a:rPr>
                                <m:t>𝒏</m:t>
                              </m:r>
                              <m:r>
                                <a:rPr lang="en-GB" sz="1400" b="1" i="1" kern="1200" smtClean="0">
                                  <a:solidFill>
                                    <a:schemeClr val="dk1"/>
                                  </a:solidFill>
                                  <a:effectLst/>
                                  <a:latin typeface="Cambria Math"/>
                                  <a:ea typeface="+mn-ea"/>
                                  <a:cs typeface="Arial" panose="020B0604020202020204" pitchFamily="34" charset="0"/>
                                </a:rPr>
                                <m:t>!</m:t>
                              </m:r>
                            </m:oMath>
                          </a14:m>
                          <a:r>
                            <a:rPr lang="en-GB" sz="1400" b="1" kern="1200" dirty="0" smtClean="0">
                              <a:solidFill>
                                <a:schemeClr val="dk1"/>
                              </a:solidFill>
                              <a:effectLst/>
                              <a:latin typeface="Arial" panose="020B0604020202020204" pitchFamily="34" charset="0"/>
                              <a:ea typeface="+mn-ea"/>
                              <a:cs typeface="Arial" panose="020B0604020202020204" pitchFamily="34" charset="0"/>
                            </a:rPr>
                            <a:t> and</a:t>
                          </a:r>
                          <a:r>
                            <a:rPr lang="en-GB" sz="1400" b="1" kern="1200" baseline="0" dirty="0" smtClean="0">
                              <a:solidFill>
                                <a:schemeClr val="dk1"/>
                              </a:solidFill>
                              <a:effectLst/>
                              <a:latin typeface="Arial" panose="020B0604020202020204" pitchFamily="34" charset="0"/>
                              <a:ea typeface="+mn-ea"/>
                              <a:cs typeface="Arial" panose="020B0604020202020204" pitchFamily="34" charset="0"/>
                            </a:rPr>
                            <a:t> </a:t>
                          </a:r>
                          <a14:m>
                            <m:oMath xmlns:m="http://schemas.openxmlformats.org/officeDocument/2006/math">
                              <m:r>
                                <a:rPr lang="en-GB" sz="1400" b="1" i="1" kern="1200" baseline="0" smtClean="0">
                                  <a:solidFill>
                                    <a:schemeClr val="dk1"/>
                                  </a:solidFill>
                                  <a:effectLst/>
                                  <a:latin typeface="Cambria Math"/>
                                  <a:ea typeface="+mn-ea"/>
                                  <a:cs typeface="Arial" panose="020B0604020202020204" pitchFamily="34" charset="0"/>
                                </a:rPr>
                                <m:t>𝒏</m:t>
                              </m:r>
                            </m:oMath>
                          </a14:m>
                          <a:r>
                            <a:rPr lang="en-GB" sz="1400" b="1" kern="1200" dirty="0" smtClean="0">
                              <a:solidFill>
                                <a:schemeClr val="dk1"/>
                              </a:solidFill>
                              <a:effectLst/>
                              <a:latin typeface="Arial" panose="020B0604020202020204" pitchFamily="34" charset="0"/>
                              <a:ea typeface="+mn-ea"/>
                              <a:cs typeface="Arial" panose="020B0604020202020204" pitchFamily="34" charset="0"/>
                            </a:rPr>
                            <a:t>C</a:t>
                          </a:r>
                          <a14:m>
                            <m:oMath xmlns:m="http://schemas.openxmlformats.org/officeDocument/2006/math">
                              <m:r>
                                <a:rPr lang="en-GB" sz="1400" b="1" i="1" kern="1200" dirty="0" smtClean="0">
                                  <a:solidFill>
                                    <a:schemeClr val="dk1"/>
                                  </a:solidFill>
                                  <a:effectLst/>
                                  <a:latin typeface="Cambria Math"/>
                                  <a:ea typeface="+mn-ea"/>
                                  <a:cs typeface="Arial" panose="020B0604020202020204" pitchFamily="34" charset="0"/>
                                </a:rPr>
                                <m:t>𝒓</m:t>
                              </m:r>
                            </m:oMath>
                          </a14:m>
                          <a:r>
                            <a:rPr lang="en-GB" sz="1400" b="1" kern="1200" dirty="0" smtClean="0">
                              <a:solidFill>
                                <a:schemeClr val="dk1"/>
                              </a:solidFill>
                              <a:effectLst/>
                              <a:latin typeface="Arial" panose="020B0604020202020204" pitchFamily="34" charset="0"/>
                              <a:ea typeface="+mn-ea"/>
                              <a:cs typeface="Arial" panose="020B0604020202020204" pitchFamily="34" charset="0"/>
                            </a:rPr>
                            <a:t> ; link to binomial probabilities</a:t>
                          </a:r>
                          <a:endParaRPr lang="en-GB" sz="1400" kern="1200" dirty="0">
                            <a:solidFill>
                              <a:schemeClr val="dk1"/>
                            </a:solidFill>
                            <a:effectLst/>
                            <a:latin typeface="Arial" panose="020B0604020202020204" pitchFamily="34" charset="0"/>
                            <a:ea typeface="+mn-ea"/>
                            <a:cs typeface="Arial" panose="020B0604020202020204" pitchFamily="34" charset="0"/>
                          </a:endParaRPr>
                        </a:p>
                      </a:txBody>
                      <a:tcPr marT="45723" marB="45723"/>
                    </a:tc>
                    <a:tc>
                      <a:txBody>
                        <a:bodyPr/>
                        <a:lstStyle/>
                        <a:p>
                          <a:pPr marL="0" indent="0" algn="l" defTabSz="914400" rtl="0" eaLnBrk="1" latinLnBrk="0" hangingPunct="1">
                            <a:lnSpc>
                              <a:spcPct val="150000"/>
                            </a:lnSpc>
                            <a:buFontTx/>
                            <a:buNone/>
                          </a:pPr>
                          <a:r>
                            <a:rPr lang="en-GB" sz="1400" b="0" kern="1200" baseline="0" dirty="0" smtClean="0">
                              <a:solidFill>
                                <a:schemeClr val="dk1"/>
                              </a:solidFill>
                              <a:latin typeface="Arial" panose="020B0604020202020204" pitchFamily="34" charset="0"/>
                              <a:ea typeface="+mn-ea"/>
                              <a:cs typeface="Arial" panose="020B0604020202020204" pitchFamily="34" charset="0"/>
                            </a:rPr>
                            <a:t>The binomial expansion for any rational </a:t>
                          </a:r>
                          <a14:m>
                            <m:oMath xmlns:m="http://schemas.openxmlformats.org/officeDocument/2006/math">
                              <m:r>
                                <a:rPr lang="en-GB" sz="1400" b="0" i="1" kern="1200" baseline="0" smtClean="0">
                                  <a:solidFill>
                                    <a:schemeClr val="dk1"/>
                                  </a:solidFill>
                                  <a:latin typeface="Cambria Math"/>
                                  <a:ea typeface="+mn-ea"/>
                                  <a:cs typeface="Arial" panose="020B0604020202020204" pitchFamily="34" charset="0"/>
                                </a:rPr>
                                <m:t>𝑛</m:t>
                              </m:r>
                              <m:r>
                                <a:rPr lang="en-GB" sz="1400" b="0" i="1" kern="1200" baseline="0" smtClean="0">
                                  <a:solidFill>
                                    <a:schemeClr val="dk1"/>
                                  </a:solidFill>
                                  <a:latin typeface="Cambria Math"/>
                                  <a:ea typeface="+mn-ea"/>
                                  <a:cs typeface="Arial" panose="020B0604020202020204" pitchFamily="34" charset="0"/>
                                </a:rPr>
                                <m:t> </m:t>
                              </m:r>
                            </m:oMath>
                          </a14:m>
                          <a:r>
                            <a:rPr lang="en-GB" sz="1400" b="0" i="0" u="none" kern="1200" baseline="0" dirty="0" smtClean="0">
                              <a:solidFill>
                                <a:schemeClr val="dk1"/>
                              </a:solidFill>
                              <a:latin typeface="Arial" panose="020B0604020202020204" pitchFamily="34" charset="0"/>
                              <a:ea typeface="+mn-ea"/>
                              <a:cs typeface="Arial" panose="020B0604020202020204" pitchFamily="34" charset="0"/>
                            </a:rPr>
                            <a:t>will be covered in </a:t>
                          </a:r>
                          <a:r>
                            <a:rPr lang="en-GB" sz="1400" b="0" i="0" u="none" kern="1200" baseline="0" dirty="0" smtClean="0">
                              <a:solidFill>
                                <a:schemeClr val="dk1"/>
                              </a:solidFill>
                              <a:latin typeface="Arial" panose="020B0604020202020204" pitchFamily="34" charset="0"/>
                              <a:ea typeface="+mn-ea"/>
                              <a:cs typeface="Arial" panose="020B0604020202020204" pitchFamily="34" charset="0"/>
                              <a:hlinkClick r:id="rId2" action="ppaction://hlinksldjump"/>
                            </a:rPr>
                            <a:t>year 13, Binomial theorem, sequences and series</a:t>
                          </a:r>
                          <a:endParaRPr lang="en-GB" sz="1400" b="0" i="1" u="none" kern="1200" baseline="0" dirty="0" smtClean="0">
                            <a:solidFill>
                              <a:schemeClr val="dk1"/>
                            </a:solidFill>
                            <a:latin typeface="Arial" panose="020B0604020202020204" pitchFamily="34" charset="0"/>
                            <a:ea typeface="+mn-ea"/>
                            <a:cs typeface="Arial" panose="020B0604020202020204" pitchFamily="34" charset="0"/>
                          </a:endParaRPr>
                        </a:p>
                      </a:txBody>
                      <a:tcPr marT="45723" marB="45723"/>
                    </a:tc>
                    <a:extLst>
                      <a:ext uri="{0D108BD9-81ED-4DB2-BD59-A6C34878D82A}">
                        <a16:rowId xmlns:a16="http://schemas.microsoft.com/office/drawing/2014/main" val="10001"/>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1130713919"/>
                  </p:ext>
                </p:extLst>
              </p:nvPr>
            </p:nvGraphicFramePr>
            <p:xfrm>
              <a:off x="378148" y="1375544"/>
              <a:ext cx="9865096" cy="2021037"/>
            </p:xfrm>
            <a:graphic>
              <a:graphicData uri="http://schemas.openxmlformats.org/drawingml/2006/table">
                <a:tbl>
                  <a:tblPr firstRow="1" bandRow="1">
                    <a:tableStyleId>{073A0DAA-6AF3-43AB-8588-CEC1D06C72B9}</a:tableStyleId>
                  </a:tblPr>
                  <a:tblGrid>
                    <a:gridCol w="432000"/>
                    <a:gridCol w="5400648"/>
                    <a:gridCol w="4032448"/>
                  </a:tblGrid>
                  <a:tr h="509030">
                    <a:tc>
                      <a:txBody>
                        <a:bodyPr/>
                        <a:lstStyle/>
                        <a:p>
                          <a:endParaRPr lang="en-GB" sz="1600" dirty="0">
                            <a:effectLst>
                              <a:outerShdw blurRad="38100" dist="38100" dir="2700000" algn="tl">
                                <a:srgbClr val="000000">
                                  <a:alpha val="43137"/>
                                </a:srgbClr>
                              </a:outerShdw>
                            </a:effectLst>
                            <a:latin typeface="Arial" pitchFamily="34" charset="0"/>
                          </a:endParaRPr>
                        </a:p>
                      </a:txBody>
                      <a:tcPr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content</a:t>
                          </a:r>
                          <a:r>
                            <a:rPr lang="en-GB" sz="1600" dirty="0" smtClean="0">
                              <a:effectLst>
                                <a:outerShdw blurRad="38100" dist="38100" dir="2700000" algn="tl">
                                  <a:srgbClr val="000000">
                                    <a:alpha val="43137"/>
                                  </a:srgbClr>
                                </a:outerShdw>
                              </a:effectLst>
                              <a:latin typeface="Arial" pitchFamily="34" charset="0"/>
                              <a:cs typeface="Arial" pitchFamily="34" charset="0"/>
                            </a:rPr>
                            <a:t>:</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notes:</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anchor="ctr"/>
                    </a:tc>
                  </a:tr>
                  <a:tr h="1512007">
                    <a:tc>
                      <a:txBody>
                        <a:bodyPr/>
                        <a:lstStyle/>
                        <a:p>
                          <a:pPr algn="ctr">
                            <a:lnSpc>
                              <a:spcPct val="100000"/>
                            </a:lnSpc>
                            <a:buFont typeface="Wingdings" pitchFamily="2" charset="2"/>
                            <a:buNone/>
                          </a:pPr>
                          <a:r>
                            <a:rPr lang="en-GB" sz="2100" b="0" kern="1200" dirty="0" smtClean="0">
                              <a:solidFill>
                                <a:schemeClr val="dk1"/>
                              </a:solidFill>
                              <a:latin typeface="Arial" pitchFamily="34" charset="0"/>
                              <a:ea typeface="+mn-ea"/>
                              <a:cs typeface="Arial" pitchFamily="34" charset="0"/>
                            </a:rPr>
                            <a:t>D1</a:t>
                          </a:r>
                        </a:p>
                      </a:txBody>
                      <a:tcPr marT="45723" marB="45723" vert="vert">
                        <a:solidFill>
                          <a:srgbClr val="FF9900"/>
                        </a:solidFill>
                      </a:tcPr>
                    </a:tc>
                    <a:tc>
                      <a:txBody>
                        <a:bodyPr/>
                        <a:lstStyle/>
                        <a:p>
                          <a:endParaRPr lang="en-US"/>
                        </a:p>
                      </a:txBody>
                      <a:tcPr marT="45723" marB="45723">
                        <a:blipFill rotWithShape="1">
                          <a:blip r:embed="rId3"/>
                          <a:stretch>
                            <a:fillRect l="-10722" t="-33871" r="-74718" b="-403"/>
                          </a:stretch>
                        </a:blipFill>
                      </a:tcPr>
                    </a:tc>
                    <a:tc>
                      <a:txBody>
                        <a:bodyPr/>
                        <a:lstStyle/>
                        <a:p>
                          <a:endParaRPr lang="en-US"/>
                        </a:p>
                      </a:txBody>
                      <a:tcPr marT="45723" marB="45723">
                        <a:blipFill rotWithShape="1">
                          <a:blip r:embed="rId3"/>
                          <a:stretch>
                            <a:fillRect l="-148411" t="-33871" r="-151" b="-403"/>
                          </a:stretch>
                        </a:blipFill>
                      </a:tcPr>
                    </a:tc>
                  </a:tr>
                </a:tbl>
              </a:graphicData>
            </a:graphic>
          </p:graphicFrame>
        </mc:Fallback>
      </mc:AlternateContent>
      <p:sp>
        <p:nvSpPr>
          <p:cNvPr id="27650" name="TextBox 3"/>
          <p:cNvSpPr txBox="1">
            <a:spLocks noChangeArrowheads="1"/>
          </p:cNvSpPr>
          <p:nvPr/>
        </p:nvSpPr>
        <p:spPr bwMode="auto">
          <a:xfrm>
            <a:off x="219075" y="492125"/>
            <a:ext cx="5972175" cy="461665"/>
          </a:xfrm>
          <a:prstGeom prst="rect">
            <a:avLst/>
          </a:prstGeom>
          <a:noFill/>
          <a:ln w="9525">
            <a:noFill/>
            <a:miter lim="800000"/>
            <a:headEnd/>
            <a:tailEnd/>
          </a:ln>
        </p:spPr>
        <p:txBody>
          <a:bodyPr>
            <a:spAutoFit/>
          </a:bodyPr>
          <a:lstStyle/>
          <a:p>
            <a:r>
              <a:rPr lang="en-GB" sz="2400" dirty="0">
                <a:solidFill>
                  <a:srgbClr val="412878"/>
                </a:solidFill>
                <a:latin typeface="AQA Chevin Pro Light" pitchFamily="34" charset="0"/>
              </a:rPr>
              <a:t>Binomial </a:t>
            </a:r>
            <a:r>
              <a:rPr lang="en-GB" sz="2400" dirty="0" smtClean="0">
                <a:solidFill>
                  <a:srgbClr val="412878"/>
                </a:solidFill>
                <a:latin typeface="AQA Chevin Pro Light" pitchFamily="34" charset="0"/>
              </a:rPr>
              <a:t>expansions</a:t>
            </a:r>
            <a:endParaRPr lang="en-GB" sz="2400" dirty="0">
              <a:solidFill>
                <a:srgbClr val="412878"/>
              </a:solidFill>
              <a:latin typeface="AQA Chevin Pro Light"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552620370"/>
                  </p:ext>
                </p:extLst>
              </p:nvPr>
            </p:nvGraphicFramePr>
            <p:xfrm>
              <a:off x="378148" y="1223521"/>
              <a:ext cx="9865096" cy="3769614"/>
            </p:xfrm>
            <a:graphic>
              <a:graphicData uri="http://schemas.openxmlformats.org/drawingml/2006/table">
                <a:tbl>
                  <a:tblPr firstRow="1" bandRow="1">
                    <a:tableStyleId>{073A0DAA-6AF3-43AB-8588-CEC1D06C72B9}</a:tableStyleId>
                  </a:tblPr>
                  <a:tblGrid>
                    <a:gridCol w="432000">
                      <a:extLst>
                        <a:ext uri="{9D8B030D-6E8A-4147-A177-3AD203B41FA5}">
                          <a16:colId xmlns:a16="http://schemas.microsoft.com/office/drawing/2014/main" val="20000"/>
                        </a:ext>
                      </a:extLst>
                    </a:gridCol>
                    <a:gridCol w="5400648">
                      <a:extLst>
                        <a:ext uri="{9D8B030D-6E8A-4147-A177-3AD203B41FA5}">
                          <a16:colId xmlns:a16="http://schemas.microsoft.com/office/drawing/2014/main" val="20001"/>
                        </a:ext>
                      </a:extLst>
                    </a:gridCol>
                    <a:gridCol w="4032448">
                      <a:extLst>
                        <a:ext uri="{9D8B030D-6E8A-4147-A177-3AD203B41FA5}">
                          <a16:colId xmlns:a16="http://schemas.microsoft.com/office/drawing/2014/main" val="20002"/>
                        </a:ext>
                      </a:extLst>
                    </a:gridCol>
                  </a:tblGrid>
                  <a:tr h="432048">
                    <a:tc>
                      <a:txBody>
                        <a:bodyPr/>
                        <a:lstStyle/>
                        <a:p>
                          <a:endParaRPr lang="en-GB" sz="1600" dirty="0">
                            <a:effectLst>
                              <a:outerShdw blurRad="38100" dist="38100" dir="2700000" algn="tl">
                                <a:srgbClr val="000000">
                                  <a:alpha val="43137"/>
                                </a:srgbClr>
                              </a:outerShdw>
                            </a:effectLst>
                            <a:latin typeface="Arial" pitchFamily="34" charset="0"/>
                          </a:endParaRPr>
                        </a:p>
                      </a:txBody>
                      <a:tcPr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content</a:t>
                          </a:r>
                          <a:r>
                            <a:rPr lang="en-GB" sz="1600" dirty="0" smtClean="0">
                              <a:effectLst>
                                <a:outerShdw blurRad="38100" dist="38100" dir="2700000" algn="tl">
                                  <a:srgbClr val="000000">
                                    <a:alpha val="43137"/>
                                  </a:srgbClr>
                                </a:outerShdw>
                              </a:effectLst>
                              <a:latin typeface="Arial" pitchFamily="34" charset="0"/>
                              <a:cs typeface="Arial" pitchFamily="34" charset="0"/>
                            </a:rPr>
                            <a:t>:</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notes:</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anchor="ctr"/>
                    </a:tc>
                    <a:extLst>
                      <a:ext uri="{0D108BD9-81ED-4DB2-BD59-A6C34878D82A}">
                        <a16:rowId xmlns:a16="http://schemas.microsoft.com/office/drawing/2014/main" val="10000"/>
                      </a:ext>
                    </a:extLst>
                  </a:tr>
                  <a:tr h="936104">
                    <a:tc>
                      <a:txBody>
                        <a:bodyPr/>
                        <a:lstStyle/>
                        <a:p>
                          <a:pPr algn="ctr">
                            <a:lnSpc>
                              <a:spcPct val="100000"/>
                            </a:lnSpc>
                            <a:buFont typeface="Wingdings" pitchFamily="2" charset="2"/>
                            <a:buNone/>
                          </a:pPr>
                          <a:r>
                            <a:rPr lang="en-GB" sz="2100" b="0" kern="1200" dirty="0" smtClean="0">
                              <a:solidFill>
                                <a:schemeClr val="dk1"/>
                              </a:solidFill>
                              <a:latin typeface="Arial" pitchFamily="34" charset="0"/>
                              <a:ea typeface="+mn-ea"/>
                              <a:cs typeface="Arial" pitchFamily="34" charset="0"/>
                            </a:rPr>
                            <a:t>G1</a:t>
                          </a:r>
                        </a:p>
                      </a:txBody>
                      <a:tcPr marT="45723" marB="45723" vert="vert">
                        <a:solidFill>
                          <a:srgbClr val="00B050"/>
                        </a:solidFill>
                      </a:tcPr>
                    </a:tc>
                    <a:tc>
                      <a:txBody>
                        <a:bodyPr/>
                        <a:lstStyle/>
                        <a:p>
                          <a:pPr marL="285750" indent="-285750" algn="just" defTabSz="914400" rtl="0" eaLnBrk="1" latinLnBrk="0" hangingPunct="1">
                            <a:lnSpc>
                              <a:spcPct val="150000"/>
                            </a:lnSpc>
                            <a:buFont typeface="Arial" pitchFamily="34" charset="0"/>
                            <a:buChar char="•"/>
                          </a:pPr>
                          <a:r>
                            <a:rPr lang="en-GB" sz="1400" b="1" kern="1200" dirty="0" smtClean="0">
                              <a:solidFill>
                                <a:schemeClr val="dk1"/>
                              </a:solidFill>
                              <a:effectLst/>
                              <a:latin typeface="Arial" panose="020B0604020202020204" pitchFamily="34" charset="0"/>
                              <a:ea typeface="+mn-ea"/>
                              <a:cs typeface="Arial" panose="020B0604020202020204" pitchFamily="34" charset="0"/>
                            </a:rPr>
                            <a:t>Understand and use the derivative of </a:t>
                          </a:r>
                          <a14:m>
                            <m:oMath xmlns:m="http://schemas.openxmlformats.org/officeDocument/2006/math">
                              <m:r>
                                <a:rPr lang="en-GB" sz="1400" b="1" i="0" kern="1200" smtClean="0">
                                  <a:solidFill>
                                    <a:schemeClr val="dk1"/>
                                  </a:solidFill>
                                  <a:effectLst/>
                                  <a:latin typeface="Cambria Math"/>
                                  <a:ea typeface="+mn-ea"/>
                                  <a:cs typeface="Arial" panose="020B0604020202020204" pitchFamily="34" charset="0"/>
                                </a:rPr>
                                <m:t>𝐟</m:t>
                              </m:r>
                              <m:d>
                                <m:dPr>
                                  <m:ctrlPr>
                                    <a:rPr lang="en-GB" sz="1400" b="1" i="1" kern="1200" smtClean="0">
                                      <a:solidFill>
                                        <a:schemeClr val="dk1"/>
                                      </a:solidFill>
                                      <a:effectLst/>
                                      <a:latin typeface="Cambria Math" panose="02040503050406030204" pitchFamily="18" charset="0"/>
                                      <a:ea typeface="+mn-ea"/>
                                      <a:cs typeface="Arial" panose="020B0604020202020204" pitchFamily="34" charset="0"/>
                                    </a:rPr>
                                  </m:ctrlPr>
                                </m:dPr>
                                <m:e>
                                  <m:r>
                                    <a:rPr lang="en-GB" sz="1400" b="1" i="1" kern="1200" smtClean="0">
                                      <a:solidFill>
                                        <a:schemeClr val="dk1"/>
                                      </a:solidFill>
                                      <a:effectLst/>
                                      <a:latin typeface="Cambria Math"/>
                                      <a:ea typeface="+mn-ea"/>
                                      <a:cs typeface="Arial" panose="020B0604020202020204" pitchFamily="34" charset="0"/>
                                    </a:rPr>
                                    <m:t>𝒙</m:t>
                                  </m:r>
                                </m:e>
                              </m:d>
                            </m:oMath>
                          </a14:m>
                          <a:r>
                            <a:rPr lang="en-GB" sz="1400" b="1" kern="1200" dirty="0" smtClean="0">
                              <a:solidFill>
                                <a:schemeClr val="dk1"/>
                              </a:solidFill>
                              <a:effectLst/>
                              <a:latin typeface="Arial" panose="020B0604020202020204" pitchFamily="34" charset="0"/>
                              <a:ea typeface="+mn-ea"/>
                              <a:cs typeface="Arial" panose="020B0604020202020204" pitchFamily="34" charset="0"/>
                            </a:rPr>
                            <a:t> as the gradient of the tangent to the graph of </a:t>
                          </a:r>
                          <a14:m>
                            <m:oMath xmlns:m="http://schemas.openxmlformats.org/officeDocument/2006/math">
                              <m:r>
                                <a:rPr lang="en-GB" sz="1400" b="1" i="1" kern="1200" smtClean="0">
                                  <a:solidFill>
                                    <a:schemeClr val="dk1"/>
                                  </a:solidFill>
                                  <a:effectLst/>
                                  <a:latin typeface="Cambria Math"/>
                                  <a:ea typeface="+mn-ea"/>
                                  <a:cs typeface="Arial" panose="020B0604020202020204" pitchFamily="34" charset="0"/>
                                </a:rPr>
                                <m:t>𝒚</m:t>
                              </m:r>
                              <m:r>
                                <a:rPr lang="en-GB" sz="1400" b="1" i="1" kern="1200" smtClean="0">
                                  <a:solidFill>
                                    <a:schemeClr val="dk1"/>
                                  </a:solidFill>
                                  <a:effectLst/>
                                  <a:latin typeface="Cambria Math"/>
                                  <a:ea typeface="+mn-ea"/>
                                  <a:cs typeface="Arial" panose="020B0604020202020204" pitchFamily="34" charset="0"/>
                                </a:rPr>
                                <m:t>=</m:t>
                              </m:r>
                              <m:r>
                                <a:rPr lang="en-GB" sz="1400" b="1" i="0" kern="1200" smtClean="0">
                                  <a:solidFill>
                                    <a:schemeClr val="dk1"/>
                                  </a:solidFill>
                                  <a:effectLst/>
                                  <a:latin typeface="Cambria Math"/>
                                  <a:ea typeface="+mn-ea"/>
                                  <a:cs typeface="Arial" panose="020B0604020202020204" pitchFamily="34" charset="0"/>
                                </a:rPr>
                                <m:t>𝐟</m:t>
                              </m:r>
                              <m:d>
                                <m:dPr>
                                  <m:ctrlPr>
                                    <a:rPr lang="en-GB" sz="1400" b="1" i="1" kern="1200" smtClean="0">
                                      <a:solidFill>
                                        <a:schemeClr val="dk1"/>
                                      </a:solidFill>
                                      <a:effectLst/>
                                      <a:latin typeface="Cambria Math" panose="02040503050406030204" pitchFamily="18" charset="0"/>
                                      <a:ea typeface="+mn-ea"/>
                                      <a:cs typeface="Arial" panose="020B0604020202020204" pitchFamily="34" charset="0"/>
                                    </a:rPr>
                                  </m:ctrlPr>
                                </m:dPr>
                                <m:e>
                                  <m:r>
                                    <a:rPr lang="en-GB" sz="1400" b="1" i="1" kern="1200" smtClean="0">
                                      <a:solidFill>
                                        <a:schemeClr val="dk1"/>
                                      </a:solidFill>
                                      <a:effectLst/>
                                      <a:latin typeface="Cambria Math"/>
                                      <a:ea typeface="+mn-ea"/>
                                      <a:cs typeface="Arial" panose="020B0604020202020204" pitchFamily="34" charset="0"/>
                                    </a:rPr>
                                    <m:t>𝒙</m:t>
                                  </m:r>
                                </m:e>
                              </m:d>
                            </m:oMath>
                          </a14:m>
                          <a:r>
                            <a:rPr lang="en-GB" sz="1400" b="1" kern="1200" dirty="0" smtClean="0">
                              <a:solidFill>
                                <a:schemeClr val="dk1"/>
                              </a:solidFill>
                              <a:effectLst/>
                              <a:latin typeface="Arial" panose="020B0604020202020204" pitchFamily="34" charset="0"/>
                              <a:ea typeface="+mn-ea"/>
                              <a:cs typeface="Arial" panose="020B0604020202020204" pitchFamily="34" charset="0"/>
                            </a:rPr>
                            <a:t> at a general point </a:t>
                          </a:r>
                          <a14:m>
                            <m:oMath xmlns:m="http://schemas.openxmlformats.org/officeDocument/2006/math">
                              <m:d>
                                <m:dPr>
                                  <m:ctrlPr>
                                    <a:rPr lang="en-GB" sz="1400" b="1" i="1" kern="1200" smtClean="0">
                                      <a:solidFill>
                                        <a:schemeClr val="dk1"/>
                                      </a:solidFill>
                                      <a:effectLst/>
                                      <a:latin typeface="Cambria Math" panose="02040503050406030204" pitchFamily="18" charset="0"/>
                                      <a:ea typeface="+mn-ea"/>
                                      <a:cs typeface="Arial" panose="020B0604020202020204" pitchFamily="34" charset="0"/>
                                    </a:rPr>
                                  </m:ctrlPr>
                                </m:dPr>
                                <m:e>
                                  <m:r>
                                    <a:rPr lang="en-GB" sz="1400" b="1" i="1" kern="1200" smtClean="0">
                                      <a:solidFill>
                                        <a:schemeClr val="dk1"/>
                                      </a:solidFill>
                                      <a:effectLst/>
                                      <a:latin typeface="Cambria Math"/>
                                      <a:ea typeface="+mn-ea"/>
                                      <a:cs typeface="Arial" panose="020B0604020202020204" pitchFamily="34" charset="0"/>
                                    </a:rPr>
                                    <m:t>𝒙</m:t>
                                  </m:r>
                                  <m:r>
                                    <a:rPr lang="en-GB" sz="1400" b="1" i="1" kern="1200" smtClean="0">
                                      <a:solidFill>
                                        <a:schemeClr val="dk1"/>
                                      </a:solidFill>
                                      <a:effectLst/>
                                      <a:latin typeface="Cambria Math"/>
                                      <a:ea typeface="+mn-ea"/>
                                      <a:cs typeface="Arial" panose="020B0604020202020204" pitchFamily="34" charset="0"/>
                                    </a:rPr>
                                    <m:t>,  </m:t>
                                  </m:r>
                                  <m:r>
                                    <a:rPr lang="en-GB" sz="1400" b="1" i="1" kern="1200" smtClean="0">
                                      <a:solidFill>
                                        <a:schemeClr val="dk1"/>
                                      </a:solidFill>
                                      <a:effectLst/>
                                      <a:latin typeface="Cambria Math"/>
                                      <a:ea typeface="+mn-ea"/>
                                      <a:cs typeface="Arial" panose="020B0604020202020204" pitchFamily="34" charset="0"/>
                                    </a:rPr>
                                    <m:t>𝒚</m:t>
                                  </m:r>
                                </m:e>
                              </m:d>
                            </m:oMath>
                          </a14:m>
                          <a:r>
                            <a:rPr lang="en-GB" sz="1400" b="1" kern="1200" dirty="0" smtClean="0">
                              <a:solidFill>
                                <a:schemeClr val="dk1"/>
                              </a:solidFill>
                              <a:effectLst/>
                              <a:latin typeface="Arial" panose="020B0604020202020204" pitchFamily="34" charset="0"/>
                              <a:ea typeface="+mn-ea"/>
                              <a:cs typeface="Arial" panose="020B0604020202020204" pitchFamily="34" charset="0"/>
                            </a:rPr>
                            <a:t> ; the gradient of the tangent</a:t>
                          </a:r>
                          <a:r>
                            <a:rPr lang="en-GB" sz="1400" kern="1200" dirty="0" smtClean="0">
                              <a:solidFill>
                                <a:schemeClr val="dk1"/>
                              </a:solidFill>
                              <a:effectLst/>
                              <a:latin typeface="Arial" panose="020B0604020202020204" pitchFamily="34" charset="0"/>
                              <a:ea typeface="+mn-ea"/>
                              <a:cs typeface="Arial" panose="020B0604020202020204" pitchFamily="34" charset="0"/>
                            </a:rPr>
                            <a:t> </a:t>
                          </a:r>
                          <a:r>
                            <a:rPr lang="en-GB" sz="1400" b="1" kern="1200" dirty="0" smtClean="0">
                              <a:solidFill>
                                <a:schemeClr val="dk1"/>
                              </a:solidFill>
                              <a:effectLst/>
                              <a:latin typeface="Arial" panose="020B0604020202020204" pitchFamily="34" charset="0"/>
                              <a:ea typeface="+mn-ea"/>
                              <a:cs typeface="Arial" panose="020B0604020202020204" pitchFamily="34" charset="0"/>
                            </a:rPr>
                            <a:t>as a limit; interpretation as a rate of change; sketching the gradient function for a given curve; second derivatives; differentiation from first principles for small positive integer powers of </a:t>
                          </a:r>
                          <a14:m>
                            <m:oMath xmlns:m="http://schemas.openxmlformats.org/officeDocument/2006/math">
                              <m:r>
                                <a:rPr lang="en-GB" sz="1400" b="1" i="1" kern="1200" smtClean="0">
                                  <a:solidFill>
                                    <a:schemeClr val="dk1"/>
                                  </a:solidFill>
                                  <a:effectLst/>
                                  <a:latin typeface="Cambria Math"/>
                                  <a:ea typeface="+mn-ea"/>
                                  <a:cs typeface="Arial" panose="020B0604020202020204" pitchFamily="34" charset="0"/>
                                </a:rPr>
                                <m:t>𝒙</m:t>
                              </m:r>
                            </m:oMath>
                          </a14:m>
                          <a:r>
                            <a:rPr lang="en-GB" sz="1400" b="1" kern="1200" dirty="0" smtClean="0">
                              <a:solidFill>
                                <a:schemeClr val="dk1"/>
                              </a:solidFill>
                              <a:effectLst/>
                              <a:latin typeface="Arial" panose="020B0604020202020204" pitchFamily="34" charset="0"/>
                              <a:ea typeface="+mn-ea"/>
                              <a:cs typeface="Arial" panose="020B0604020202020204" pitchFamily="34" charset="0"/>
                            </a:rPr>
                            <a:t> </a:t>
                          </a:r>
                        </a:p>
                        <a:p>
                          <a:pPr marL="285750" indent="-285750" algn="just" defTabSz="914400" rtl="0" eaLnBrk="1" latinLnBrk="0" hangingPunct="1">
                            <a:lnSpc>
                              <a:spcPct val="150000"/>
                            </a:lnSpc>
                            <a:buFont typeface="Arial" pitchFamily="34" charset="0"/>
                            <a:buChar char="•"/>
                          </a:pPr>
                          <a:endParaRPr lang="en-GB" sz="1400" b="1" kern="1200" baseline="0" dirty="0" smtClean="0">
                            <a:solidFill>
                              <a:schemeClr val="dk1"/>
                            </a:solidFill>
                            <a:effectLst/>
                            <a:latin typeface="Arial" panose="020B0604020202020204" pitchFamily="34" charset="0"/>
                            <a:ea typeface="+mn-ea"/>
                            <a:cs typeface="Arial" panose="020B0604020202020204" pitchFamily="34" charset="0"/>
                          </a:endParaRPr>
                        </a:p>
                        <a:p>
                          <a:pPr marL="285750" indent="-285750" algn="just" defTabSz="914400" rtl="0" eaLnBrk="1" latinLnBrk="0" hangingPunct="1">
                            <a:lnSpc>
                              <a:spcPct val="150000"/>
                            </a:lnSpc>
                            <a:buFont typeface="Arial" pitchFamily="34" charset="0"/>
                            <a:buChar char="•"/>
                          </a:pPr>
                          <a:r>
                            <a:rPr lang="en-GB" sz="1400" b="1" kern="1200" dirty="0" smtClean="0">
                              <a:solidFill>
                                <a:schemeClr val="dk1"/>
                              </a:solidFill>
                              <a:effectLst/>
                              <a:latin typeface="Arial" panose="020B0604020202020204" pitchFamily="34" charset="0"/>
                              <a:ea typeface="+mn-ea"/>
                              <a:cs typeface="Arial" panose="020B0604020202020204" pitchFamily="34" charset="0"/>
                            </a:rPr>
                            <a:t>Understand and use the second derivative as the rate of change of gradient</a:t>
                          </a:r>
                          <a:r>
                            <a:rPr lang="en-GB" sz="1400" kern="1200" dirty="0" smtClean="0">
                              <a:solidFill>
                                <a:schemeClr val="dk1"/>
                              </a:solidFill>
                              <a:effectLst/>
                              <a:latin typeface="Arial" panose="020B0604020202020204" pitchFamily="34" charset="0"/>
                              <a:ea typeface="+mn-ea"/>
                              <a:cs typeface="Arial" panose="020B0604020202020204" pitchFamily="34" charset="0"/>
                            </a:rPr>
                            <a:t> </a:t>
                          </a:r>
                        </a:p>
                        <a:p>
                          <a:pPr marL="0" indent="0" algn="just" defTabSz="914400" rtl="0" eaLnBrk="1" latinLnBrk="0" hangingPunct="1">
                            <a:lnSpc>
                              <a:spcPct val="150000"/>
                            </a:lnSpc>
                            <a:buFont typeface="Wingdings" panose="05000000000000000000" pitchFamily="2" charset="2"/>
                            <a:buNone/>
                          </a:pPr>
                          <a:endParaRPr lang="en-GB" sz="1600" b="0" kern="1200" baseline="0" dirty="0" smtClean="0">
                            <a:solidFill>
                              <a:schemeClr val="dk1"/>
                            </a:solidFill>
                            <a:latin typeface="Arial" pitchFamily="34" charset="0"/>
                            <a:ea typeface="+mn-ea"/>
                            <a:cs typeface="Arial" pitchFamily="34" charset="0"/>
                          </a:endParaRPr>
                        </a:p>
                      </a:txBody>
                      <a:tcPr marT="45723" marB="45723"/>
                    </a:tc>
                    <a:tc>
                      <a:txBody>
                        <a:bodyPr/>
                        <a:lstStyle/>
                        <a:p>
                          <a:pPr marL="285750" indent="-285750" algn="just" defTabSz="914400" rtl="0" eaLnBrk="1" latinLnBrk="0" hangingPunct="1">
                            <a:lnSpc>
                              <a:spcPct val="150000"/>
                            </a:lnSpc>
                            <a:buFont typeface="Arial" pitchFamily="34" charset="0"/>
                            <a:buChar char="•"/>
                          </a:pPr>
                          <a:r>
                            <a:rPr lang="en-GB" sz="1400" b="0" kern="1200" baseline="0" dirty="0" smtClean="0">
                              <a:solidFill>
                                <a:schemeClr val="dk1"/>
                              </a:solidFill>
                              <a:latin typeface="Arial" panose="020B0604020202020204" pitchFamily="34" charset="0"/>
                              <a:ea typeface="+mn-ea"/>
                              <a:cs typeface="Arial" panose="020B0604020202020204" pitchFamily="34" charset="0"/>
                            </a:rPr>
                            <a:t>The derivatives of </a:t>
                          </a:r>
                          <a14:m>
                            <m:oMath xmlns:m="http://schemas.openxmlformats.org/officeDocument/2006/math">
                              <m:func>
                                <m:funcPr>
                                  <m:ctrlPr>
                                    <a:rPr lang="en-GB" sz="1400" b="0" i="1" kern="1200" baseline="0" smtClean="0">
                                      <a:solidFill>
                                        <a:schemeClr val="dk1"/>
                                      </a:solidFill>
                                      <a:latin typeface="Cambria Math" panose="02040503050406030204" pitchFamily="18" charset="0"/>
                                      <a:ea typeface="+mn-ea"/>
                                      <a:cs typeface="Arial" pitchFamily="34" charset="0"/>
                                    </a:rPr>
                                  </m:ctrlPr>
                                </m:funcPr>
                                <m:fName>
                                  <m:r>
                                    <m:rPr>
                                      <m:sty m:val="p"/>
                                    </m:rPr>
                                    <a:rPr lang="en-GB" sz="1400" b="0" i="0" kern="1200" baseline="0" smtClean="0">
                                      <a:solidFill>
                                        <a:schemeClr val="dk1"/>
                                      </a:solidFill>
                                      <a:latin typeface="Cambria Math"/>
                                      <a:ea typeface="+mn-ea"/>
                                      <a:cs typeface="Arial" pitchFamily="34" charset="0"/>
                                    </a:rPr>
                                    <m:t>sin</m:t>
                                  </m:r>
                                </m:fName>
                                <m:e>
                                  <m:r>
                                    <a:rPr lang="en-GB" sz="1400" b="0" i="1" kern="1200" baseline="0" smtClean="0">
                                      <a:solidFill>
                                        <a:schemeClr val="dk1"/>
                                      </a:solidFill>
                                      <a:latin typeface="Cambria Math"/>
                                      <a:ea typeface="+mn-ea"/>
                                      <a:cs typeface="Arial" pitchFamily="34" charset="0"/>
                                    </a:rPr>
                                    <m:t>𝑥</m:t>
                                  </m:r>
                                </m:e>
                              </m:func>
                            </m:oMath>
                          </a14:m>
                          <a:r>
                            <a:rPr lang="en-GB" sz="1400" b="0" kern="1200" baseline="0" dirty="0" smtClean="0">
                              <a:solidFill>
                                <a:schemeClr val="dk1"/>
                              </a:solidFill>
                              <a:latin typeface="Arial" panose="020B0604020202020204" pitchFamily="34" charset="0"/>
                              <a:ea typeface="+mn-ea"/>
                              <a:cs typeface="Arial" panose="020B0604020202020204" pitchFamily="34" charset="0"/>
                            </a:rPr>
                            <a:t> and </a:t>
                          </a:r>
                          <a14:m>
                            <m:oMath xmlns:m="http://schemas.openxmlformats.org/officeDocument/2006/math">
                              <m:func>
                                <m:funcPr>
                                  <m:ctrlPr>
                                    <a:rPr lang="en-GB" sz="1400" b="0" i="1" kern="1200" baseline="0" smtClean="0">
                                      <a:solidFill>
                                        <a:schemeClr val="dk1"/>
                                      </a:solidFill>
                                      <a:latin typeface="Cambria Math" panose="02040503050406030204" pitchFamily="18" charset="0"/>
                                      <a:ea typeface="+mn-ea"/>
                                      <a:cs typeface="Arial" pitchFamily="34" charset="0"/>
                                    </a:rPr>
                                  </m:ctrlPr>
                                </m:funcPr>
                                <m:fName>
                                  <m:r>
                                    <m:rPr>
                                      <m:sty m:val="p"/>
                                    </m:rPr>
                                    <a:rPr lang="en-GB" sz="1400" b="0" i="0" kern="1200" baseline="0" smtClean="0">
                                      <a:solidFill>
                                        <a:schemeClr val="dk1"/>
                                      </a:solidFill>
                                      <a:latin typeface="Cambria Math"/>
                                      <a:ea typeface="+mn-ea"/>
                                      <a:cs typeface="Arial" pitchFamily="34" charset="0"/>
                                    </a:rPr>
                                    <m:t>cos</m:t>
                                  </m:r>
                                </m:fName>
                                <m:e>
                                  <m:r>
                                    <a:rPr lang="en-GB" sz="1400" b="0" i="1" kern="1200" baseline="0" smtClean="0">
                                      <a:solidFill>
                                        <a:schemeClr val="dk1"/>
                                      </a:solidFill>
                                      <a:latin typeface="Cambria Math"/>
                                      <a:ea typeface="+mn-ea"/>
                                      <a:cs typeface="Arial" pitchFamily="34" charset="0"/>
                                    </a:rPr>
                                    <m:t>𝑥</m:t>
                                  </m:r>
                                </m:e>
                              </m:func>
                            </m:oMath>
                          </a14:m>
                          <a:r>
                            <a:rPr lang="en-GB" sz="1400" b="0" kern="1200" baseline="0" dirty="0" smtClean="0">
                              <a:solidFill>
                                <a:schemeClr val="dk1"/>
                              </a:solidFill>
                              <a:latin typeface="Arial" panose="020B0604020202020204" pitchFamily="34" charset="0"/>
                              <a:ea typeface="+mn-ea"/>
                              <a:cs typeface="Arial" panose="020B0604020202020204" pitchFamily="34" charset="0"/>
                            </a:rPr>
                            <a:t> will be covered in </a:t>
                          </a:r>
                          <a:r>
                            <a:rPr lang="en-GB" sz="1400" b="0" kern="1200" baseline="0" dirty="0" smtClean="0">
                              <a:solidFill>
                                <a:schemeClr val="dk1"/>
                              </a:solidFill>
                              <a:latin typeface="Arial" panose="020B0604020202020204" pitchFamily="34" charset="0"/>
                              <a:ea typeface="+mn-ea"/>
                              <a:cs typeface="Arial" panose="020B0604020202020204" pitchFamily="34" charset="0"/>
                              <a:hlinkClick r:id="rId2" action="ppaction://hlinksldjump"/>
                            </a:rPr>
                            <a:t>year 13, Further differentiation</a:t>
                          </a:r>
                          <a:endParaRPr lang="en-GB" sz="1400" b="0" kern="1200" baseline="0" dirty="0" smtClean="0">
                            <a:solidFill>
                              <a:schemeClr val="dk1"/>
                            </a:solidFill>
                            <a:latin typeface="Arial" panose="020B0604020202020204" pitchFamily="34" charset="0"/>
                            <a:ea typeface="+mn-ea"/>
                            <a:cs typeface="Arial" panose="020B0604020202020204" pitchFamily="34" charset="0"/>
                          </a:endParaRPr>
                        </a:p>
                        <a:p>
                          <a:pPr marL="285750" indent="-285750" algn="just" defTabSz="914400" rtl="0" eaLnBrk="1" latinLnBrk="0" hangingPunct="1">
                            <a:lnSpc>
                              <a:spcPct val="150000"/>
                            </a:lnSpc>
                            <a:buFont typeface="Arial" pitchFamily="34" charset="0"/>
                            <a:buChar char="•"/>
                          </a:pPr>
                          <a:endParaRPr lang="en-GB" sz="1400" b="0" kern="1200" baseline="0" dirty="0" smtClean="0">
                            <a:solidFill>
                              <a:schemeClr val="dk1"/>
                            </a:solidFill>
                            <a:latin typeface="Arial" panose="020B0604020202020204" pitchFamily="34" charset="0"/>
                            <a:ea typeface="+mn-ea"/>
                            <a:cs typeface="Arial" panose="020B0604020202020204" pitchFamily="34" charset="0"/>
                          </a:endParaRPr>
                        </a:p>
                        <a:p>
                          <a:pPr marL="285750" indent="-285750" algn="just" defTabSz="914400" rtl="0" eaLnBrk="1" latinLnBrk="0" hangingPunct="1">
                            <a:lnSpc>
                              <a:spcPct val="150000"/>
                            </a:lnSpc>
                            <a:buFont typeface="Arial" pitchFamily="34" charset="0"/>
                            <a:buChar char="•"/>
                          </a:pPr>
                          <a:r>
                            <a:rPr lang="en-GB" sz="1400" b="0" kern="1200" baseline="0" dirty="0" smtClean="0">
                              <a:solidFill>
                                <a:schemeClr val="dk1"/>
                              </a:solidFill>
                              <a:latin typeface="Arial" panose="020B0604020202020204" pitchFamily="34" charset="0"/>
                              <a:ea typeface="+mn-ea"/>
                              <a:cs typeface="Arial" panose="020B0604020202020204" pitchFamily="34" charset="0"/>
                            </a:rPr>
                            <a:t>The connection of the second derivative to convex and concave sections of curves and points of inflection will be covered in </a:t>
                          </a:r>
                          <a:r>
                            <a:rPr lang="en-GB" sz="1400" b="0" kern="1200" baseline="0" dirty="0" smtClean="0">
                              <a:solidFill>
                                <a:schemeClr val="dk1"/>
                              </a:solidFill>
                              <a:latin typeface="Arial" panose="020B0604020202020204" pitchFamily="34" charset="0"/>
                              <a:ea typeface="+mn-ea"/>
                              <a:cs typeface="Arial" panose="020B0604020202020204" pitchFamily="34" charset="0"/>
                              <a:hlinkClick r:id="rId2" action="ppaction://hlinksldjump"/>
                            </a:rPr>
                            <a:t>year 13, Further differentiation</a:t>
                          </a:r>
                          <a:endParaRPr lang="en-GB" sz="1400" b="0" kern="1200" baseline="0" dirty="0" smtClean="0">
                            <a:solidFill>
                              <a:schemeClr val="dk1"/>
                            </a:solidFill>
                            <a:latin typeface="Arial" panose="020B0604020202020204" pitchFamily="34" charset="0"/>
                            <a:ea typeface="+mn-ea"/>
                            <a:cs typeface="Arial" panose="020B0604020202020204" pitchFamily="34" charset="0"/>
                          </a:endParaRPr>
                        </a:p>
                        <a:p>
                          <a:pPr marL="285750" indent="-285750" algn="just" defTabSz="914400" rtl="0" eaLnBrk="1" latinLnBrk="0" hangingPunct="1">
                            <a:lnSpc>
                              <a:spcPct val="150000"/>
                            </a:lnSpc>
                            <a:buFont typeface="Wingdings" panose="05000000000000000000" pitchFamily="2" charset="2"/>
                            <a:buChar char="Ø"/>
                          </a:pPr>
                          <a:endParaRPr lang="en-GB" sz="1600" b="0" kern="1200" baseline="0" dirty="0" smtClean="0">
                            <a:solidFill>
                              <a:schemeClr val="dk1"/>
                            </a:solidFill>
                            <a:latin typeface="+mn-lt"/>
                            <a:ea typeface="+mn-ea"/>
                            <a:cs typeface="Arial" pitchFamily="34" charset="0"/>
                          </a:endParaRPr>
                        </a:p>
                      </a:txBody>
                      <a:tcPr marT="45723" marB="45723"/>
                    </a:tc>
                    <a:extLst>
                      <a:ext uri="{0D108BD9-81ED-4DB2-BD59-A6C34878D82A}">
                        <a16:rowId xmlns:a16="http://schemas.microsoft.com/office/drawing/2014/main" val="10001"/>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552620370"/>
                  </p:ext>
                </p:extLst>
              </p:nvPr>
            </p:nvGraphicFramePr>
            <p:xfrm>
              <a:off x="378148" y="1223521"/>
              <a:ext cx="9865096" cy="3769614"/>
            </p:xfrm>
            <a:graphic>
              <a:graphicData uri="http://schemas.openxmlformats.org/drawingml/2006/table">
                <a:tbl>
                  <a:tblPr firstRow="1" bandRow="1">
                    <a:tableStyleId>{073A0DAA-6AF3-43AB-8588-CEC1D06C72B9}</a:tableStyleId>
                  </a:tblPr>
                  <a:tblGrid>
                    <a:gridCol w="432000"/>
                    <a:gridCol w="5400648"/>
                    <a:gridCol w="4032448"/>
                  </a:tblGrid>
                  <a:tr h="432048">
                    <a:tc>
                      <a:txBody>
                        <a:bodyPr/>
                        <a:lstStyle/>
                        <a:p>
                          <a:endParaRPr lang="en-GB" sz="1600" dirty="0">
                            <a:effectLst>
                              <a:outerShdw blurRad="38100" dist="38100" dir="2700000" algn="tl">
                                <a:srgbClr val="000000">
                                  <a:alpha val="43137"/>
                                </a:srgbClr>
                              </a:outerShdw>
                            </a:effectLst>
                            <a:latin typeface="Arial" pitchFamily="34" charset="0"/>
                          </a:endParaRPr>
                        </a:p>
                      </a:txBody>
                      <a:tcPr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content</a:t>
                          </a:r>
                          <a:r>
                            <a:rPr lang="en-GB" sz="1600" dirty="0" smtClean="0">
                              <a:effectLst>
                                <a:outerShdw blurRad="38100" dist="38100" dir="2700000" algn="tl">
                                  <a:srgbClr val="000000">
                                    <a:alpha val="43137"/>
                                  </a:srgbClr>
                                </a:outerShdw>
                              </a:effectLst>
                              <a:latin typeface="Arial" pitchFamily="34" charset="0"/>
                              <a:cs typeface="Arial" pitchFamily="34" charset="0"/>
                            </a:rPr>
                            <a:t>:</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notes:</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anchor="ctr"/>
                    </a:tc>
                  </a:tr>
                  <a:tr h="3337566">
                    <a:tc>
                      <a:txBody>
                        <a:bodyPr/>
                        <a:lstStyle/>
                        <a:p>
                          <a:pPr algn="ctr">
                            <a:lnSpc>
                              <a:spcPct val="100000"/>
                            </a:lnSpc>
                            <a:buFont typeface="Wingdings" pitchFamily="2" charset="2"/>
                            <a:buNone/>
                          </a:pPr>
                          <a:r>
                            <a:rPr lang="en-GB" sz="2100" b="0" kern="1200" dirty="0" smtClean="0">
                              <a:solidFill>
                                <a:schemeClr val="dk1"/>
                              </a:solidFill>
                              <a:latin typeface="Arial" pitchFamily="34" charset="0"/>
                              <a:ea typeface="+mn-ea"/>
                              <a:cs typeface="Arial" pitchFamily="34" charset="0"/>
                            </a:rPr>
                            <a:t>G1</a:t>
                          </a:r>
                        </a:p>
                      </a:txBody>
                      <a:tcPr marT="45723" marB="45723" vert="vert">
                        <a:solidFill>
                          <a:srgbClr val="00B050"/>
                        </a:solidFill>
                      </a:tcPr>
                    </a:tc>
                    <a:tc>
                      <a:txBody>
                        <a:bodyPr/>
                        <a:lstStyle/>
                        <a:p>
                          <a:endParaRPr lang="en-US"/>
                        </a:p>
                      </a:txBody>
                      <a:tcPr marT="45723" marB="45723">
                        <a:blipFill rotWithShape="1">
                          <a:blip r:embed="rId3"/>
                          <a:stretch>
                            <a:fillRect l="-10722" t="-13163" r="-74718" b="-183"/>
                          </a:stretch>
                        </a:blipFill>
                      </a:tcPr>
                    </a:tc>
                    <a:tc>
                      <a:txBody>
                        <a:bodyPr/>
                        <a:lstStyle/>
                        <a:p>
                          <a:endParaRPr lang="en-US"/>
                        </a:p>
                      </a:txBody>
                      <a:tcPr marT="45723" marB="45723">
                        <a:blipFill rotWithShape="1">
                          <a:blip r:embed="rId3"/>
                          <a:stretch>
                            <a:fillRect l="-148411" t="-13163" r="-151" b="-183"/>
                          </a:stretch>
                        </a:blipFill>
                      </a:tcPr>
                    </a:tc>
                  </a:tr>
                </a:tbl>
              </a:graphicData>
            </a:graphic>
          </p:graphicFrame>
        </mc:Fallback>
      </mc:AlternateContent>
      <p:sp>
        <p:nvSpPr>
          <p:cNvPr id="28674" name="TextBox 3"/>
          <p:cNvSpPr txBox="1">
            <a:spLocks noChangeArrowheads="1"/>
          </p:cNvSpPr>
          <p:nvPr/>
        </p:nvSpPr>
        <p:spPr bwMode="auto">
          <a:xfrm>
            <a:off x="219075" y="492125"/>
            <a:ext cx="5972175" cy="461665"/>
          </a:xfrm>
          <a:prstGeom prst="rect">
            <a:avLst/>
          </a:prstGeom>
          <a:noFill/>
          <a:ln w="9525">
            <a:noFill/>
            <a:miter lim="800000"/>
            <a:headEnd/>
            <a:tailEnd/>
          </a:ln>
        </p:spPr>
        <p:txBody>
          <a:bodyPr>
            <a:spAutoFit/>
          </a:bodyPr>
          <a:lstStyle/>
          <a:p>
            <a:r>
              <a:rPr lang="en-GB" sz="2400" dirty="0" smtClean="0">
                <a:solidFill>
                  <a:srgbClr val="412878"/>
                </a:solidFill>
                <a:latin typeface="AQA Chevin Pro Light" pitchFamily="34" charset="0"/>
              </a:rPr>
              <a:t>Differentiation (slide 1 of 2)</a:t>
            </a:r>
            <a:endParaRPr lang="en-GB" sz="2400" dirty="0">
              <a:solidFill>
                <a:srgbClr val="412878"/>
              </a:solidFill>
              <a:latin typeface="AQA Chevin Pro Light" pitchFamily="34" charset="0"/>
            </a:endParaRPr>
          </a:p>
        </p:txBody>
      </p:sp>
      <p:graphicFrame>
        <p:nvGraphicFramePr>
          <p:cNvPr id="4" name="Diagram 3"/>
          <p:cNvGraphicFramePr/>
          <p:nvPr>
            <p:extLst>
              <p:ext uri="{D42A27DB-BD31-4B8C-83A1-F6EECF244321}">
                <p14:modId xmlns:p14="http://schemas.microsoft.com/office/powerpoint/2010/main" val="4145705762"/>
              </p:ext>
            </p:extLst>
          </p:nvPr>
        </p:nvGraphicFramePr>
        <p:xfrm>
          <a:off x="8309356" y="6414103"/>
          <a:ext cx="1857388" cy="8046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ight Arrow 4">
            <a:hlinkClick r:id="rId9" action="ppaction://hlinksldjump"/>
          </p:cNvPr>
          <p:cNvSpPr/>
          <p:nvPr/>
        </p:nvSpPr>
        <p:spPr>
          <a:xfrm>
            <a:off x="8305476" y="6352593"/>
            <a:ext cx="1901952" cy="914399"/>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1042988" rtl="0" fontAlgn="base">
              <a:spcBef>
                <a:spcPct val="0"/>
              </a:spcBef>
              <a:spcAft>
                <a:spcPct val="0"/>
              </a:spcAft>
              <a:defRPr sz="2100" kern="1200">
                <a:solidFill>
                  <a:schemeClr val="lt1"/>
                </a:solidFill>
                <a:latin typeface="+mn-lt"/>
                <a:ea typeface="+mn-ea"/>
                <a:cs typeface="+mn-cs"/>
              </a:defRPr>
            </a:lvl1pPr>
            <a:lvl2pPr marL="520700" indent="-63500" algn="l" defTabSz="1042988" rtl="0" fontAlgn="base">
              <a:spcBef>
                <a:spcPct val="0"/>
              </a:spcBef>
              <a:spcAft>
                <a:spcPct val="0"/>
              </a:spcAft>
              <a:defRPr sz="2100" kern="1200">
                <a:solidFill>
                  <a:schemeClr val="lt1"/>
                </a:solidFill>
                <a:latin typeface="+mn-lt"/>
                <a:ea typeface="+mn-ea"/>
                <a:cs typeface="+mn-cs"/>
              </a:defRPr>
            </a:lvl2pPr>
            <a:lvl3pPr marL="1042988" indent="-128588" algn="l" defTabSz="1042988" rtl="0" fontAlgn="base">
              <a:spcBef>
                <a:spcPct val="0"/>
              </a:spcBef>
              <a:spcAft>
                <a:spcPct val="0"/>
              </a:spcAft>
              <a:defRPr sz="2100" kern="1200">
                <a:solidFill>
                  <a:schemeClr val="lt1"/>
                </a:solidFill>
                <a:latin typeface="+mn-lt"/>
                <a:ea typeface="+mn-ea"/>
                <a:cs typeface="+mn-cs"/>
              </a:defRPr>
            </a:lvl3pPr>
            <a:lvl4pPr marL="1563688" indent="-192088" algn="l" defTabSz="1042988" rtl="0" fontAlgn="base">
              <a:spcBef>
                <a:spcPct val="0"/>
              </a:spcBef>
              <a:spcAft>
                <a:spcPct val="0"/>
              </a:spcAft>
              <a:defRPr sz="2100" kern="1200">
                <a:solidFill>
                  <a:schemeClr val="lt1"/>
                </a:solidFill>
                <a:latin typeface="+mn-lt"/>
                <a:ea typeface="+mn-ea"/>
                <a:cs typeface="+mn-cs"/>
              </a:defRPr>
            </a:lvl4pPr>
            <a:lvl5pPr marL="2085975" indent="-257175" algn="l" defTabSz="1042988" rtl="0" fontAlgn="base">
              <a:spcBef>
                <a:spcPct val="0"/>
              </a:spcBef>
              <a:spcAft>
                <a:spcPct val="0"/>
              </a:spcAft>
              <a:defRPr sz="2100" kern="1200">
                <a:solidFill>
                  <a:schemeClr val="lt1"/>
                </a:solidFill>
                <a:latin typeface="+mn-lt"/>
                <a:ea typeface="+mn-ea"/>
                <a:cs typeface="+mn-cs"/>
              </a:defRPr>
            </a:lvl5pPr>
            <a:lvl6pPr marL="2286000" algn="l" defTabSz="914400" rtl="0" eaLnBrk="1" latinLnBrk="0" hangingPunct="1">
              <a:defRPr sz="2100" kern="1200">
                <a:solidFill>
                  <a:schemeClr val="lt1"/>
                </a:solidFill>
                <a:latin typeface="+mn-lt"/>
                <a:ea typeface="+mn-ea"/>
                <a:cs typeface="+mn-cs"/>
              </a:defRPr>
            </a:lvl6pPr>
            <a:lvl7pPr marL="2743200" algn="l" defTabSz="914400" rtl="0" eaLnBrk="1" latinLnBrk="0" hangingPunct="1">
              <a:defRPr sz="2100" kern="1200">
                <a:solidFill>
                  <a:schemeClr val="lt1"/>
                </a:solidFill>
                <a:latin typeface="+mn-lt"/>
                <a:ea typeface="+mn-ea"/>
                <a:cs typeface="+mn-cs"/>
              </a:defRPr>
            </a:lvl7pPr>
            <a:lvl8pPr marL="3200400" algn="l" defTabSz="914400" rtl="0" eaLnBrk="1" latinLnBrk="0" hangingPunct="1">
              <a:defRPr sz="2100" kern="1200">
                <a:solidFill>
                  <a:schemeClr val="lt1"/>
                </a:solidFill>
                <a:latin typeface="+mn-lt"/>
                <a:ea typeface="+mn-ea"/>
                <a:cs typeface="+mn-cs"/>
              </a:defRPr>
            </a:lvl8pPr>
            <a:lvl9pPr marL="3657600" algn="l" defTabSz="914400" rtl="0" eaLnBrk="1" latinLnBrk="0" hangingPunct="1">
              <a:defRPr sz="2100" kern="1200">
                <a:solidFill>
                  <a:schemeClr val="lt1"/>
                </a:solidFill>
                <a:latin typeface="+mn-lt"/>
                <a:ea typeface="+mn-ea"/>
                <a:cs typeface="+mn-cs"/>
              </a:defRPr>
            </a:lvl9pPr>
          </a:lstStyle>
          <a:p>
            <a:pPr algn="ctr">
              <a:defRPr/>
            </a:pPr>
            <a:endParaRPr lang="en-GB"/>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694355642"/>
                  </p:ext>
                </p:extLst>
              </p:nvPr>
            </p:nvGraphicFramePr>
            <p:xfrm>
              <a:off x="378148" y="1245901"/>
              <a:ext cx="9865096" cy="5101152"/>
            </p:xfrm>
            <a:graphic>
              <a:graphicData uri="http://schemas.openxmlformats.org/drawingml/2006/table">
                <a:tbl>
                  <a:tblPr firstRow="1" bandRow="1">
                    <a:tableStyleId>{073A0DAA-6AF3-43AB-8588-CEC1D06C72B9}</a:tableStyleId>
                  </a:tblPr>
                  <a:tblGrid>
                    <a:gridCol w="432000">
                      <a:extLst>
                        <a:ext uri="{9D8B030D-6E8A-4147-A177-3AD203B41FA5}">
                          <a16:colId xmlns:a16="http://schemas.microsoft.com/office/drawing/2014/main" val="20000"/>
                        </a:ext>
                      </a:extLst>
                    </a:gridCol>
                    <a:gridCol w="5400648">
                      <a:extLst>
                        <a:ext uri="{9D8B030D-6E8A-4147-A177-3AD203B41FA5}">
                          <a16:colId xmlns:a16="http://schemas.microsoft.com/office/drawing/2014/main" val="20001"/>
                        </a:ext>
                      </a:extLst>
                    </a:gridCol>
                    <a:gridCol w="4032448">
                      <a:extLst>
                        <a:ext uri="{9D8B030D-6E8A-4147-A177-3AD203B41FA5}">
                          <a16:colId xmlns:a16="http://schemas.microsoft.com/office/drawing/2014/main" val="20002"/>
                        </a:ext>
                      </a:extLst>
                    </a:gridCol>
                  </a:tblGrid>
                  <a:tr h="432048">
                    <a:tc>
                      <a:txBody>
                        <a:bodyPr/>
                        <a:lstStyle/>
                        <a:p>
                          <a:endParaRPr lang="en-GB" sz="1600" dirty="0">
                            <a:effectLst>
                              <a:outerShdw blurRad="38100" dist="38100" dir="2700000" algn="tl">
                                <a:srgbClr val="000000">
                                  <a:alpha val="43137"/>
                                </a:srgbClr>
                              </a:outerShdw>
                            </a:effectLst>
                            <a:latin typeface="Arial" pitchFamily="34" charset="0"/>
                          </a:endParaRPr>
                        </a:p>
                      </a:txBody>
                      <a:tcPr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content</a:t>
                          </a:r>
                          <a:r>
                            <a:rPr lang="en-GB" sz="1600" dirty="0" smtClean="0">
                              <a:effectLst>
                                <a:outerShdw blurRad="38100" dist="38100" dir="2700000" algn="tl">
                                  <a:srgbClr val="000000">
                                    <a:alpha val="43137"/>
                                  </a:srgbClr>
                                </a:outerShdw>
                              </a:effectLst>
                              <a:latin typeface="Arial" pitchFamily="34" charset="0"/>
                              <a:cs typeface="Arial" pitchFamily="34" charset="0"/>
                            </a:rPr>
                            <a:t>:</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notes:</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anchor="ctr"/>
                    </a:tc>
                    <a:extLst>
                      <a:ext uri="{0D108BD9-81ED-4DB2-BD59-A6C34878D82A}">
                        <a16:rowId xmlns:a16="http://schemas.microsoft.com/office/drawing/2014/main" val="10000"/>
                      </a:ext>
                    </a:extLst>
                  </a:tr>
                  <a:tr h="936104">
                    <a:tc>
                      <a:txBody>
                        <a:bodyPr/>
                        <a:lstStyle/>
                        <a:p>
                          <a:pPr algn="ctr">
                            <a:lnSpc>
                              <a:spcPct val="100000"/>
                            </a:lnSpc>
                            <a:buFont typeface="Wingdings" pitchFamily="2" charset="2"/>
                            <a:buNone/>
                          </a:pPr>
                          <a:r>
                            <a:rPr lang="en-GB" sz="2100" b="0" kern="1200" dirty="0" smtClean="0">
                              <a:solidFill>
                                <a:schemeClr val="dk1"/>
                              </a:solidFill>
                              <a:latin typeface="Arial" pitchFamily="34" charset="0"/>
                              <a:ea typeface="+mn-ea"/>
                              <a:cs typeface="Arial" pitchFamily="34" charset="0"/>
                            </a:rPr>
                            <a:t>G2</a:t>
                          </a:r>
                        </a:p>
                      </a:txBody>
                      <a:tcPr marT="45723" marB="45723" vert="vert">
                        <a:solidFill>
                          <a:srgbClr val="00B050"/>
                        </a:solidFill>
                      </a:tcPr>
                    </a:tc>
                    <a:tc>
                      <a:txBody>
                        <a:bodyPr/>
                        <a:lstStyle/>
                        <a:p>
                          <a:pPr marL="0" marR="0" indent="0" algn="just" defTabSz="914400" rtl="0" eaLnBrk="1" fontAlgn="auto" latinLnBrk="0" hangingPunct="1">
                            <a:lnSpc>
                              <a:spcPct val="150000"/>
                            </a:lnSpc>
                            <a:spcBef>
                              <a:spcPts val="0"/>
                            </a:spcBef>
                            <a:spcAft>
                              <a:spcPts val="0"/>
                            </a:spcAft>
                            <a:buClrTx/>
                            <a:buSzTx/>
                            <a:buFont typeface="Arial" pitchFamily="34" charset="0"/>
                            <a:buNone/>
                            <a:tabLst/>
                            <a:defRPr/>
                          </a:pPr>
                          <a:r>
                            <a:rPr lang="en-GB" sz="1400" b="1" kern="1200" dirty="0" smtClean="0">
                              <a:solidFill>
                                <a:schemeClr val="dk1"/>
                              </a:solidFill>
                              <a:effectLst/>
                              <a:latin typeface="Arial" panose="020B0604020202020204" pitchFamily="34" charset="0"/>
                              <a:ea typeface="+mn-ea"/>
                              <a:cs typeface="Arial" panose="020B0604020202020204" pitchFamily="34" charset="0"/>
                            </a:rPr>
                            <a:t>Differentiate </a:t>
                          </a:r>
                          <a14:m>
                            <m:oMath xmlns:m="http://schemas.openxmlformats.org/officeDocument/2006/math">
                              <m:sSup>
                                <m:sSupPr>
                                  <m:ctrlPr>
                                    <a:rPr lang="en-GB" sz="1400" b="1" i="1" kern="1200" smtClean="0">
                                      <a:solidFill>
                                        <a:schemeClr val="dk1"/>
                                      </a:solidFill>
                                      <a:effectLst/>
                                      <a:latin typeface="Cambria Math" panose="02040503050406030204" pitchFamily="18" charset="0"/>
                                      <a:ea typeface="+mn-ea"/>
                                      <a:cs typeface="+mn-cs"/>
                                    </a:rPr>
                                  </m:ctrlPr>
                                </m:sSupPr>
                                <m:e>
                                  <m:r>
                                    <a:rPr lang="en-GB" sz="1400" b="1" i="1" kern="1200" smtClean="0">
                                      <a:solidFill>
                                        <a:schemeClr val="dk1"/>
                                      </a:solidFill>
                                      <a:effectLst/>
                                      <a:latin typeface="Cambria Math"/>
                                      <a:ea typeface="+mn-ea"/>
                                      <a:cs typeface="+mn-cs"/>
                                    </a:rPr>
                                    <m:t>𝒙</m:t>
                                  </m:r>
                                </m:e>
                                <m:sup>
                                  <m:r>
                                    <a:rPr lang="en-GB" sz="1400" b="1" i="1" kern="1200" smtClean="0">
                                      <a:solidFill>
                                        <a:schemeClr val="dk1"/>
                                      </a:solidFill>
                                      <a:effectLst/>
                                      <a:latin typeface="Cambria Math"/>
                                      <a:ea typeface="+mn-ea"/>
                                      <a:cs typeface="+mn-cs"/>
                                    </a:rPr>
                                    <m:t>𝒏</m:t>
                                  </m:r>
                                </m:sup>
                              </m:sSup>
                            </m:oMath>
                          </a14:m>
                          <a:r>
                            <a:rPr lang="en-GB" sz="1400" b="1" kern="1200" dirty="0" smtClean="0">
                              <a:solidFill>
                                <a:schemeClr val="dk1"/>
                              </a:solidFill>
                              <a:effectLst/>
                              <a:latin typeface="Arial" panose="020B0604020202020204" pitchFamily="34" charset="0"/>
                              <a:ea typeface="+mn-ea"/>
                              <a:cs typeface="Arial" panose="020B0604020202020204" pitchFamily="34" charset="0"/>
                            </a:rPr>
                            <a:t> , for rational values of </a:t>
                          </a:r>
                          <a14:m>
                            <m:oMath xmlns:m="http://schemas.openxmlformats.org/officeDocument/2006/math">
                              <m:r>
                                <a:rPr lang="en-GB" sz="1400" b="1" i="1" kern="1200" smtClean="0">
                                  <a:solidFill>
                                    <a:schemeClr val="dk1"/>
                                  </a:solidFill>
                                  <a:effectLst/>
                                  <a:latin typeface="Cambria Math"/>
                                  <a:ea typeface="+mn-ea"/>
                                  <a:cs typeface="Arial" panose="020B0604020202020204" pitchFamily="34" charset="0"/>
                                </a:rPr>
                                <m:t>𝒏</m:t>
                              </m:r>
                            </m:oMath>
                          </a14:m>
                          <a:r>
                            <a:rPr lang="en-GB" sz="1400" b="1" i="1" kern="1200" dirty="0" smtClean="0">
                              <a:solidFill>
                                <a:schemeClr val="dk1"/>
                              </a:solidFill>
                              <a:effectLst/>
                              <a:latin typeface="Arial" panose="020B0604020202020204" pitchFamily="34" charset="0"/>
                              <a:ea typeface="+mn-ea"/>
                              <a:cs typeface="Arial" panose="020B0604020202020204" pitchFamily="34" charset="0"/>
                            </a:rPr>
                            <a:t> , </a:t>
                          </a:r>
                          <a:r>
                            <a:rPr lang="en-GB" sz="1400" b="1" kern="1200" dirty="0" smtClean="0">
                              <a:solidFill>
                                <a:schemeClr val="dk1"/>
                              </a:solidFill>
                              <a:effectLst/>
                              <a:latin typeface="Arial" panose="020B0604020202020204" pitchFamily="34" charset="0"/>
                              <a:ea typeface="+mn-ea"/>
                              <a:cs typeface="Arial" panose="020B0604020202020204" pitchFamily="34" charset="0"/>
                            </a:rPr>
                            <a:t>and related constant multiples, sums and differences</a:t>
                          </a:r>
                          <a:endParaRPr lang="en-GB" sz="1400" kern="1200" dirty="0" smtClean="0">
                            <a:solidFill>
                              <a:schemeClr val="dk1"/>
                            </a:solidFill>
                            <a:effectLst/>
                            <a:latin typeface="Arial" panose="020B0604020202020204" pitchFamily="34" charset="0"/>
                            <a:ea typeface="+mn-ea"/>
                            <a:cs typeface="Arial" panose="020B0604020202020204" pitchFamily="34" charset="0"/>
                          </a:endParaRPr>
                        </a:p>
                      </a:txBody>
                      <a:tcPr marT="45723" marB="45723"/>
                    </a:tc>
                    <a:tc>
                      <a:txBody>
                        <a:bodyPr/>
                        <a:lstStyle/>
                        <a:p>
                          <a:pPr marL="285750" marR="0" indent="-285750" algn="just" defTabSz="914400" rtl="0" eaLnBrk="1" fontAlgn="auto" latinLnBrk="0" hangingPunct="1">
                            <a:lnSpc>
                              <a:spcPct val="150000"/>
                            </a:lnSpc>
                            <a:spcBef>
                              <a:spcPts val="0"/>
                            </a:spcBef>
                            <a:spcAft>
                              <a:spcPts val="0"/>
                            </a:spcAft>
                            <a:buClrTx/>
                            <a:buSzTx/>
                            <a:buFont typeface="Arial" pitchFamily="34" charset="0"/>
                            <a:buChar char="•"/>
                            <a:tabLst/>
                            <a:defRPr/>
                          </a:pPr>
                          <a:r>
                            <a:rPr lang="en-GB" sz="1400" b="0" kern="1200" dirty="0" smtClean="0">
                              <a:solidFill>
                                <a:schemeClr val="dk1"/>
                              </a:solidFill>
                              <a:latin typeface="Arial" panose="020B0604020202020204" pitchFamily="34" charset="0"/>
                              <a:ea typeface="+mn-ea"/>
                              <a:cs typeface="Arial" panose="020B0604020202020204" pitchFamily="34" charset="0"/>
                            </a:rPr>
                            <a:t>Assumed knowledge: the laws of indices for all rational exponents</a:t>
                          </a:r>
                          <a:endParaRPr lang="en-GB" sz="1400" b="0" kern="1200" baseline="0" dirty="0" smtClean="0">
                            <a:solidFill>
                              <a:schemeClr val="dk1"/>
                            </a:solidFill>
                            <a:latin typeface="Arial" panose="020B0604020202020204" pitchFamily="34" charset="0"/>
                            <a:ea typeface="+mn-ea"/>
                            <a:cs typeface="Arial" panose="020B0604020202020204" pitchFamily="34" charset="0"/>
                          </a:endParaRPr>
                        </a:p>
                        <a:p>
                          <a:pPr marL="285750" indent="-285750" algn="just" defTabSz="914400" rtl="0" eaLnBrk="1" latinLnBrk="0" hangingPunct="1">
                            <a:lnSpc>
                              <a:spcPct val="150000"/>
                            </a:lnSpc>
                            <a:buFont typeface="Arial" pitchFamily="34" charset="0"/>
                            <a:buChar char="•"/>
                          </a:pPr>
                          <a:endParaRPr lang="en-GB" sz="1400" b="0" kern="1200" baseline="0" dirty="0" smtClean="0">
                            <a:solidFill>
                              <a:schemeClr val="dk1"/>
                            </a:solidFill>
                            <a:latin typeface="Arial" panose="020B0604020202020204" pitchFamily="34" charset="0"/>
                            <a:ea typeface="+mn-ea"/>
                            <a:cs typeface="Arial" panose="020B0604020202020204" pitchFamily="34" charset="0"/>
                          </a:endParaRPr>
                        </a:p>
                        <a:p>
                          <a:pPr marL="285750" indent="-285750" algn="just" defTabSz="914400" rtl="0" eaLnBrk="1" latinLnBrk="0" hangingPunct="1">
                            <a:lnSpc>
                              <a:spcPct val="150000"/>
                            </a:lnSpc>
                            <a:buFont typeface="Arial" pitchFamily="34" charset="0"/>
                            <a:buChar char="•"/>
                          </a:pPr>
                          <a:r>
                            <a:rPr lang="en-GB" sz="1400" b="0" kern="1200" baseline="0" dirty="0" smtClean="0">
                              <a:solidFill>
                                <a:schemeClr val="dk1"/>
                              </a:solidFill>
                              <a:latin typeface="Arial" panose="020B0604020202020204" pitchFamily="34" charset="0"/>
                              <a:ea typeface="+mn-ea"/>
                              <a:cs typeface="Arial" panose="020B0604020202020204" pitchFamily="34" charset="0"/>
                            </a:rPr>
                            <a:t>The derivatives of </a:t>
                          </a:r>
                          <a14:m>
                            <m:oMath xmlns:m="http://schemas.openxmlformats.org/officeDocument/2006/math">
                              <m:sSup>
                                <m:sSupPr>
                                  <m:ctrlPr>
                                    <a:rPr lang="en-GB" sz="1400" b="0" i="1" kern="1200" baseline="0" smtClean="0">
                                      <a:solidFill>
                                        <a:schemeClr val="dk1"/>
                                      </a:solidFill>
                                      <a:latin typeface="Cambria Math" panose="02040503050406030204" pitchFamily="18" charset="0"/>
                                      <a:ea typeface="+mn-ea"/>
                                      <a:cs typeface="Arial" panose="020B0604020202020204" pitchFamily="34" charset="0"/>
                                    </a:rPr>
                                  </m:ctrlPr>
                                </m:sSupPr>
                                <m:e>
                                  <m:r>
                                    <m:rPr>
                                      <m:sty m:val="p"/>
                                    </m:rPr>
                                    <a:rPr lang="en-GB" sz="1400" b="0" i="0" kern="1200" baseline="0" smtClean="0">
                                      <a:solidFill>
                                        <a:schemeClr val="dk1"/>
                                      </a:solidFill>
                                      <a:latin typeface="Cambria Math"/>
                                      <a:ea typeface="+mn-ea"/>
                                      <a:cs typeface="Arial" panose="020B0604020202020204" pitchFamily="34" charset="0"/>
                                    </a:rPr>
                                    <m:t>e</m:t>
                                  </m:r>
                                </m:e>
                                <m:sup>
                                  <m:r>
                                    <a:rPr lang="en-GB" sz="1400" b="0" i="1" kern="1200" baseline="0" smtClean="0">
                                      <a:solidFill>
                                        <a:schemeClr val="dk1"/>
                                      </a:solidFill>
                                      <a:latin typeface="Cambria Math"/>
                                      <a:ea typeface="+mn-ea"/>
                                      <a:cs typeface="Arial" panose="020B0604020202020204" pitchFamily="34" charset="0"/>
                                    </a:rPr>
                                    <m:t>𝑘𝑥</m:t>
                                  </m:r>
                                </m:sup>
                              </m:sSup>
                            </m:oMath>
                          </a14:m>
                          <a:r>
                            <a:rPr lang="en-GB" sz="1400" b="0" i="0" kern="1200" baseline="0" dirty="0" smtClean="0">
                              <a:solidFill>
                                <a:schemeClr val="dk1"/>
                              </a:solidFill>
                              <a:latin typeface="Arial" panose="020B0604020202020204" pitchFamily="34" charset="0"/>
                              <a:ea typeface="+mn-ea"/>
                              <a:cs typeface="Arial" panose="020B0604020202020204" pitchFamily="34" charset="0"/>
                            </a:rPr>
                            <a:t> , </a:t>
                          </a:r>
                          <a14:m>
                            <m:oMath xmlns:m="http://schemas.openxmlformats.org/officeDocument/2006/math">
                              <m:sSup>
                                <m:sSupPr>
                                  <m:ctrlPr>
                                    <a:rPr lang="en-GB" sz="1400" b="0" i="1" kern="1200" baseline="0" smtClean="0">
                                      <a:solidFill>
                                        <a:schemeClr val="dk1"/>
                                      </a:solidFill>
                                      <a:latin typeface="Cambria Math" panose="02040503050406030204" pitchFamily="18" charset="0"/>
                                      <a:ea typeface="+mn-ea"/>
                                      <a:cs typeface="Arial" panose="020B0604020202020204" pitchFamily="34" charset="0"/>
                                    </a:rPr>
                                  </m:ctrlPr>
                                </m:sSupPr>
                                <m:e>
                                  <m:r>
                                    <a:rPr lang="en-GB" sz="1400" b="0" i="1" kern="1200" baseline="0" smtClean="0">
                                      <a:solidFill>
                                        <a:schemeClr val="dk1"/>
                                      </a:solidFill>
                                      <a:latin typeface="Cambria Math"/>
                                      <a:ea typeface="+mn-ea"/>
                                      <a:cs typeface="Arial" panose="020B0604020202020204" pitchFamily="34" charset="0"/>
                                    </a:rPr>
                                    <m:t>𝑎</m:t>
                                  </m:r>
                                </m:e>
                                <m:sup>
                                  <m:r>
                                    <a:rPr lang="en-GB" sz="1400" b="0" i="1" kern="1200" baseline="0" smtClean="0">
                                      <a:solidFill>
                                        <a:schemeClr val="dk1"/>
                                      </a:solidFill>
                                      <a:latin typeface="Cambria Math"/>
                                      <a:ea typeface="+mn-ea"/>
                                      <a:cs typeface="Arial" panose="020B0604020202020204" pitchFamily="34" charset="0"/>
                                    </a:rPr>
                                    <m:t>𝑘𝑥</m:t>
                                  </m:r>
                                </m:sup>
                              </m:sSup>
                            </m:oMath>
                          </a14:m>
                          <a:r>
                            <a:rPr lang="en-GB" sz="1400" b="0" i="0" kern="1200" baseline="0" dirty="0" smtClean="0">
                              <a:solidFill>
                                <a:schemeClr val="dk1"/>
                              </a:solidFill>
                              <a:latin typeface="Arial" panose="020B0604020202020204" pitchFamily="34" charset="0"/>
                              <a:ea typeface="+mn-ea"/>
                              <a:cs typeface="Arial" panose="020B0604020202020204" pitchFamily="34" charset="0"/>
                            </a:rPr>
                            <a:t> , </a:t>
                          </a:r>
                          <a14:m>
                            <m:oMath xmlns:m="http://schemas.openxmlformats.org/officeDocument/2006/math">
                              <m:func>
                                <m:funcPr>
                                  <m:ctrlPr>
                                    <a:rPr lang="en-GB" sz="1400" b="0" i="1" kern="1200" baseline="0" smtClean="0">
                                      <a:solidFill>
                                        <a:schemeClr val="dk1"/>
                                      </a:solidFill>
                                      <a:latin typeface="Cambria Math" panose="02040503050406030204" pitchFamily="18" charset="0"/>
                                      <a:ea typeface="+mn-ea"/>
                                      <a:cs typeface="Arial" panose="020B0604020202020204" pitchFamily="34" charset="0"/>
                                    </a:rPr>
                                  </m:ctrlPr>
                                </m:funcPr>
                                <m:fName>
                                  <m:r>
                                    <m:rPr>
                                      <m:sty m:val="p"/>
                                    </m:rPr>
                                    <a:rPr lang="en-GB" sz="1400" b="0" i="0" kern="1200" baseline="0" smtClean="0">
                                      <a:solidFill>
                                        <a:schemeClr val="dk1"/>
                                      </a:solidFill>
                                      <a:latin typeface="Cambria Math"/>
                                      <a:ea typeface="+mn-ea"/>
                                      <a:cs typeface="Arial" panose="020B0604020202020204" pitchFamily="34" charset="0"/>
                                    </a:rPr>
                                    <m:t>sin</m:t>
                                  </m:r>
                                </m:fName>
                                <m:e>
                                  <m:r>
                                    <a:rPr lang="en-GB" sz="1400" b="0" i="1" kern="1200" baseline="0" smtClean="0">
                                      <a:solidFill>
                                        <a:schemeClr val="dk1"/>
                                      </a:solidFill>
                                      <a:latin typeface="Cambria Math"/>
                                      <a:ea typeface="+mn-ea"/>
                                      <a:cs typeface="Arial" panose="020B0604020202020204" pitchFamily="34" charset="0"/>
                                    </a:rPr>
                                    <m:t>𝑘𝑥</m:t>
                                  </m:r>
                                </m:e>
                              </m:func>
                            </m:oMath>
                          </a14:m>
                          <a:r>
                            <a:rPr lang="en-GB" sz="1400" b="0" i="0" kern="1200" baseline="0" dirty="0" smtClean="0">
                              <a:solidFill>
                                <a:schemeClr val="dk1"/>
                              </a:solidFill>
                              <a:latin typeface="Arial" panose="020B0604020202020204" pitchFamily="34" charset="0"/>
                              <a:ea typeface="+mn-ea"/>
                              <a:cs typeface="Arial" panose="020B0604020202020204" pitchFamily="34" charset="0"/>
                            </a:rPr>
                            <a:t> , </a:t>
                          </a:r>
                          <a14:m>
                            <m:oMath xmlns:m="http://schemas.openxmlformats.org/officeDocument/2006/math">
                              <m:func>
                                <m:funcPr>
                                  <m:ctrlPr>
                                    <a:rPr lang="en-GB" sz="1400" b="0" i="1" kern="1200" baseline="0" smtClean="0">
                                      <a:solidFill>
                                        <a:schemeClr val="dk1"/>
                                      </a:solidFill>
                                      <a:latin typeface="Cambria Math" panose="02040503050406030204" pitchFamily="18" charset="0"/>
                                      <a:ea typeface="+mn-ea"/>
                                      <a:cs typeface="Arial" panose="020B0604020202020204" pitchFamily="34" charset="0"/>
                                    </a:rPr>
                                  </m:ctrlPr>
                                </m:funcPr>
                                <m:fName>
                                  <m:r>
                                    <m:rPr>
                                      <m:sty m:val="p"/>
                                    </m:rPr>
                                    <a:rPr lang="en-GB" sz="1400" b="0" i="0" kern="1200" baseline="0" smtClean="0">
                                      <a:solidFill>
                                        <a:schemeClr val="dk1"/>
                                      </a:solidFill>
                                      <a:latin typeface="Cambria Math"/>
                                      <a:ea typeface="+mn-ea"/>
                                      <a:cs typeface="Arial" panose="020B0604020202020204" pitchFamily="34" charset="0"/>
                                    </a:rPr>
                                    <m:t>cos</m:t>
                                  </m:r>
                                </m:fName>
                                <m:e>
                                  <m:r>
                                    <a:rPr lang="en-GB" sz="1400" b="0" i="1" kern="1200" baseline="0" smtClean="0">
                                      <a:solidFill>
                                        <a:schemeClr val="dk1"/>
                                      </a:solidFill>
                                      <a:latin typeface="Cambria Math"/>
                                      <a:ea typeface="+mn-ea"/>
                                      <a:cs typeface="Arial" panose="020B0604020202020204" pitchFamily="34" charset="0"/>
                                    </a:rPr>
                                    <m:t>𝑘𝑥</m:t>
                                  </m:r>
                                </m:e>
                              </m:func>
                            </m:oMath>
                          </a14:m>
                          <a:r>
                            <a:rPr lang="en-GB" sz="1400" b="0" i="0" kern="1200" baseline="0" dirty="0" smtClean="0">
                              <a:solidFill>
                                <a:schemeClr val="dk1"/>
                              </a:solidFill>
                              <a:latin typeface="Arial" panose="020B0604020202020204" pitchFamily="34" charset="0"/>
                              <a:ea typeface="+mn-ea"/>
                              <a:cs typeface="Arial" panose="020B0604020202020204" pitchFamily="34" charset="0"/>
                            </a:rPr>
                            <a:t> , </a:t>
                          </a:r>
                          <a14:m>
                            <m:oMath xmlns:m="http://schemas.openxmlformats.org/officeDocument/2006/math">
                              <m:func>
                                <m:funcPr>
                                  <m:ctrlPr>
                                    <a:rPr lang="en-GB" sz="1400" b="0" i="1" kern="1200" baseline="0" smtClean="0">
                                      <a:solidFill>
                                        <a:schemeClr val="dk1"/>
                                      </a:solidFill>
                                      <a:latin typeface="Cambria Math" panose="02040503050406030204" pitchFamily="18" charset="0"/>
                                      <a:ea typeface="+mn-ea"/>
                                      <a:cs typeface="Arial" panose="020B0604020202020204" pitchFamily="34" charset="0"/>
                                    </a:rPr>
                                  </m:ctrlPr>
                                </m:funcPr>
                                <m:fName>
                                  <m:r>
                                    <m:rPr>
                                      <m:sty m:val="p"/>
                                    </m:rPr>
                                    <a:rPr lang="en-GB" sz="1400" b="0" i="0" kern="1200" baseline="0" smtClean="0">
                                      <a:solidFill>
                                        <a:schemeClr val="dk1"/>
                                      </a:solidFill>
                                      <a:latin typeface="Cambria Math"/>
                                      <a:ea typeface="+mn-ea"/>
                                      <a:cs typeface="Arial" panose="020B0604020202020204" pitchFamily="34" charset="0"/>
                                    </a:rPr>
                                    <m:t>tan</m:t>
                                  </m:r>
                                </m:fName>
                                <m:e>
                                  <m:r>
                                    <a:rPr lang="en-GB" sz="1400" b="0" i="1" kern="1200" baseline="0" smtClean="0">
                                      <a:solidFill>
                                        <a:schemeClr val="dk1"/>
                                      </a:solidFill>
                                      <a:latin typeface="Cambria Math"/>
                                      <a:ea typeface="+mn-ea"/>
                                      <a:cs typeface="Arial" panose="020B0604020202020204" pitchFamily="34" charset="0"/>
                                    </a:rPr>
                                    <m:t>𝑘𝑥</m:t>
                                  </m:r>
                                </m:e>
                              </m:func>
                            </m:oMath>
                          </a14:m>
                          <a:r>
                            <a:rPr lang="en-GB" sz="1400" b="0" i="0" kern="1200" baseline="0" dirty="0" smtClean="0">
                              <a:solidFill>
                                <a:schemeClr val="dk1"/>
                              </a:solidFill>
                              <a:latin typeface="Arial" panose="020B0604020202020204" pitchFamily="34" charset="0"/>
                              <a:ea typeface="+mn-ea"/>
                              <a:cs typeface="Arial" panose="020B0604020202020204" pitchFamily="34" charset="0"/>
                            </a:rPr>
                            <a:t> and related sums will be covered in </a:t>
                          </a:r>
                          <a:r>
                            <a:rPr lang="en-GB" sz="1400" b="0" kern="1200" baseline="0" dirty="0" smtClean="0">
                              <a:solidFill>
                                <a:schemeClr val="dk1"/>
                              </a:solidFill>
                              <a:latin typeface="Arial" panose="020B0604020202020204" pitchFamily="34" charset="0"/>
                              <a:ea typeface="+mn-ea"/>
                              <a:cs typeface="Arial" panose="020B0604020202020204" pitchFamily="34" charset="0"/>
                              <a:hlinkClick r:id="rId2" action="ppaction://hlinksldjump"/>
                            </a:rPr>
                            <a:t>year 13, Further differentiation</a:t>
                          </a:r>
                          <a:endParaRPr lang="en-GB" sz="1400" b="0" kern="1200" baseline="0" dirty="0" smtClean="0">
                            <a:solidFill>
                              <a:schemeClr val="dk1"/>
                            </a:solidFill>
                            <a:latin typeface="Arial" panose="020B0604020202020204" pitchFamily="34" charset="0"/>
                            <a:ea typeface="+mn-ea"/>
                            <a:cs typeface="Arial" panose="020B0604020202020204" pitchFamily="34" charset="0"/>
                          </a:endParaRPr>
                        </a:p>
                        <a:p>
                          <a:pPr marL="285750" indent="-285750" algn="just" defTabSz="914400" rtl="0" eaLnBrk="1" latinLnBrk="0" hangingPunct="1">
                            <a:lnSpc>
                              <a:spcPct val="150000"/>
                            </a:lnSpc>
                            <a:buFont typeface="Arial" pitchFamily="34" charset="0"/>
                            <a:buChar char="•"/>
                          </a:pPr>
                          <a:endParaRPr lang="en-GB" sz="1400" b="0" i="0" kern="1200" baseline="0" dirty="0" smtClean="0">
                            <a:solidFill>
                              <a:schemeClr val="dk1"/>
                            </a:solidFill>
                            <a:latin typeface="Arial" panose="020B0604020202020204" pitchFamily="34" charset="0"/>
                            <a:ea typeface="+mn-ea"/>
                            <a:cs typeface="Arial" panose="020B0604020202020204" pitchFamily="34" charset="0"/>
                          </a:endParaRPr>
                        </a:p>
                        <a:p>
                          <a:pPr marL="285750" indent="-285750" algn="just" defTabSz="914400" rtl="0" eaLnBrk="1" latinLnBrk="0" hangingPunct="1">
                            <a:lnSpc>
                              <a:spcPct val="150000"/>
                            </a:lnSpc>
                            <a:buFont typeface="Arial" pitchFamily="34" charset="0"/>
                            <a:buChar char="•"/>
                          </a:pPr>
                          <a:r>
                            <a:rPr lang="en-GB" sz="1400" b="0" i="0" kern="1200" baseline="0" dirty="0" smtClean="0">
                              <a:solidFill>
                                <a:schemeClr val="dk1"/>
                              </a:solidFill>
                              <a:latin typeface="Arial" panose="020B0604020202020204" pitchFamily="34" charset="0"/>
                              <a:ea typeface="+mn-ea"/>
                              <a:cs typeface="Arial" panose="020B0604020202020204" pitchFamily="34" charset="0"/>
                            </a:rPr>
                            <a:t>Understand and use the derivative of </a:t>
                          </a:r>
                          <a14:m>
                            <m:oMath xmlns:m="http://schemas.openxmlformats.org/officeDocument/2006/math">
                              <m:r>
                                <m:rPr>
                                  <m:sty m:val="p"/>
                                </m:rPr>
                                <a:rPr lang="en-GB" sz="1400" b="0" i="0" kern="1200" baseline="0" dirty="0" smtClean="0">
                                  <a:solidFill>
                                    <a:schemeClr val="dk1"/>
                                  </a:solidFill>
                                  <a:latin typeface="Cambria Math"/>
                                  <a:ea typeface="+mn-ea"/>
                                  <a:cs typeface="Arial" panose="020B0604020202020204" pitchFamily="34" charset="0"/>
                                </a:rPr>
                                <m:t>In</m:t>
                              </m:r>
                              <m:r>
                                <a:rPr lang="en-GB" sz="1400" b="0" i="1" kern="1200" baseline="0" dirty="0" smtClean="0">
                                  <a:solidFill>
                                    <a:schemeClr val="dk1"/>
                                  </a:solidFill>
                                  <a:latin typeface="Cambria Math"/>
                                  <a:ea typeface="+mn-ea"/>
                                  <a:cs typeface="Arial" panose="020B0604020202020204" pitchFamily="34" charset="0"/>
                                </a:rPr>
                                <m:t>𝑥</m:t>
                              </m:r>
                            </m:oMath>
                          </a14:m>
                          <a:r>
                            <a:rPr lang="en-GB" sz="1400" b="0" i="0" kern="1200" baseline="0" dirty="0" smtClean="0">
                              <a:solidFill>
                                <a:schemeClr val="dk1"/>
                              </a:solidFill>
                              <a:latin typeface="Arial" panose="020B0604020202020204" pitchFamily="34" charset="0"/>
                              <a:ea typeface="+mn-ea"/>
                              <a:cs typeface="Arial" panose="020B0604020202020204" pitchFamily="34" charset="0"/>
                            </a:rPr>
                            <a:t> will be covered in </a:t>
                          </a:r>
                          <a:r>
                            <a:rPr lang="en-GB" sz="1400" b="0" kern="1200" baseline="0" dirty="0" smtClean="0">
                              <a:solidFill>
                                <a:schemeClr val="dk1"/>
                              </a:solidFill>
                              <a:latin typeface="Arial" panose="020B0604020202020204" pitchFamily="34" charset="0"/>
                              <a:ea typeface="+mn-ea"/>
                              <a:cs typeface="Arial" panose="020B0604020202020204" pitchFamily="34" charset="0"/>
                              <a:hlinkClick r:id="rId2" action="ppaction://hlinksldjump"/>
                            </a:rPr>
                            <a:t>year 13, Further differentiation</a:t>
                          </a:r>
                          <a:endParaRPr lang="en-GB" sz="1400" b="0" kern="1200" baseline="0" dirty="0" smtClean="0">
                            <a:solidFill>
                              <a:schemeClr val="dk1"/>
                            </a:solidFill>
                            <a:latin typeface="Arial" panose="020B0604020202020204" pitchFamily="34" charset="0"/>
                            <a:ea typeface="+mn-ea"/>
                            <a:cs typeface="Arial" panose="020B0604020202020204" pitchFamily="34" charset="0"/>
                          </a:endParaRPr>
                        </a:p>
                        <a:p>
                          <a:pPr marL="285750" indent="-285750" algn="just" defTabSz="914400" rtl="0" eaLnBrk="1" latinLnBrk="0" hangingPunct="1">
                            <a:lnSpc>
                              <a:spcPct val="150000"/>
                            </a:lnSpc>
                            <a:buFont typeface="Arial" pitchFamily="34" charset="0"/>
                            <a:buChar char="•"/>
                          </a:pPr>
                          <a:endParaRPr lang="en-GB" sz="1400" b="0" i="0" kern="1200" baseline="0" dirty="0" smtClean="0">
                            <a:solidFill>
                              <a:schemeClr val="dk1"/>
                            </a:solidFill>
                            <a:latin typeface="Arial" panose="020B0604020202020204" pitchFamily="34" charset="0"/>
                            <a:ea typeface="+mn-ea"/>
                            <a:cs typeface="Arial" panose="020B0604020202020204" pitchFamily="34" charset="0"/>
                          </a:endParaRPr>
                        </a:p>
                      </a:txBody>
                      <a:tcPr marT="45723" marB="45723"/>
                    </a:tc>
                    <a:extLst>
                      <a:ext uri="{0D108BD9-81ED-4DB2-BD59-A6C34878D82A}">
                        <a16:rowId xmlns:a16="http://schemas.microsoft.com/office/drawing/2014/main" val="10001"/>
                      </a:ext>
                    </a:extLst>
                  </a:tr>
                  <a:tr h="936104">
                    <a:tc>
                      <a:txBody>
                        <a:bodyPr/>
                        <a:lstStyle/>
                        <a:p>
                          <a:pPr algn="ctr">
                            <a:lnSpc>
                              <a:spcPct val="100000"/>
                            </a:lnSpc>
                            <a:buFont typeface="Wingdings" pitchFamily="2" charset="2"/>
                            <a:buNone/>
                          </a:pPr>
                          <a:r>
                            <a:rPr lang="en-GB" sz="2100" b="0" kern="1200" dirty="0" smtClean="0">
                              <a:solidFill>
                                <a:schemeClr val="dk1"/>
                              </a:solidFill>
                              <a:latin typeface="Arial" pitchFamily="34" charset="0"/>
                              <a:ea typeface="+mn-ea"/>
                              <a:cs typeface="Arial" pitchFamily="34" charset="0"/>
                            </a:rPr>
                            <a:t>G3</a:t>
                          </a:r>
                        </a:p>
                      </a:txBody>
                      <a:tcPr marT="45723" marB="45723" vert="vert">
                        <a:solidFill>
                          <a:srgbClr val="00B050"/>
                        </a:solidFill>
                      </a:tcPr>
                    </a:tc>
                    <a:tc>
                      <a:txBody>
                        <a:bodyPr/>
                        <a:lstStyle/>
                        <a:p>
                          <a:pPr marL="285750" indent="-285750" algn="just" defTabSz="914400" rtl="0" eaLnBrk="1" latinLnBrk="0" hangingPunct="1">
                            <a:lnSpc>
                              <a:spcPct val="150000"/>
                            </a:lnSpc>
                            <a:buFont typeface="Arial" pitchFamily="34" charset="0"/>
                            <a:buChar char="•"/>
                          </a:pPr>
                          <a:r>
                            <a:rPr lang="en-GB" sz="1400" b="1" kern="1200" dirty="0" smtClean="0">
                              <a:solidFill>
                                <a:schemeClr val="dk1"/>
                              </a:solidFill>
                              <a:effectLst/>
                              <a:latin typeface="Arial" panose="020B0604020202020204" pitchFamily="34" charset="0"/>
                              <a:ea typeface="+mn-ea"/>
                              <a:cs typeface="Arial" panose="020B0604020202020204" pitchFamily="34" charset="0"/>
                            </a:rPr>
                            <a:t>Apply differentiation to find gradients, tangents and </a:t>
                          </a:r>
                          <a:r>
                            <a:rPr lang="en-GB" sz="1400" b="1" kern="1200" dirty="0" err="1" smtClean="0">
                              <a:solidFill>
                                <a:schemeClr val="dk1"/>
                              </a:solidFill>
                              <a:effectLst/>
                              <a:latin typeface="Arial" panose="020B0604020202020204" pitchFamily="34" charset="0"/>
                              <a:ea typeface="+mn-ea"/>
                              <a:cs typeface="Arial" panose="020B0604020202020204" pitchFamily="34" charset="0"/>
                            </a:rPr>
                            <a:t>normals</a:t>
                          </a:r>
                          <a:r>
                            <a:rPr lang="en-GB" sz="1400" b="1" i="1" kern="1200" dirty="0" smtClean="0">
                              <a:solidFill>
                                <a:schemeClr val="dk1"/>
                              </a:solidFill>
                              <a:effectLst/>
                              <a:latin typeface="Arial" panose="020B0604020202020204" pitchFamily="34" charset="0"/>
                              <a:ea typeface="+mn-ea"/>
                              <a:cs typeface="Arial" panose="020B0604020202020204" pitchFamily="34" charset="0"/>
                            </a:rPr>
                            <a:t>, </a:t>
                          </a:r>
                          <a:r>
                            <a:rPr lang="en-GB" sz="1400" b="1" kern="1200" dirty="0" smtClean="0">
                              <a:solidFill>
                                <a:schemeClr val="dk1"/>
                              </a:solidFill>
                              <a:effectLst/>
                              <a:latin typeface="Arial" panose="020B0604020202020204" pitchFamily="34" charset="0"/>
                              <a:ea typeface="+mn-ea"/>
                              <a:cs typeface="Arial" panose="020B0604020202020204" pitchFamily="34" charset="0"/>
                            </a:rPr>
                            <a:t>maxima and minima and stationary points</a:t>
                          </a:r>
                          <a:endParaRPr lang="en-GB" sz="1400" b="0" kern="1200" dirty="0" smtClean="0">
                            <a:solidFill>
                              <a:schemeClr val="dk1"/>
                            </a:solidFill>
                            <a:effectLst/>
                            <a:latin typeface="Arial" panose="020B0604020202020204" pitchFamily="34" charset="0"/>
                            <a:ea typeface="+mn-ea"/>
                            <a:cs typeface="Arial" panose="020B0604020202020204" pitchFamily="34" charset="0"/>
                          </a:endParaRPr>
                        </a:p>
                        <a:p>
                          <a:pPr marL="285750" indent="-285750" algn="just" defTabSz="914400" rtl="0" eaLnBrk="1" latinLnBrk="0" hangingPunct="1">
                            <a:lnSpc>
                              <a:spcPct val="150000"/>
                            </a:lnSpc>
                            <a:buFont typeface="Arial" pitchFamily="34" charset="0"/>
                            <a:buChar char="•"/>
                          </a:pPr>
                          <a:endParaRPr lang="en-GB" sz="1400" b="0" kern="1200" dirty="0" smtClean="0">
                            <a:solidFill>
                              <a:schemeClr val="dk1"/>
                            </a:solidFill>
                            <a:effectLst/>
                            <a:latin typeface="Arial" panose="020B0604020202020204" pitchFamily="34" charset="0"/>
                            <a:ea typeface="+mn-ea"/>
                            <a:cs typeface="Arial" panose="020B0604020202020204" pitchFamily="34" charset="0"/>
                          </a:endParaRPr>
                        </a:p>
                        <a:p>
                          <a:pPr marL="285750" indent="-285750" algn="just" defTabSz="914400" rtl="0" eaLnBrk="1" latinLnBrk="0" hangingPunct="1">
                            <a:lnSpc>
                              <a:spcPct val="150000"/>
                            </a:lnSpc>
                            <a:buFont typeface="Arial" pitchFamily="34" charset="0"/>
                            <a:buChar char="•"/>
                          </a:pPr>
                          <a:r>
                            <a:rPr lang="en-GB" sz="1400" b="1" kern="1200" dirty="0" smtClean="0">
                              <a:solidFill>
                                <a:schemeClr val="dk1"/>
                              </a:solidFill>
                              <a:effectLst/>
                              <a:latin typeface="Arial" panose="020B0604020202020204" pitchFamily="34" charset="0"/>
                              <a:ea typeface="+mn-ea"/>
                              <a:cs typeface="Arial" panose="020B0604020202020204" pitchFamily="34" charset="0"/>
                            </a:rPr>
                            <a:t>Identify</a:t>
                          </a:r>
                          <a:r>
                            <a:rPr lang="en-GB" sz="1400" b="1" kern="1200" baseline="0" dirty="0" smtClean="0">
                              <a:solidFill>
                                <a:schemeClr val="dk1"/>
                              </a:solidFill>
                              <a:effectLst/>
                              <a:latin typeface="Arial" panose="020B0604020202020204" pitchFamily="34" charset="0"/>
                              <a:ea typeface="+mn-ea"/>
                              <a:cs typeface="Arial" panose="020B0604020202020204" pitchFamily="34" charset="0"/>
                            </a:rPr>
                            <a:t> </a:t>
                          </a:r>
                          <a:r>
                            <a:rPr lang="en-GB" sz="1400" b="1" kern="1200" dirty="0" smtClean="0">
                              <a:solidFill>
                                <a:schemeClr val="dk1"/>
                              </a:solidFill>
                              <a:effectLst/>
                              <a:latin typeface="Arial" panose="020B0604020202020204" pitchFamily="34" charset="0"/>
                              <a:ea typeface="+mn-ea"/>
                              <a:cs typeface="Arial" panose="020B0604020202020204" pitchFamily="34" charset="0"/>
                            </a:rPr>
                            <a:t>where functions are increasing or decreasing</a:t>
                          </a:r>
                          <a:endParaRPr lang="en-GB" sz="1400" kern="1200" dirty="0" smtClean="0">
                            <a:solidFill>
                              <a:schemeClr val="dk1"/>
                            </a:solidFill>
                            <a:effectLst/>
                            <a:latin typeface="Arial" panose="020B0604020202020204" pitchFamily="34" charset="0"/>
                            <a:ea typeface="+mn-ea"/>
                            <a:cs typeface="Arial" panose="020B0604020202020204" pitchFamily="34" charset="0"/>
                          </a:endParaRPr>
                        </a:p>
                      </a:txBody>
                      <a:tcPr marT="45723" marB="45723"/>
                    </a:tc>
                    <a:tc>
                      <a:txBody>
                        <a:bodyPr/>
                        <a:lstStyle/>
                        <a:p>
                          <a:pPr marL="0" indent="0" algn="just" defTabSz="914400" rtl="0" eaLnBrk="1" latinLnBrk="0" hangingPunct="1">
                            <a:lnSpc>
                              <a:spcPct val="150000"/>
                            </a:lnSpc>
                            <a:buFont typeface="Wingdings" panose="05000000000000000000" pitchFamily="2" charset="2"/>
                            <a:buNone/>
                          </a:pPr>
                          <a:r>
                            <a:rPr lang="en-GB" sz="1400" b="0" kern="1200" baseline="0" dirty="0" smtClean="0">
                              <a:solidFill>
                                <a:schemeClr val="dk1"/>
                              </a:solidFill>
                              <a:latin typeface="Arial" panose="020B0604020202020204" pitchFamily="34" charset="0"/>
                              <a:ea typeface="+mn-ea"/>
                              <a:cs typeface="Arial" panose="020B0604020202020204" pitchFamily="34" charset="0"/>
                            </a:rPr>
                            <a:t>Points of inflection will be covered in </a:t>
                          </a:r>
                          <a:r>
                            <a:rPr lang="en-GB" sz="1400" b="0" kern="1200" baseline="0" dirty="0" smtClean="0">
                              <a:solidFill>
                                <a:schemeClr val="dk1"/>
                              </a:solidFill>
                              <a:latin typeface="Arial" panose="020B0604020202020204" pitchFamily="34" charset="0"/>
                              <a:ea typeface="+mn-ea"/>
                              <a:cs typeface="Arial" panose="020B0604020202020204" pitchFamily="34" charset="0"/>
                              <a:hlinkClick r:id="rId2" action="ppaction://hlinksldjump"/>
                            </a:rPr>
                            <a:t>year 13, Further differentiation</a:t>
                          </a:r>
                          <a:endParaRPr lang="en-GB" sz="1400" b="0" kern="1200" baseline="0" dirty="0" smtClean="0">
                            <a:solidFill>
                              <a:schemeClr val="dk1"/>
                            </a:solidFill>
                            <a:latin typeface="Arial" panose="020B0604020202020204" pitchFamily="34" charset="0"/>
                            <a:ea typeface="+mn-ea"/>
                            <a:cs typeface="Arial" panose="020B0604020202020204" pitchFamily="34" charset="0"/>
                          </a:endParaRPr>
                        </a:p>
                      </a:txBody>
                      <a:tcPr marT="45723" marB="45723"/>
                    </a:tc>
                    <a:extLst>
                      <a:ext uri="{0D108BD9-81ED-4DB2-BD59-A6C34878D82A}">
                        <a16:rowId xmlns:a16="http://schemas.microsoft.com/office/drawing/2014/main" val="10002"/>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694355642"/>
                  </p:ext>
                </p:extLst>
              </p:nvPr>
            </p:nvGraphicFramePr>
            <p:xfrm>
              <a:off x="378148" y="1245901"/>
              <a:ext cx="9865096" cy="5061591"/>
            </p:xfrm>
            <a:graphic>
              <a:graphicData uri="http://schemas.openxmlformats.org/drawingml/2006/table">
                <a:tbl>
                  <a:tblPr firstRow="1" bandRow="1">
                    <a:tableStyleId>{073A0DAA-6AF3-43AB-8588-CEC1D06C72B9}</a:tableStyleId>
                  </a:tblPr>
                  <a:tblGrid>
                    <a:gridCol w="432000"/>
                    <a:gridCol w="5400648"/>
                    <a:gridCol w="4032448"/>
                  </a:tblGrid>
                  <a:tr h="432048">
                    <a:tc>
                      <a:txBody>
                        <a:bodyPr/>
                        <a:lstStyle/>
                        <a:p>
                          <a:endParaRPr lang="en-GB" sz="1600" dirty="0">
                            <a:effectLst>
                              <a:outerShdw blurRad="38100" dist="38100" dir="2700000" algn="tl">
                                <a:srgbClr val="000000">
                                  <a:alpha val="43137"/>
                                </a:srgbClr>
                              </a:outerShdw>
                            </a:effectLst>
                            <a:latin typeface="Arial" pitchFamily="34" charset="0"/>
                          </a:endParaRPr>
                        </a:p>
                      </a:txBody>
                      <a:tcPr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content</a:t>
                          </a:r>
                          <a:r>
                            <a:rPr lang="en-GB" sz="1600" dirty="0" smtClean="0">
                              <a:effectLst>
                                <a:outerShdw blurRad="38100" dist="38100" dir="2700000" algn="tl">
                                  <a:srgbClr val="000000">
                                    <a:alpha val="43137"/>
                                  </a:srgbClr>
                                </a:outerShdw>
                              </a:effectLst>
                              <a:latin typeface="Arial" pitchFamily="34" charset="0"/>
                              <a:cs typeface="Arial" pitchFamily="34" charset="0"/>
                            </a:rPr>
                            <a:t>:</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notes:</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anchor="ctr"/>
                    </a:tc>
                  </a:tr>
                  <a:tr h="3257937">
                    <a:tc>
                      <a:txBody>
                        <a:bodyPr/>
                        <a:lstStyle/>
                        <a:p>
                          <a:pPr algn="ctr">
                            <a:lnSpc>
                              <a:spcPct val="100000"/>
                            </a:lnSpc>
                            <a:buFont typeface="Wingdings" pitchFamily="2" charset="2"/>
                            <a:buNone/>
                          </a:pPr>
                          <a:r>
                            <a:rPr lang="en-GB" sz="2100" b="0" kern="1200" dirty="0" smtClean="0">
                              <a:solidFill>
                                <a:schemeClr val="dk1"/>
                              </a:solidFill>
                              <a:latin typeface="Arial" pitchFamily="34" charset="0"/>
                              <a:ea typeface="+mn-ea"/>
                              <a:cs typeface="Arial" pitchFamily="34" charset="0"/>
                            </a:rPr>
                            <a:t>G2</a:t>
                          </a:r>
                        </a:p>
                      </a:txBody>
                      <a:tcPr marT="45723" marB="45723" vert="vert">
                        <a:solidFill>
                          <a:srgbClr val="00B050"/>
                        </a:solidFill>
                      </a:tcPr>
                    </a:tc>
                    <a:tc>
                      <a:txBody>
                        <a:bodyPr/>
                        <a:lstStyle/>
                        <a:p>
                          <a:endParaRPr lang="en-US"/>
                        </a:p>
                      </a:txBody>
                      <a:tcPr marT="45723" marB="45723">
                        <a:blipFill rotWithShape="1">
                          <a:blip r:embed="rId3"/>
                          <a:stretch>
                            <a:fillRect l="-10722" t="-13271" r="-74718" b="-42804"/>
                          </a:stretch>
                        </a:blipFill>
                      </a:tcPr>
                    </a:tc>
                    <a:tc>
                      <a:txBody>
                        <a:bodyPr/>
                        <a:lstStyle/>
                        <a:p>
                          <a:endParaRPr lang="en-US"/>
                        </a:p>
                      </a:txBody>
                      <a:tcPr marT="45723" marB="45723">
                        <a:blipFill rotWithShape="1">
                          <a:blip r:embed="rId3"/>
                          <a:stretch>
                            <a:fillRect l="-148411" t="-13271" r="-151" b="-42804"/>
                          </a:stretch>
                        </a:blipFill>
                      </a:tcPr>
                    </a:tc>
                  </a:tr>
                  <a:tr h="1371606">
                    <a:tc>
                      <a:txBody>
                        <a:bodyPr/>
                        <a:lstStyle/>
                        <a:p>
                          <a:pPr algn="ctr">
                            <a:lnSpc>
                              <a:spcPct val="100000"/>
                            </a:lnSpc>
                            <a:buFont typeface="Wingdings" pitchFamily="2" charset="2"/>
                            <a:buNone/>
                          </a:pPr>
                          <a:r>
                            <a:rPr lang="en-GB" sz="2100" b="0" kern="1200" dirty="0" smtClean="0">
                              <a:solidFill>
                                <a:schemeClr val="dk1"/>
                              </a:solidFill>
                              <a:latin typeface="Arial" pitchFamily="34" charset="0"/>
                              <a:ea typeface="+mn-ea"/>
                              <a:cs typeface="Arial" pitchFamily="34" charset="0"/>
                            </a:rPr>
                            <a:t>G3</a:t>
                          </a:r>
                        </a:p>
                      </a:txBody>
                      <a:tcPr marT="45723" marB="45723" vert="vert">
                        <a:solidFill>
                          <a:srgbClr val="00B050"/>
                        </a:solidFill>
                      </a:tcPr>
                    </a:tc>
                    <a:tc>
                      <a:txBody>
                        <a:bodyPr/>
                        <a:lstStyle/>
                        <a:p>
                          <a:pPr marL="285750" indent="-285750" algn="just" defTabSz="914400" rtl="0" eaLnBrk="1" latinLnBrk="0" hangingPunct="1">
                            <a:lnSpc>
                              <a:spcPct val="150000"/>
                            </a:lnSpc>
                            <a:buFont typeface="Arial" pitchFamily="34" charset="0"/>
                            <a:buChar char="•"/>
                          </a:pPr>
                          <a:r>
                            <a:rPr lang="en-GB" sz="1400" b="1" kern="1200" dirty="0" smtClean="0">
                              <a:solidFill>
                                <a:schemeClr val="dk1"/>
                              </a:solidFill>
                              <a:effectLst/>
                              <a:latin typeface="Arial" panose="020B0604020202020204" pitchFamily="34" charset="0"/>
                              <a:ea typeface="+mn-ea"/>
                              <a:cs typeface="Arial" panose="020B0604020202020204" pitchFamily="34" charset="0"/>
                            </a:rPr>
                            <a:t>Apply differentiation to find gradients, tangents and </a:t>
                          </a:r>
                          <a:r>
                            <a:rPr lang="en-GB" sz="1400" b="1" kern="1200" dirty="0" err="1" smtClean="0">
                              <a:solidFill>
                                <a:schemeClr val="dk1"/>
                              </a:solidFill>
                              <a:effectLst/>
                              <a:latin typeface="Arial" panose="020B0604020202020204" pitchFamily="34" charset="0"/>
                              <a:ea typeface="+mn-ea"/>
                              <a:cs typeface="Arial" panose="020B0604020202020204" pitchFamily="34" charset="0"/>
                            </a:rPr>
                            <a:t>normals</a:t>
                          </a:r>
                          <a:r>
                            <a:rPr lang="en-GB" sz="1400" b="1" i="1" kern="1200" dirty="0" smtClean="0">
                              <a:solidFill>
                                <a:schemeClr val="dk1"/>
                              </a:solidFill>
                              <a:effectLst/>
                              <a:latin typeface="Arial" panose="020B0604020202020204" pitchFamily="34" charset="0"/>
                              <a:ea typeface="+mn-ea"/>
                              <a:cs typeface="Arial" panose="020B0604020202020204" pitchFamily="34" charset="0"/>
                            </a:rPr>
                            <a:t>, </a:t>
                          </a:r>
                          <a:r>
                            <a:rPr lang="en-GB" sz="1400" b="1" kern="1200" dirty="0" smtClean="0">
                              <a:solidFill>
                                <a:schemeClr val="dk1"/>
                              </a:solidFill>
                              <a:effectLst/>
                              <a:latin typeface="Arial" panose="020B0604020202020204" pitchFamily="34" charset="0"/>
                              <a:ea typeface="+mn-ea"/>
                              <a:cs typeface="Arial" panose="020B0604020202020204" pitchFamily="34" charset="0"/>
                            </a:rPr>
                            <a:t>maxima and minima and stationary points</a:t>
                          </a:r>
                          <a:endParaRPr lang="en-GB" sz="1400" b="0" kern="1200" dirty="0" smtClean="0">
                            <a:solidFill>
                              <a:schemeClr val="dk1"/>
                            </a:solidFill>
                            <a:effectLst/>
                            <a:latin typeface="Arial" panose="020B0604020202020204" pitchFamily="34" charset="0"/>
                            <a:ea typeface="+mn-ea"/>
                            <a:cs typeface="Arial" panose="020B0604020202020204" pitchFamily="34" charset="0"/>
                          </a:endParaRPr>
                        </a:p>
                        <a:p>
                          <a:pPr marL="285750" indent="-285750" algn="just" defTabSz="914400" rtl="0" eaLnBrk="1" latinLnBrk="0" hangingPunct="1">
                            <a:lnSpc>
                              <a:spcPct val="150000"/>
                            </a:lnSpc>
                            <a:buFont typeface="Arial" pitchFamily="34" charset="0"/>
                            <a:buChar char="•"/>
                          </a:pPr>
                          <a:endParaRPr lang="en-GB" sz="1400" b="0" kern="1200" dirty="0" smtClean="0">
                            <a:solidFill>
                              <a:schemeClr val="dk1"/>
                            </a:solidFill>
                            <a:effectLst/>
                            <a:latin typeface="Arial" panose="020B0604020202020204" pitchFamily="34" charset="0"/>
                            <a:ea typeface="+mn-ea"/>
                            <a:cs typeface="Arial" panose="020B0604020202020204" pitchFamily="34" charset="0"/>
                          </a:endParaRPr>
                        </a:p>
                        <a:p>
                          <a:pPr marL="285750" indent="-285750" algn="just" defTabSz="914400" rtl="0" eaLnBrk="1" latinLnBrk="0" hangingPunct="1">
                            <a:lnSpc>
                              <a:spcPct val="150000"/>
                            </a:lnSpc>
                            <a:buFont typeface="Arial" pitchFamily="34" charset="0"/>
                            <a:buChar char="•"/>
                          </a:pPr>
                          <a:r>
                            <a:rPr lang="en-GB" sz="1400" b="1" kern="1200" dirty="0" smtClean="0">
                              <a:solidFill>
                                <a:schemeClr val="dk1"/>
                              </a:solidFill>
                              <a:effectLst/>
                              <a:latin typeface="Arial" panose="020B0604020202020204" pitchFamily="34" charset="0"/>
                              <a:ea typeface="+mn-ea"/>
                              <a:cs typeface="Arial" panose="020B0604020202020204" pitchFamily="34" charset="0"/>
                            </a:rPr>
                            <a:t>Identify</a:t>
                          </a:r>
                          <a:r>
                            <a:rPr lang="en-GB" sz="1400" b="1" kern="1200" baseline="0" dirty="0" smtClean="0">
                              <a:solidFill>
                                <a:schemeClr val="dk1"/>
                              </a:solidFill>
                              <a:effectLst/>
                              <a:latin typeface="Arial" panose="020B0604020202020204" pitchFamily="34" charset="0"/>
                              <a:ea typeface="+mn-ea"/>
                              <a:cs typeface="Arial" panose="020B0604020202020204" pitchFamily="34" charset="0"/>
                            </a:rPr>
                            <a:t> </a:t>
                          </a:r>
                          <a:r>
                            <a:rPr lang="en-GB" sz="1400" b="1" kern="1200" dirty="0" smtClean="0">
                              <a:solidFill>
                                <a:schemeClr val="dk1"/>
                              </a:solidFill>
                              <a:effectLst/>
                              <a:latin typeface="Arial" panose="020B0604020202020204" pitchFamily="34" charset="0"/>
                              <a:ea typeface="+mn-ea"/>
                              <a:cs typeface="Arial" panose="020B0604020202020204" pitchFamily="34" charset="0"/>
                            </a:rPr>
                            <a:t>where functions are increasing or decreasing</a:t>
                          </a:r>
                          <a:endParaRPr lang="en-GB" sz="1400" kern="1200" dirty="0" smtClean="0">
                            <a:solidFill>
                              <a:schemeClr val="dk1"/>
                            </a:solidFill>
                            <a:effectLst/>
                            <a:latin typeface="Arial" panose="020B0604020202020204" pitchFamily="34" charset="0"/>
                            <a:ea typeface="+mn-ea"/>
                            <a:cs typeface="Arial" panose="020B0604020202020204" pitchFamily="34" charset="0"/>
                          </a:endParaRPr>
                        </a:p>
                      </a:txBody>
                      <a:tcPr marT="45723" marB="45723"/>
                    </a:tc>
                    <a:tc>
                      <a:txBody>
                        <a:bodyPr/>
                        <a:lstStyle/>
                        <a:p>
                          <a:pPr marL="0" indent="0" algn="just" defTabSz="914400" rtl="0" eaLnBrk="1" latinLnBrk="0" hangingPunct="1">
                            <a:lnSpc>
                              <a:spcPct val="150000"/>
                            </a:lnSpc>
                            <a:buFont typeface="Wingdings" panose="05000000000000000000" pitchFamily="2" charset="2"/>
                            <a:buNone/>
                          </a:pPr>
                          <a:r>
                            <a:rPr lang="en-GB" sz="1400" b="0" kern="1200" baseline="0" dirty="0" smtClean="0">
                              <a:solidFill>
                                <a:schemeClr val="dk1"/>
                              </a:solidFill>
                              <a:latin typeface="Arial" panose="020B0604020202020204" pitchFamily="34" charset="0"/>
                              <a:ea typeface="+mn-ea"/>
                              <a:cs typeface="Arial" panose="020B0604020202020204" pitchFamily="34" charset="0"/>
                            </a:rPr>
                            <a:t>Points of inflection will be covered in </a:t>
                          </a:r>
                          <a:r>
                            <a:rPr lang="en-GB" sz="1400" b="0" kern="1200" baseline="0" dirty="0" smtClean="0">
                              <a:solidFill>
                                <a:schemeClr val="dk1"/>
                              </a:solidFill>
                              <a:latin typeface="Arial" panose="020B0604020202020204" pitchFamily="34" charset="0"/>
                              <a:ea typeface="+mn-ea"/>
                              <a:cs typeface="Arial" panose="020B0604020202020204" pitchFamily="34" charset="0"/>
                              <a:hlinkClick r:id="rId4" action="ppaction://hlinksldjump"/>
                            </a:rPr>
                            <a:t>year 13, Further </a:t>
                          </a:r>
                          <a:r>
                            <a:rPr lang="en-GB" sz="1400" b="0" kern="1200" baseline="0" dirty="0" smtClean="0">
                              <a:solidFill>
                                <a:schemeClr val="dk1"/>
                              </a:solidFill>
                              <a:latin typeface="Arial" panose="020B0604020202020204" pitchFamily="34" charset="0"/>
                              <a:ea typeface="+mn-ea"/>
                              <a:cs typeface="Arial" panose="020B0604020202020204" pitchFamily="34" charset="0"/>
                              <a:hlinkClick r:id="rId4" action="ppaction://hlinksldjump"/>
                            </a:rPr>
                            <a:t>differentiation</a:t>
                          </a:r>
                          <a:endParaRPr lang="en-GB" sz="1400" b="0" kern="1200" baseline="0" dirty="0" smtClean="0">
                            <a:solidFill>
                              <a:schemeClr val="dk1"/>
                            </a:solidFill>
                            <a:latin typeface="Arial" panose="020B0604020202020204" pitchFamily="34" charset="0"/>
                            <a:ea typeface="+mn-ea"/>
                            <a:cs typeface="Arial" panose="020B0604020202020204" pitchFamily="34" charset="0"/>
                          </a:endParaRPr>
                        </a:p>
                      </a:txBody>
                      <a:tcPr marT="45723" marB="45723"/>
                    </a:tc>
                  </a:tr>
                </a:tbl>
              </a:graphicData>
            </a:graphic>
          </p:graphicFrame>
        </mc:Fallback>
      </mc:AlternateContent>
      <p:sp>
        <p:nvSpPr>
          <p:cNvPr id="29698" name="TextBox 3"/>
          <p:cNvSpPr txBox="1">
            <a:spLocks noChangeArrowheads="1"/>
          </p:cNvSpPr>
          <p:nvPr/>
        </p:nvSpPr>
        <p:spPr bwMode="auto">
          <a:xfrm>
            <a:off x="219075" y="492125"/>
            <a:ext cx="5972175" cy="461665"/>
          </a:xfrm>
          <a:prstGeom prst="rect">
            <a:avLst/>
          </a:prstGeom>
          <a:noFill/>
          <a:ln w="9525">
            <a:noFill/>
            <a:miter lim="800000"/>
            <a:headEnd/>
            <a:tailEnd/>
          </a:ln>
        </p:spPr>
        <p:txBody>
          <a:bodyPr>
            <a:spAutoFit/>
          </a:bodyPr>
          <a:lstStyle/>
          <a:p>
            <a:r>
              <a:rPr lang="en-GB" sz="2400" dirty="0">
                <a:solidFill>
                  <a:srgbClr val="412878"/>
                </a:solidFill>
                <a:latin typeface="AQA Chevin Pro Light" pitchFamily="34" charset="0"/>
              </a:rPr>
              <a:t>Differentiation </a:t>
            </a:r>
            <a:r>
              <a:rPr lang="en-GB" sz="2400" dirty="0" smtClean="0">
                <a:solidFill>
                  <a:srgbClr val="412878"/>
                </a:solidFill>
                <a:latin typeface="AQA Chevin Pro Light" pitchFamily="34" charset="0"/>
              </a:rPr>
              <a:t>(slide 2 of 2)</a:t>
            </a:r>
            <a:endParaRPr lang="en-GB" sz="2400" dirty="0">
              <a:solidFill>
                <a:srgbClr val="412878"/>
              </a:solidFill>
              <a:latin typeface="AQA Chevin Pro Light" pitchFamily="34" charset="0"/>
            </a:endParaRPr>
          </a:p>
        </p:txBody>
      </p:sp>
      <p:sp>
        <p:nvSpPr>
          <p:cNvPr id="4" name="TextBox 3">
            <a:hlinkClick r:id="rId5" action="ppaction://hlinksldjump"/>
          </p:cNvPr>
          <p:cNvSpPr txBox="1"/>
          <p:nvPr/>
        </p:nvSpPr>
        <p:spPr>
          <a:xfrm>
            <a:off x="482092" y="7035895"/>
            <a:ext cx="2267712" cy="415498"/>
          </a:xfrm>
          <a:prstGeom prst="rect">
            <a:avLst/>
          </a:prstGeom>
          <a:noFill/>
        </p:spPr>
        <p:txBody>
          <a:bodyPr wrap="square" rtlCol="0">
            <a:spAutoFit/>
          </a:bodyPr>
          <a:lstStyle/>
          <a:p>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Placeholder 1"/>
          <p:cNvSpPr txBox="1">
            <a:spLocks/>
          </p:cNvSpPr>
          <p:nvPr/>
        </p:nvSpPr>
        <p:spPr bwMode="auto">
          <a:xfrm>
            <a:off x="539750" y="252413"/>
            <a:ext cx="804545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bIns="0"/>
          <a:lstStyle>
            <a:lvl1pPr defTabSz="457200" eaLnBrk="0" hangingPunct="0">
              <a:defRPr sz="2100">
                <a:solidFill>
                  <a:schemeClr val="tx1"/>
                </a:solidFill>
                <a:latin typeface="Arial" charset="0"/>
              </a:defRPr>
            </a:lvl1pPr>
            <a:lvl2pPr marL="742950" indent="-285750" defTabSz="457200" eaLnBrk="0" hangingPunct="0">
              <a:defRPr sz="2100">
                <a:solidFill>
                  <a:schemeClr val="tx1"/>
                </a:solidFill>
                <a:latin typeface="Arial" charset="0"/>
              </a:defRPr>
            </a:lvl2pPr>
            <a:lvl3pPr marL="1143000" indent="-228600" defTabSz="457200" eaLnBrk="0" hangingPunct="0">
              <a:defRPr sz="2100">
                <a:solidFill>
                  <a:schemeClr val="tx1"/>
                </a:solidFill>
                <a:latin typeface="Arial" charset="0"/>
              </a:defRPr>
            </a:lvl3pPr>
            <a:lvl4pPr marL="1600200" indent="-228600" defTabSz="457200" eaLnBrk="0" hangingPunct="0">
              <a:defRPr sz="2100">
                <a:solidFill>
                  <a:schemeClr val="tx1"/>
                </a:solidFill>
                <a:latin typeface="Arial" charset="0"/>
              </a:defRPr>
            </a:lvl4pPr>
            <a:lvl5pPr marL="2057400" indent="-228600" defTabSz="457200" eaLnBrk="0" hangingPunct="0">
              <a:defRPr sz="2100">
                <a:solidFill>
                  <a:schemeClr val="tx1"/>
                </a:solidFill>
                <a:latin typeface="Arial" charset="0"/>
              </a:defRPr>
            </a:lvl5pPr>
            <a:lvl6pPr marL="2514600" indent="-228600" defTabSz="457200" eaLnBrk="0" fontAlgn="base" hangingPunct="0">
              <a:spcBef>
                <a:spcPct val="0"/>
              </a:spcBef>
              <a:spcAft>
                <a:spcPct val="0"/>
              </a:spcAft>
              <a:defRPr sz="2100">
                <a:solidFill>
                  <a:schemeClr val="tx1"/>
                </a:solidFill>
                <a:latin typeface="Arial" charset="0"/>
              </a:defRPr>
            </a:lvl6pPr>
            <a:lvl7pPr marL="2971800" indent="-228600" defTabSz="457200" eaLnBrk="0" fontAlgn="base" hangingPunct="0">
              <a:spcBef>
                <a:spcPct val="0"/>
              </a:spcBef>
              <a:spcAft>
                <a:spcPct val="0"/>
              </a:spcAft>
              <a:defRPr sz="2100">
                <a:solidFill>
                  <a:schemeClr val="tx1"/>
                </a:solidFill>
                <a:latin typeface="Arial" charset="0"/>
              </a:defRPr>
            </a:lvl7pPr>
            <a:lvl8pPr marL="3429000" indent="-228600" defTabSz="457200" eaLnBrk="0" fontAlgn="base" hangingPunct="0">
              <a:spcBef>
                <a:spcPct val="0"/>
              </a:spcBef>
              <a:spcAft>
                <a:spcPct val="0"/>
              </a:spcAft>
              <a:defRPr sz="2100">
                <a:solidFill>
                  <a:schemeClr val="tx1"/>
                </a:solidFill>
                <a:latin typeface="Arial" charset="0"/>
              </a:defRPr>
            </a:lvl8pPr>
            <a:lvl9pPr marL="3886200" indent="-228600" defTabSz="457200" eaLnBrk="0" fontAlgn="base" hangingPunct="0">
              <a:spcBef>
                <a:spcPct val="0"/>
              </a:spcBef>
              <a:spcAft>
                <a:spcPct val="0"/>
              </a:spcAft>
              <a:defRPr sz="2100">
                <a:solidFill>
                  <a:schemeClr val="tx1"/>
                </a:solidFill>
                <a:latin typeface="Arial" charset="0"/>
              </a:defRPr>
            </a:lvl9pPr>
          </a:lstStyle>
          <a:p>
            <a:pPr eaLnBrk="1" hangingPunct="1">
              <a:lnSpc>
                <a:spcPts val="2600"/>
              </a:lnSpc>
            </a:pPr>
            <a:r>
              <a:rPr lang="en-US" sz="2400" dirty="0" smtClean="0">
                <a:solidFill>
                  <a:srgbClr val="412878"/>
                </a:solidFill>
                <a:latin typeface="AQA Chevin Pro Light" pitchFamily="34" charset="0"/>
                <a:ea typeface="AQA Chevin Pro Light" pitchFamily="34" charset="0"/>
                <a:cs typeface="AQA Chevin Pro Light" pitchFamily="34" charset="0"/>
              </a:rPr>
              <a:t>A-level Maths route map</a:t>
            </a:r>
          </a:p>
          <a:p>
            <a:pPr eaLnBrk="1" hangingPunct="1">
              <a:lnSpc>
                <a:spcPts val="2600"/>
              </a:lnSpc>
            </a:pPr>
            <a:r>
              <a:rPr lang="en-US" sz="2400" dirty="0">
                <a:solidFill>
                  <a:srgbClr val="412878"/>
                </a:solidFill>
                <a:latin typeface="AQA Chevin Pro Light" pitchFamily="34" charset="0"/>
                <a:ea typeface="AQA Chevin Pro Light" pitchFamily="34" charset="0"/>
                <a:cs typeface="AQA Chevin Pro Light" pitchFamily="34" charset="0"/>
              </a:rPr>
              <a:t>S</a:t>
            </a:r>
            <a:r>
              <a:rPr lang="en-US" sz="2400" dirty="0" smtClean="0">
                <a:solidFill>
                  <a:srgbClr val="412878"/>
                </a:solidFill>
                <a:latin typeface="AQA Chevin Pro Light" pitchFamily="34" charset="0"/>
                <a:ea typeface="AQA Chevin Pro Light" pitchFamily="34" charset="0"/>
                <a:cs typeface="AQA Chevin Pro Light" pitchFamily="34" charset="0"/>
              </a:rPr>
              <a:t>cheme of work for two teachers</a:t>
            </a:r>
          </a:p>
        </p:txBody>
      </p:sp>
      <p:cxnSp>
        <p:nvCxnSpPr>
          <p:cNvPr id="17" name="Straight Connector 16"/>
          <p:cNvCxnSpPr/>
          <p:nvPr/>
        </p:nvCxnSpPr>
        <p:spPr>
          <a:xfrm>
            <a:off x="0" y="962025"/>
            <a:ext cx="8585200" cy="0"/>
          </a:xfrm>
          <a:prstGeom prst="line">
            <a:avLst/>
          </a:prstGeom>
          <a:ln w="7620" cap="rnd">
            <a:solidFill>
              <a:srgbClr val="002060"/>
            </a:solidFill>
          </a:ln>
          <a:effectLst/>
        </p:spPr>
        <p:style>
          <a:lnRef idx="2">
            <a:schemeClr val="accent1"/>
          </a:lnRef>
          <a:fillRef idx="0">
            <a:schemeClr val="accent1"/>
          </a:fillRef>
          <a:effectRef idx="1">
            <a:schemeClr val="accent1"/>
          </a:effectRef>
          <a:fontRef idx="minor">
            <a:schemeClr val="tx1"/>
          </a:fontRef>
        </p:style>
      </p:cxnSp>
      <p:pic>
        <p:nvPicPr>
          <p:cNvPr id="11268" name="Picture 2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75713" y="279400"/>
            <a:ext cx="161925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Rectangle 21"/>
          <p:cNvSpPr>
            <a:spLocks noChangeArrowheads="1"/>
          </p:cNvSpPr>
          <p:nvPr/>
        </p:nvSpPr>
        <p:spPr bwMode="auto">
          <a:xfrm>
            <a:off x="539750" y="1189038"/>
            <a:ext cx="9559925"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800" b="1" dirty="0" smtClean="0">
                <a:solidFill>
                  <a:prstClr val="black"/>
                </a:solidFill>
              </a:rPr>
              <a:t>Year 1: AS Mathematics</a:t>
            </a:r>
          </a:p>
          <a:p>
            <a:r>
              <a:rPr lang="en-GB" sz="1800" b="1" dirty="0" smtClean="0">
                <a:solidFill>
                  <a:prstClr val="black"/>
                </a:solidFill>
              </a:rPr>
              <a:t>Year 2: A-level Mathematics</a:t>
            </a:r>
            <a:r>
              <a:rPr lang="en-GB" sz="1800" dirty="0" smtClean="0">
                <a:solidFill>
                  <a:prstClr val="black"/>
                </a:solidFill>
              </a:rPr>
              <a:t/>
            </a:r>
            <a:br>
              <a:rPr lang="en-GB" sz="1800" dirty="0" smtClean="0">
                <a:solidFill>
                  <a:prstClr val="black"/>
                </a:solidFill>
              </a:rPr>
            </a:br>
            <a:endParaRPr lang="en-GB" altLang="en-US" sz="1800" dirty="0" smtClean="0">
              <a:solidFill>
                <a:prstClr val="black"/>
              </a:solidFill>
            </a:endParaRPr>
          </a:p>
          <a:p>
            <a:r>
              <a:rPr lang="en-GB" altLang="en-US" sz="1800" dirty="0" smtClean="0">
                <a:solidFill>
                  <a:prstClr val="black"/>
                </a:solidFill>
              </a:rPr>
              <a:t>This route map has been created to provide a suggested teaching route for two teachers delivering the AS and A-level Mathematics specification over two years.</a:t>
            </a:r>
          </a:p>
          <a:p>
            <a:endParaRPr lang="en-GB" altLang="en-US" sz="1800" dirty="0" smtClean="0">
              <a:solidFill>
                <a:prstClr val="black"/>
              </a:solidFill>
            </a:endParaRPr>
          </a:p>
          <a:p>
            <a:r>
              <a:rPr lang="en-GB" altLang="en-US" sz="1800" dirty="0" smtClean="0">
                <a:solidFill>
                  <a:prstClr val="black"/>
                </a:solidFill>
              </a:rPr>
              <a:t>It is designed to enable students to sit AS Maths at the end of Year 1, and A-level Maths at the end of Year 2.  </a:t>
            </a:r>
          </a:p>
          <a:p>
            <a:endParaRPr lang="en-GB" altLang="en-US" sz="1800" dirty="0" smtClean="0">
              <a:solidFill>
                <a:prstClr val="black"/>
              </a:solidFill>
            </a:endParaRPr>
          </a:p>
          <a:p>
            <a:r>
              <a:rPr lang="en-GB" altLang="en-US" sz="1800" dirty="0" smtClean="0">
                <a:solidFill>
                  <a:prstClr val="black"/>
                </a:solidFill>
              </a:rPr>
              <a:t>In each week, one teacher should deliver the content in the top row of tiles and a second teacher should deliver the content in the bottom row of tiles.</a:t>
            </a:r>
          </a:p>
          <a:p>
            <a:endParaRPr lang="en-GB" altLang="en-US" sz="1800" dirty="0" smtClean="0">
              <a:solidFill>
                <a:prstClr val="black"/>
              </a:solidFill>
            </a:endParaRPr>
          </a:p>
          <a:p>
            <a:r>
              <a:rPr lang="en-GB" altLang="en-US" sz="1800" dirty="0" smtClean="0">
                <a:solidFill>
                  <a:prstClr val="black"/>
                </a:solidFill>
              </a:rPr>
              <a:t>Please note this route map provides a suggested route to teaching the qualification. The topics can be taught in any order over any length of time to suit your own students. </a:t>
            </a:r>
          </a:p>
        </p:txBody>
      </p:sp>
    </p:spTree>
    <p:extLst>
      <p:ext uri="{BB962C8B-B14F-4D97-AF65-F5344CB8AC3E}">
        <p14:creationId xmlns:p14="http://schemas.microsoft.com/office/powerpoint/2010/main" val="5809659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503666311"/>
                  </p:ext>
                </p:extLst>
              </p:nvPr>
            </p:nvGraphicFramePr>
            <p:xfrm>
              <a:off x="378148" y="1444804"/>
              <a:ext cx="9865096" cy="4373971"/>
            </p:xfrm>
            <a:graphic>
              <a:graphicData uri="http://schemas.openxmlformats.org/drawingml/2006/table">
                <a:tbl>
                  <a:tblPr firstRow="1" bandRow="1">
                    <a:tableStyleId>{073A0DAA-6AF3-43AB-8588-CEC1D06C72B9}</a:tableStyleId>
                  </a:tblPr>
                  <a:tblGrid>
                    <a:gridCol w="432000">
                      <a:extLst>
                        <a:ext uri="{9D8B030D-6E8A-4147-A177-3AD203B41FA5}">
                          <a16:colId xmlns:a16="http://schemas.microsoft.com/office/drawing/2014/main" val="20000"/>
                        </a:ext>
                      </a:extLst>
                    </a:gridCol>
                    <a:gridCol w="5400648">
                      <a:extLst>
                        <a:ext uri="{9D8B030D-6E8A-4147-A177-3AD203B41FA5}">
                          <a16:colId xmlns:a16="http://schemas.microsoft.com/office/drawing/2014/main" val="20001"/>
                        </a:ext>
                      </a:extLst>
                    </a:gridCol>
                    <a:gridCol w="4032448">
                      <a:extLst>
                        <a:ext uri="{9D8B030D-6E8A-4147-A177-3AD203B41FA5}">
                          <a16:colId xmlns:a16="http://schemas.microsoft.com/office/drawing/2014/main" val="20002"/>
                        </a:ext>
                      </a:extLst>
                    </a:gridCol>
                  </a:tblGrid>
                  <a:tr h="453724">
                    <a:tc>
                      <a:txBody>
                        <a:bodyPr/>
                        <a:lstStyle/>
                        <a:p>
                          <a:endParaRPr lang="en-GB" sz="1600" dirty="0">
                            <a:effectLst>
                              <a:outerShdw blurRad="38100" dist="38100" dir="2700000" algn="tl">
                                <a:srgbClr val="000000">
                                  <a:alpha val="43137"/>
                                </a:srgbClr>
                              </a:outerShdw>
                            </a:effectLst>
                            <a:latin typeface="Arial" pitchFamily="34" charset="0"/>
                          </a:endParaRPr>
                        </a:p>
                      </a:txBody>
                      <a:tcPr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content</a:t>
                          </a:r>
                          <a:r>
                            <a:rPr lang="en-GB" sz="1600" dirty="0" smtClean="0">
                              <a:effectLst>
                                <a:outerShdw blurRad="38100" dist="38100" dir="2700000" algn="tl">
                                  <a:srgbClr val="000000">
                                    <a:alpha val="43137"/>
                                  </a:srgbClr>
                                </a:outerShdw>
                              </a:effectLst>
                              <a:latin typeface="Arial" pitchFamily="34" charset="0"/>
                              <a:cs typeface="Arial" pitchFamily="34" charset="0"/>
                            </a:rPr>
                            <a:t>:</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notes:</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anchor="ctr"/>
                    </a:tc>
                    <a:extLst>
                      <a:ext uri="{0D108BD9-81ED-4DB2-BD59-A6C34878D82A}">
                        <a16:rowId xmlns:a16="http://schemas.microsoft.com/office/drawing/2014/main" val="10000"/>
                      </a:ext>
                    </a:extLst>
                  </a:tr>
                  <a:tr h="1111991">
                    <a:tc>
                      <a:txBody>
                        <a:bodyPr/>
                        <a:lstStyle/>
                        <a:p>
                          <a:pPr algn="ctr">
                            <a:lnSpc>
                              <a:spcPct val="100000"/>
                            </a:lnSpc>
                            <a:buFont typeface="Wingdings" pitchFamily="2" charset="2"/>
                            <a:buNone/>
                          </a:pPr>
                          <a:r>
                            <a:rPr lang="en-GB" sz="2100" b="0" kern="1200" dirty="0" smtClean="0">
                              <a:solidFill>
                                <a:schemeClr val="dk1"/>
                              </a:solidFill>
                              <a:latin typeface="Arial" pitchFamily="34" charset="0"/>
                              <a:ea typeface="+mn-ea"/>
                              <a:cs typeface="Arial" pitchFamily="34" charset="0"/>
                            </a:rPr>
                            <a:t>H1</a:t>
                          </a:r>
                        </a:p>
                      </a:txBody>
                      <a:tcPr marT="45723" marB="45723" vert="vert">
                        <a:solidFill>
                          <a:srgbClr val="00B050"/>
                        </a:solidFill>
                      </a:tcPr>
                    </a:tc>
                    <a:tc>
                      <a:txBody>
                        <a:bodyPr/>
                        <a:lstStyle/>
                        <a:p>
                          <a:pPr marL="0" indent="0" algn="just" defTabSz="914400" rtl="0" eaLnBrk="1" latinLnBrk="0" hangingPunct="1">
                            <a:lnSpc>
                              <a:spcPct val="150000"/>
                            </a:lnSpc>
                            <a:buFont typeface="Wingdings" panose="05000000000000000000" pitchFamily="2" charset="2"/>
                            <a:buNone/>
                          </a:pPr>
                          <a:r>
                            <a:rPr lang="en-GB" sz="1400" b="1" kern="1200" dirty="0" smtClean="0">
                              <a:solidFill>
                                <a:schemeClr val="dk1"/>
                              </a:solidFill>
                              <a:effectLst/>
                              <a:latin typeface="Arial" panose="020B0604020202020204" pitchFamily="34" charset="0"/>
                              <a:ea typeface="+mn-ea"/>
                              <a:cs typeface="Arial" panose="020B0604020202020204" pitchFamily="34" charset="0"/>
                            </a:rPr>
                            <a:t>Know and use the Fundamental Theorem of Calculus</a:t>
                          </a:r>
                          <a:endParaRPr lang="en-GB" sz="1200" b="0" kern="1200" baseline="0" dirty="0" smtClean="0">
                            <a:solidFill>
                              <a:schemeClr val="dk1"/>
                            </a:solidFill>
                            <a:latin typeface="Arial" pitchFamily="34" charset="0"/>
                            <a:ea typeface="+mn-ea"/>
                            <a:cs typeface="Arial" pitchFamily="34" charset="0"/>
                          </a:endParaRPr>
                        </a:p>
                      </a:txBody>
                      <a:tcPr marT="45723" marB="45723"/>
                    </a:tc>
                    <a:tc>
                      <a:txBody>
                        <a:bodyPr/>
                        <a:lstStyle/>
                        <a:p>
                          <a:pPr marL="0" indent="0" algn="just" defTabSz="914400" rtl="0" eaLnBrk="1" latinLnBrk="0" hangingPunct="1">
                            <a:lnSpc>
                              <a:spcPct val="150000"/>
                            </a:lnSpc>
                            <a:buFont typeface="Wingdings" panose="05000000000000000000" pitchFamily="2" charset="2"/>
                            <a:buNone/>
                          </a:pPr>
                          <a:endParaRPr lang="en-GB" sz="1600" b="0" kern="1200" baseline="0" dirty="0" smtClean="0">
                            <a:solidFill>
                              <a:schemeClr val="dk1"/>
                            </a:solidFill>
                            <a:latin typeface="Arial" panose="020B0604020202020204" pitchFamily="34" charset="0"/>
                            <a:ea typeface="+mn-ea"/>
                            <a:cs typeface="Arial" panose="020B0604020202020204" pitchFamily="34" charset="0"/>
                          </a:endParaRPr>
                        </a:p>
                      </a:txBody>
                      <a:tcPr marT="45723" marB="45723"/>
                    </a:tc>
                    <a:extLst>
                      <a:ext uri="{0D108BD9-81ED-4DB2-BD59-A6C34878D82A}">
                        <a16:rowId xmlns:a16="http://schemas.microsoft.com/office/drawing/2014/main" val="10001"/>
                      </a:ext>
                    </a:extLst>
                  </a:tr>
                  <a:tr h="1169622">
                    <a:tc>
                      <a:txBody>
                        <a:bodyPr/>
                        <a:lstStyle/>
                        <a:p>
                          <a:pPr algn="ctr">
                            <a:lnSpc>
                              <a:spcPct val="100000"/>
                            </a:lnSpc>
                            <a:buFont typeface="Wingdings" pitchFamily="2" charset="2"/>
                            <a:buNone/>
                          </a:pPr>
                          <a:r>
                            <a:rPr lang="en-GB" sz="2100" b="0" kern="1200" dirty="0" smtClean="0">
                              <a:solidFill>
                                <a:schemeClr val="dk1"/>
                              </a:solidFill>
                              <a:latin typeface="Arial" pitchFamily="34" charset="0"/>
                              <a:ea typeface="+mn-ea"/>
                              <a:cs typeface="Arial" pitchFamily="34" charset="0"/>
                            </a:rPr>
                            <a:t>H2</a:t>
                          </a:r>
                        </a:p>
                      </a:txBody>
                      <a:tcPr marT="45723" marB="45723" vert="vert">
                        <a:solidFill>
                          <a:srgbClr val="00B050"/>
                        </a:solidFill>
                      </a:tcPr>
                    </a:tc>
                    <a:tc>
                      <a:txBody>
                        <a:bodyPr/>
                        <a:lstStyle/>
                        <a:p>
                          <a:pPr marL="0" marR="0" indent="0" algn="just"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lang="en-GB" sz="1400" b="1" kern="1200" dirty="0" smtClean="0">
                              <a:solidFill>
                                <a:schemeClr val="dk1"/>
                              </a:solidFill>
                              <a:effectLst/>
                              <a:latin typeface="Arial" panose="020B0604020202020204" pitchFamily="34" charset="0"/>
                              <a:ea typeface="+mn-ea"/>
                              <a:cs typeface="Arial" panose="020B0604020202020204" pitchFamily="34" charset="0"/>
                            </a:rPr>
                            <a:t>Integrate </a:t>
                          </a:r>
                          <a14:m>
                            <m:oMath xmlns:m="http://schemas.openxmlformats.org/officeDocument/2006/math">
                              <m:sSup>
                                <m:sSupPr>
                                  <m:ctrlPr>
                                    <a:rPr lang="en-GB" sz="1400" b="1" i="1" kern="1200" smtClean="0">
                                      <a:solidFill>
                                        <a:schemeClr val="dk1"/>
                                      </a:solidFill>
                                      <a:effectLst/>
                                      <a:latin typeface="Cambria Math" panose="02040503050406030204" pitchFamily="18" charset="0"/>
                                      <a:ea typeface="+mn-ea"/>
                                      <a:cs typeface="Arial" panose="020B0604020202020204" pitchFamily="34" charset="0"/>
                                    </a:rPr>
                                  </m:ctrlPr>
                                </m:sSupPr>
                                <m:e>
                                  <m:r>
                                    <a:rPr lang="en-GB" sz="1400" b="1" i="1" kern="1200" smtClean="0">
                                      <a:solidFill>
                                        <a:schemeClr val="dk1"/>
                                      </a:solidFill>
                                      <a:effectLst/>
                                      <a:latin typeface="Cambria Math"/>
                                      <a:ea typeface="+mn-ea"/>
                                      <a:cs typeface="Arial" panose="020B0604020202020204" pitchFamily="34" charset="0"/>
                                    </a:rPr>
                                    <m:t>𝒙</m:t>
                                  </m:r>
                                </m:e>
                                <m:sup>
                                  <m:r>
                                    <a:rPr lang="en-GB" sz="1400" b="1" i="1" kern="1200" smtClean="0">
                                      <a:solidFill>
                                        <a:schemeClr val="dk1"/>
                                      </a:solidFill>
                                      <a:effectLst/>
                                      <a:latin typeface="Cambria Math"/>
                                      <a:ea typeface="+mn-ea"/>
                                      <a:cs typeface="Arial" panose="020B0604020202020204" pitchFamily="34" charset="0"/>
                                    </a:rPr>
                                    <m:t>𝒏</m:t>
                                  </m:r>
                                </m:sup>
                              </m:sSup>
                            </m:oMath>
                          </a14:m>
                          <a:r>
                            <a:rPr lang="en-GB" sz="1400" b="1" kern="1200" dirty="0" smtClean="0">
                              <a:solidFill>
                                <a:schemeClr val="dk1"/>
                              </a:solidFill>
                              <a:effectLst/>
                              <a:latin typeface="Arial" panose="020B0604020202020204" pitchFamily="34" charset="0"/>
                              <a:ea typeface="+mn-ea"/>
                              <a:cs typeface="Arial" panose="020B0604020202020204" pitchFamily="34" charset="0"/>
                            </a:rPr>
                            <a:t> (excluding </a:t>
                          </a:r>
                          <a14:m>
                            <m:oMath xmlns:m="http://schemas.openxmlformats.org/officeDocument/2006/math">
                              <m:r>
                                <a:rPr lang="en-GB" sz="1400" b="1" i="1" kern="1200" smtClean="0">
                                  <a:solidFill>
                                    <a:schemeClr val="dk1"/>
                                  </a:solidFill>
                                  <a:effectLst/>
                                  <a:latin typeface="Cambria Math"/>
                                  <a:ea typeface="+mn-ea"/>
                                  <a:cs typeface="Arial" panose="020B0604020202020204" pitchFamily="34" charset="0"/>
                                </a:rPr>
                                <m:t>𝒏</m:t>
                              </m:r>
                              <m:r>
                                <a:rPr lang="en-GB" sz="1400" b="1" i="1" kern="1200" smtClean="0">
                                  <a:solidFill>
                                    <a:schemeClr val="dk1"/>
                                  </a:solidFill>
                                  <a:effectLst/>
                                  <a:latin typeface="Cambria Math"/>
                                  <a:ea typeface="+mn-ea"/>
                                  <a:cs typeface="Arial" panose="020B0604020202020204" pitchFamily="34" charset="0"/>
                                </a:rPr>
                                <m:t>=−</m:t>
                              </m:r>
                              <m:r>
                                <a:rPr lang="en-GB" sz="1400" b="1" i="1" kern="1200" smtClean="0">
                                  <a:solidFill>
                                    <a:schemeClr val="dk1"/>
                                  </a:solidFill>
                                  <a:effectLst/>
                                  <a:latin typeface="Cambria Math"/>
                                  <a:ea typeface="+mn-ea"/>
                                  <a:cs typeface="Arial" panose="020B0604020202020204" pitchFamily="34" charset="0"/>
                                </a:rPr>
                                <m:t>𝟏</m:t>
                              </m:r>
                            </m:oMath>
                          </a14:m>
                          <a:r>
                            <a:rPr lang="en-GB" sz="1400" b="1" kern="1200" dirty="0" smtClean="0">
                              <a:solidFill>
                                <a:schemeClr val="dk1"/>
                              </a:solidFill>
                              <a:effectLst/>
                              <a:latin typeface="Arial" panose="020B0604020202020204" pitchFamily="34" charset="0"/>
                              <a:ea typeface="+mn-ea"/>
                              <a:cs typeface="Arial" panose="020B0604020202020204" pitchFamily="34" charset="0"/>
                            </a:rPr>
                            <a:t>) , and related sums, differences and constant multiples</a:t>
                          </a:r>
                          <a:endParaRPr lang="en-GB" sz="1400" kern="1200" dirty="0" smtClean="0">
                            <a:solidFill>
                              <a:schemeClr val="dk1"/>
                            </a:solidFill>
                            <a:effectLst/>
                            <a:latin typeface="Arial" panose="020B0604020202020204" pitchFamily="34" charset="0"/>
                            <a:ea typeface="+mn-ea"/>
                            <a:cs typeface="Arial" panose="020B0604020202020204" pitchFamily="34" charset="0"/>
                          </a:endParaRPr>
                        </a:p>
                      </a:txBody>
                      <a:tcPr marT="45723" marB="45723"/>
                    </a:tc>
                    <a:tc>
                      <a:txBody>
                        <a:bodyPr/>
                        <a:lstStyle/>
                        <a:p>
                          <a:pPr marL="285750" marR="0" indent="-285750" algn="just" defTabSz="914400" rtl="0" eaLnBrk="1" fontAlgn="auto" latinLnBrk="0" hangingPunct="1">
                            <a:lnSpc>
                              <a:spcPct val="150000"/>
                            </a:lnSpc>
                            <a:spcBef>
                              <a:spcPts val="0"/>
                            </a:spcBef>
                            <a:spcAft>
                              <a:spcPts val="0"/>
                            </a:spcAft>
                            <a:buClrTx/>
                            <a:buSzTx/>
                            <a:buFont typeface="Arial" pitchFamily="34" charset="0"/>
                            <a:buChar char="•"/>
                            <a:tabLst/>
                            <a:defRPr/>
                          </a:pPr>
                          <a:r>
                            <a:rPr lang="en-GB" sz="1400" b="0" kern="1200" dirty="0" smtClean="0">
                              <a:solidFill>
                                <a:schemeClr val="dk1"/>
                              </a:solidFill>
                              <a:latin typeface="Arial" panose="020B0604020202020204" pitchFamily="34" charset="0"/>
                              <a:ea typeface="+mn-ea"/>
                              <a:cs typeface="Arial" panose="020B0604020202020204" pitchFamily="34" charset="0"/>
                            </a:rPr>
                            <a:t>Assumed knowledge: the laws of indices for all rational exponents</a:t>
                          </a:r>
                          <a:endParaRPr lang="en-GB" sz="1400" b="0" kern="1200" baseline="0" dirty="0" smtClean="0">
                            <a:solidFill>
                              <a:schemeClr val="dk1"/>
                            </a:solidFill>
                            <a:latin typeface="Arial" panose="020B0604020202020204" pitchFamily="34" charset="0"/>
                            <a:ea typeface="+mn-ea"/>
                            <a:cs typeface="Arial" panose="020B0604020202020204" pitchFamily="34" charset="0"/>
                          </a:endParaRPr>
                        </a:p>
                        <a:p>
                          <a:pPr marL="285750" indent="-285750" algn="just" defTabSz="914400" rtl="0" eaLnBrk="1" latinLnBrk="0" hangingPunct="1">
                            <a:lnSpc>
                              <a:spcPct val="150000"/>
                            </a:lnSpc>
                            <a:buFont typeface="Arial" pitchFamily="34" charset="0"/>
                            <a:buChar char="•"/>
                          </a:pPr>
                          <a:endParaRPr lang="en-GB" sz="1400" b="0" kern="1200" baseline="0" dirty="0" smtClean="0">
                            <a:solidFill>
                              <a:schemeClr val="dk1"/>
                            </a:solidFill>
                            <a:latin typeface="Arial" panose="020B0604020202020204" pitchFamily="34" charset="0"/>
                            <a:ea typeface="+mn-ea"/>
                            <a:cs typeface="Arial" panose="020B0604020202020204" pitchFamily="34" charset="0"/>
                          </a:endParaRPr>
                        </a:p>
                        <a:p>
                          <a:pPr marL="285750" indent="-285750" algn="just" defTabSz="914400" rtl="0" eaLnBrk="1" latinLnBrk="0" hangingPunct="1">
                            <a:lnSpc>
                              <a:spcPct val="150000"/>
                            </a:lnSpc>
                            <a:buFont typeface="Arial" pitchFamily="34" charset="0"/>
                            <a:buChar char="•"/>
                          </a:pPr>
                          <a:r>
                            <a:rPr lang="en-GB" sz="1400" b="0" kern="1200" baseline="0" dirty="0" smtClean="0">
                              <a:solidFill>
                                <a:schemeClr val="dk1"/>
                              </a:solidFill>
                              <a:latin typeface="Arial" panose="020B0604020202020204" pitchFamily="34" charset="0"/>
                              <a:ea typeface="+mn-ea"/>
                              <a:cs typeface="Arial" panose="020B0604020202020204" pitchFamily="34" charset="0"/>
                            </a:rPr>
                            <a:t>The integrals of </a:t>
                          </a:r>
                          <a14:m>
                            <m:oMath xmlns:m="http://schemas.openxmlformats.org/officeDocument/2006/math">
                              <m:sSup>
                                <m:sSupPr>
                                  <m:ctrlPr>
                                    <a:rPr lang="en-GB" sz="1400" b="0" i="1" kern="1200" baseline="0" smtClean="0">
                                      <a:solidFill>
                                        <a:schemeClr val="dk1"/>
                                      </a:solidFill>
                                      <a:latin typeface="Cambria Math" panose="02040503050406030204" pitchFamily="18" charset="0"/>
                                      <a:ea typeface="+mn-ea"/>
                                      <a:cs typeface="Arial" panose="020B0604020202020204" pitchFamily="34" charset="0"/>
                                    </a:rPr>
                                  </m:ctrlPr>
                                </m:sSupPr>
                                <m:e>
                                  <m:r>
                                    <m:rPr>
                                      <m:sty m:val="p"/>
                                    </m:rPr>
                                    <a:rPr lang="en-GB" sz="1400" b="0" i="0" kern="1200" baseline="0" smtClean="0">
                                      <a:solidFill>
                                        <a:schemeClr val="dk1"/>
                                      </a:solidFill>
                                      <a:latin typeface="Cambria Math"/>
                                      <a:ea typeface="+mn-ea"/>
                                      <a:cs typeface="Arial" panose="020B0604020202020204" pitchFamily="34" charset="0"/>
                                    </a:rPr>
                                    <m:t>e</m:t>
                                  </m:r>
                                </m:e>
                                <m:sup>
                                  <m:r>
                                    <a:rPr lang="en-GB" sz="1400" b="0" i="1" kern="1200" baseline="0" smtClean="0">
                                      <a:solidFill>
                                        <a:schemeClr val="dk1"/>
                                      </a:solidFill>
                                      <a:latin typeface="Cambria Math"/>
                                      <a:ea typeface="+mn-ea"/>
                                      <a:cs typeface="Arial" panose="020B0604020202020204" pitchFamily="34" charset="0"/>
                                    </a:rPr>
                                    <m:t>𝑘𝑥</m:t>
                                  </m:r>
                                </m:sup>
                              </m:sSup>
                            </m:oMath>
                          </a14:m>
                          <a:r>
                            <a:rPr lang="en-GB" sz="1400" b="0" i="0" kern="1200" baseline="0" dirty="0" smtClean="0">
                              <a:solidFill>
                                <a:schemeClr val="dk1"/>
                              </a:solidFill>
                              <a:latin typeface="Arial" panose="020B0604020202020204" pitchFamily="34" charset="0"/>
                              <a:ea typeface="+mn-ea"/>
                              <a:cs typeface="Arial" panose="020B0604020202020204" pitchFamily="34" charset="0"/>
                            </a:rPr>
                            <a:t>,  </a:t>
                          </a:r>
                          <a14:m>
                            <m:oMath xmlns:m="http://schemas.openxmlformats.org/officeDocument/2006/math">
                              <m:f>
                                <m:fPr>
                                  <m:ctrlPr>
                                    <a:rPr lang="en-GB" sz="1400" b="0" i="1" kern="1200" baseline="0" smtClean="0">
                                      <a:solidFill>
                                        <a:schemeClr val="dk1"/>
                                      </a:solidFill>
                                      <a:latin typeface="Cambria Math" panose="02040503050406030204" pitchFamily="18" charset="0"/>
                                      <a:ea typeface="+mn-ea"/>
                                      <a:cs typeface="Arial" panose="020B0604020202020204" pitchFamily="34" charset="0"/>
                                    </a:rPr>
                                  </m:ctrlPr>
                                </m:fPr>
                                <m:num>
                                  <m:r>
                                    <a:rPr lang="en-GB" sz="1400" b="0" i="1" kern="1200" baseline="0" smtClean="0">
                                      <a:solidFill>
                                        <a:schemeClr val="dk1"/>
                                      </a:solidFill>
                                      <a:latin typeface="Cambria Math"/>
                                      <a:ea typeface="+mn-ea"/>
                                      <a:cs typeface="Arial" panose="020B0604020202020204" pitchFamily="34" charset="0"/>
                                    </a:rPr>
                                    <m:t>1</m:t>
                                  </m:r>
                                </m:num>
                                <m:den>
                                  <m:r>
                                    <a:rPr lang="en-GB" sz="1400" b="0" i="1" kern="1200" baseline="0" smtClean="0">
                                      <a:solidFill>
                                        <a:schemeClr val="dk1"/>
                                      </a:solidFill>
                                      <a:latin typeface="Cambria Math"/>
                                      <a:ea typeface="+mn-ea"/>
                                      <a:cs typeface="Arial" panose="020B0604020202020204" pitchFamily="34" charset="0"/>
                                    </a:rPr>
                                    <m:t>𝑥</m:t>
                                  </m:r>
                                </m:den>
                              </m:f>
                            </m:oMath>
                          </a14:m>
                          <a:r>
                            <a:rPr lang="en-GB" sz="1400" b="0" i="1" kern="1200" baseline="0" dirty="0" smtClean="0">
                              <a:solidFill>
                                <a:schemeClr val="dk1"/>
                              </a:solidFill>
                              <a:latin typeface="Arial" panose="020B0604020202020204" pitchFamily="34" charset="0"/>
                              <a:ea typeface="+mn-ea"/>
                              <a:cs typeface="Arial" panose="020B0604020202020204" pitchFamily="34" charset="0"/>
                            </a:rPr>
                            <a:t> </a:t>
                          </a:r>
                          <a:r>
                            <a:rPr lang="en-GB" sz="1400" b="0" i="0" kern="1200" baseline="0" dirty="0" smtClean="0">
                              <a:solidFill>
                                <a:schemeClr val="dk1"/>
                              </a:solidFill>
                              <a:latin typeface="Arial" panose="020B0604020202020204" pitchFamily="34" charset="0"/>
                              <a:ea typeface="+mn-ea"/>
                              <a:cs typeface="Arial" panose="020B0604020202020204" pitchFamily="34" charset="0"/>
                            </a:rPr>
                            <a:t>, </a:t>
                          </a:r>
                          <a14:m>
                            <m:oMath xmlns:m="http://schemas.openxmlformats.org/officeDocument/2006/math">
                              <m:func>
                                <m:funcPr>
                                  <m:ctrlPr>
                                    <a:rPr lang="en-GB" sz="1400" b="0" i="1" kern="1200" baseline="0" smtClean="0">
                                      <a:solidFill>
                                        <a:schemeClr val="dk1"/>
                                      </a:solidFill>
                                      <a:latin typeface="Cambria Math" panose="02040503050406030204" pitchFamily="18" charset="0"/>
                                      <a:ea typeface="+mn-ea"/>
                                      <a:cs typeface="Arial" panose="020B0604020202020204" pitchFamily="34" charset="0"/>
                                    </a:rPr>
                                  </m:ctrlPr>
                                </m:funcPr>
                                <m:fName>
                                  <m:r>
                                    <m:rPr>
                                      <m:sty m:val="p"/>
                                    </m:rPr>
                                    <a:rPr lang="en-GB" sz="1400" b="0" i="0" kern="1200" baseline="0" smtClean="0">
                                      <a:solidFill>
                                        <a:schemeClr val="dk1"/>
                                      </a:solidFill>
                                      <a:latin typeface="Cambria Math"/>
                                      <a:ea typeface="+mn-ea"/>
                                      <a:cs typeface="Arial" panose="020B0604020202020204" pitchFamily="34" charset="0"/>
                                    </a:rPr>
                                    <m:t>sin</m:t>
                                  </m:r>
                                </m:fName>
                                <m:e>
                                  <m:r>
                                    <a:rPr lang="en-GB" sz="1400" b="0" i="1" kern="1200" baseline="0" smtClean="0">
                                      <a:solidFill>
                                        <a:schemeClr val="dk1"/>
                                      </a:solidFill>
                                      <a:latin typeface="Cambria Math"/>
                                      <a:ea typeface="+mn-ea"/>
                                      <a:cs typeface="Arial" panose="020B0604020202020204" pitchFamily="34" charset="0"/>
                                    </a:rPr>
                                    <m:t>𝑘𝑥</m:t>
                                  </m:r>
                                </m:e>
                              </m:func>
                            </m:oMath>
                          </a14:m>
                          <a:r>
                            <a:rPr lang="en-GB" sz="1400" b="0" i="0" kern="1200" baseline="0" dirty="0" smtClean="0">
                              <a:solidFill>
                                <a:schemeClr val="dk1"/>
                              </a:solidFill>
                              <a:latin typeface="Arial" panose="020B0604020202020204" pitchFamily="34" charset="0"/>
                              <a:ea typeface="+mn-ea"/>
                              <a:cs typeface="Arial" panose="020B0604020202020204" pitchFamily="34" charset="0"/>
                            </a:rPr>
                            <a:t> and</a:t>
                          </a:r>
                          <a:r>
                            <a:rPr lang="en-GB" sz="1400" b="0" i="1" kern="1200" baseline="0" dirty="0" smtClean="0">
                              <a:solidFill>
                                <a:schemeClr val="dk1"/>
                              </a:solidFill>
                              <a:latin typeface="Arial" panose="020B0604020202020204" pitchFamily="34" charset="0"/>
                              <a:ea typeface="+mn-ea"/>
                              <a:cs typeface="Arial" panose="020B0604020202020204" pitchFamily="34" charset="0"/>
                            </a:rPr>
                            <a:t> </a:t>
                          </a:r>
                          <a14:m>
                            <m:oMath xmlns:m="http://schemas.openxmlformats.org/officeDocument/2006/math">
                              <m:func>
                                <m:funcPr>
                                  <m:ctrlPr>
                                    <a:rPr lang="en-GB" sz="1400" b="0" i="1" kern="1200" baseline="0" smtClean="0">
                                      <a:solidFill>
                                        <a:schemeClr val="dk1"/>
                                      </a:solidFill>
                                      <a:latin typeface="Cambria Math" panose="02040503050406030204" pitchFamily="18" charset="0"/>
                                      <a:ea typeface="+mn-ea"/>
                                      <a:cs typeface="Arial" panose="020B0604020202020204" pitchFamily="34" charset="0"/>
                                    </a:rPr>
                                  </m:ctrlPr>
                                </m:funcPr>
                                <m:fName>
                                  <m:r>
                                    <m:rPr>
                                      <m:sty m:val="p"/>
                                    </m:rPr>
                                    <a:rPr lang="en-GB" sz="1400" b="0" i="0" kern="1200" baseline="0" smtClean="0">
                                      <a:solidFill>
                                        <a:schemeClr val="dk1"/>
                                      </a:solidFill>
                                      <a:latin typeface="Cambria Math"/>
                                      <a:ea typeface="+mn-ea"/>
                                      <a:cs typeface="Arial" panose="020B0604020202020204" pitchFamily="34" charset="0"/>
                                    </a:rPr>
                                    <m:t>cos</m:t>
                                  </m:r>
                                </m:fName>
                                <m:e>
                                  <m:r>
                                    <a:rPr lang="en-GB" sz="1400" b="0" i="1" kern="1200" baseline="0" smtClean="0">
                                      <a:solidFill>
                                        <a:schemeClr val="dk1"/>
                                      </a:solidFill>
                                      <a:latin typeface="Cambria Math"/>
                                      <a:ea typeface="+mn-ea"/>
                                      <a:cs typeface="Arial" panose="020B0604020202020204" pitchFamily="34" charset="0"/>
                                    </a:rPr>
                                    <m:t>𝑘𝑥</m:t>
                                  </m:r>
                                </m:e>
                              </m:func>
                            </m:oMath>
                          </a14:m>
                          <a:r>
                            <a:rPr lang="en-GB" sz="1400" b="0" i="0" kern="1200" baseline="0" dirty="0" smtClean="0">
                              <a:solidFill>
                                <a:schemeClr val="dk1"/>
                              </a:solidFill>
                              <a:latin typeface="Arial" panose="020B0604020202020204" pitchFamily="34" charset="0"/>
                              <a:ea typeface="+mn-ea"/>
                              <a:cs typeface="Arial" panose="020B0604020202020204" pitchFamily="34" charset="0"/>
                            </a:rPr>
                            <a:t> will be covered in </a:t>
                          </a:r>
                          <a:r>
                            <a:rPr lang="en-GB" sz="1400" b="0" i="0" kern="1200" baseline="0" dirty="0" smtClean="0">
                              <a:solidFill>
                                <a:schemeClr val="dk1"/>
                              </a:solidFill>
                              <a:latin typeface="Arial" panose="020B0604020202020204" pitchFamily="34" charset="0"/>
                              <a:ea typeface="+mn-ea"/>
                              <a:cs typeface="Arial" panose="020B0604020202020204" pitchFamily="34" charset="0"/>
                              <a:hlinkClick r:id="rId2" action="ppaction://hlinksldjump"/>
                            </a:rPr>
                            <a:t>year 13, Further integration</a:t>
                          </a:r>
                          <a:endParaRPr lang="en-GB" sz="1400" b="0" kern="1200" baseline="0" dirty="0" smtClean="0">
                            <a:solidFill>
                              <a:schemeClr val="dk1"/>
                            </a:solidFill>
                            <a:latin typeface="Arial" panose="020B0604020202020204" pitchFamily="34" charset="0"/>
                            <a:ea typeface="+mn-ea"/>
                            <a:cs typeface="Arial" panose="020B0604020202020204" pitchFamily="34" charset="0"/>
                          </a:endParaRPr>
                        </a:p>
                      </a:txBody>
                      <a:tcPr marT="45723" marB="45723"/>
                    </a:tc>
                    <a:extLst>
                      <a:ext uri="{0D108BD9-81ED-4DB2-BD59-A6C34878D82A}">
                        <a16:rowId xmlns:a16="http://schemas.microsoft.com/office/drawing/2014/main" val="10002"/>
                      </a:ext>
                    </a:extLst>
                  </a:tr>
                  <a:tr h="983069">
                    <a:tc>
                      <a:txBody>
                        <a:bodyPr/>
                        <a:lstStyle/>
                        <a:p>
                          <a:pPr algn="ctr">
                            <a:lnSpc>
                              <a:spcPct val="100000"/>
                            </a:lnSpc>
                            <a:buFont typeface="Wingdings" pitchFamily="2" charset="2"/>
                            <a:buNone/>
                          </a:pPr>
                          <a:r>
                            <a:rPr lang="en-GB" sz="2100" b="0" kern="1200" dirty="0" smtClean="0">
                              <a:solidFill>
                                <a:schemeClr val="dk1"/>
                              </a:solidFill>
                              <a:latin typeface="Arial" pitchFamily="34" charset="0"/>
                              <a:ea typeface="+mn-ea"/>
                              <a:cs typeface="Arial" pitchFamily="34" charset="0"/>
                            </a:rPr>
                            <a:t>H3</a:t>
                          </a:r>
                        </a:p>
                      </a:txBody>
                      <a:tcPr marT="45723" marB="45723" vert="vert">
                        <a:solidFill>
                          <a:srgbClr val="00B050"/>
                        </a:solidFill>
                      </a:tcPr>
                    </a:tc>
                    <a:tc>
                      <a:txBody>
                        <a:bodyPr/>
                        <a:lstStyle/>
                        <a:p>
                          <a:pPr marL="0" indent="0" algn="just" defTabSz="914400" rtl="0" eaLnBrk="1" latinLnBrk="0" hangingPunct="1">
                            <a:lnSpc>
                              <a:spcPct val="150000"/>
                            </a:lnSpc>
                            <a:buFont typeface="Wingdings" panose="05000000000000000000" pitchFamily="2" charset="2"/>
                            <a:buNone/>
                          </a:pPr>
                          <a:r>
                            <a:rPr lang="en-GB" sz="1400" b="1" kern="1200" dirty="0" smtClean="0">
                              <a:solidFill>
                                <a:schemeClr val="dk1"/>
                              </a:solidFill>
                              <a:effectLst/>
                              <a:latin typeface="Arial" panose="020B0604020202020204" pitchFamily="34" charset="0"/>
                              <a:ea typeface="+mn-ea"/>
                              <a:cs typeface="Arial" panose="020B0604020202020204" pitchFamily="34" charset="0"/>
                            </a:rPr>
                            <a:t>Evaluate definite integrals; use a definite integral to find the area under a curve</a:t>
                          </a:r>
                          <a:endParaRPr lang="en-GB" sz="1200" kern="1200" dirty="0" smtClean="0">
                            <a:solidFill>
                              <a:schemeClr val="dk1"/>
                            </a:solidFill>
                            <a:effectLst/>
                            <a:latin typeface="Arial" panose="020B0604020202020204" pitchFamily="34" charset="0"/>
                            <a:ea typeface="+mn-ea"/>
                            <a:cs typeface="Arial" panose="020B0604020202020204" pitchFamily="34" charset="0"/>
                          </a:endParaRPr>
                        </a:p>
                      </a:txBody>
                      <a:tcPr marT="45723" marB="45723"/>
                    </a:tc>
                    <a:tc>
                      <a:txBody>
                        <a:bodyPr/>
                        <a:lstStyle/>
                        <a:p>
                          <a:pPr marL="0" indent="0" algn="just" defTabSz="914400" rtl="0" eaLnBrk="1" latinLnBrk="0" hangingPunct="1">
                            <a:lnSpc>
                              <a:spcPct val="150000"/>
                            </a:lnSpc>
                            <a:buFont typeface="Wingdings" panose="05000000000000000000" pitchFamily="2" charset="2"/>
                            <a:buNone/>
                          </a:pPr>
                          <a:r>
                            <a:rPr lang="en-GB" sz="1400" b="0" kern="1200" baseline="0" dirty="0" smtClean="0">
                              <a:solidFill>
                                <a:schemeClr val="dk1"/>
                              </a:solidFill>
                              <a:latin typeface="Arial" panose="020B0604020202020204" pitchFamily="34" charset="0"/>
                              <a:ea typeface="+mn-ea"/>
                              <a:cs typeface="Arial" panose="020B0604020202020204" pitchFamily="34" charset="0"/>
                            </a:rPr>
                            <a:t>The area bounded by two curves will be covered in </a:t>
                          </a:r>
                          <a:r>
                            <a:rPr lang="en-GB" sz="1400" b="0" i="0" kern="1200" baseline="0" dirty="0" smtClean="0">
                              <a:solidFill>
                                <a:schemeClr val="dk1"/>
                              </a:solidFill>
                              <a:latin typeface="Arial" panose="020B0604020202020204" pitchFamily="34" charset="0"/>
                              <a:ea typeface="+mn-ea"/>
                              <a:cs typeface="Arial" panose="020B0604020202020204" pitchFamily="34" charset="0"/>
                              <a:hlinkClick r:id="rId2" action="ppaction://hlinksldjump"/>
                            </a:rPr>
                            <a:t>year 13, Further integration</a:t>
                          </a:r>
                          <a:endParaRPr lang="en-GB" sz="1400" b="0" kern="1200" baseline="0" dirty="0" smtClean="0">
                            <a:solidFill>
                              <a:schemeClr val="dk1"/>
                            </a:solidFill>
                            <a:latin typeface="Arial" panose="020B0604020202020204" pitchFamily="34" charset="0"/>
                            <a:ea typeface="+mn-ea"/>
                            <a:cs typeface="Arial" panose="020B0604020202020204" pitchFamily="34" charset="0"/>
                          </a:endParaRPr>
                        </a:p>
                      </a:txBody>
                      <a:tcPr marT="45723" marB="45723"/>
                    </a:tc>
                    <a:extLst>
                      <a:ext uri="{0D108BD9-81ED-4DB2-BD59-A6C34878D82A}">
                        <a16:rowId xmlns:a16="http://schemas.microsoft.com/office/drawing/2014/main" val="10003"/>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503666311"/>
                  </p:ext>
                </p:extLst>
              </p:nvPr>
            </p:nvGraphicFramePr>
            <p:xfrm>
              <a:off x="378148" y="1444804"/>
              <a:ext cx="9865096" cy="4334410"/>
            </p:xfrm>
            <a:graphic>
              <a:graphicData uri="http://schemas.openxmlformats.org/drawingml/2006/table">
                <a:tbl>
                  <a:tblPr firstRow="1" bandRow="1">
                    <a:tableStyleId>{073A0DAA-6AF3-43AB-8588-CEC1D06C72B9}</a:tableStyleId>
                  </a:tblPr>
                  <a:tblGrid>
                    <a:gridCol w="432000"/>
                    <a:gridCol w="5400648"/>
                    <a:gridCol w="4032448"/>
                  </a:tblGrid>
                  <a:tr h="453724">
                    <a:tc>
                      <a:txBody>
                        <a:bodyPr/>
                        <a:lstStyle/>
                        <a:p>
                          <a:endParaRPr lang="en-GB" sz="1600" dirty="0">
                            <a:effectLst>
                              <a:outerShdw blurRad="38100" dist="38100" dir="2700000" algn="tl">
                                <a:srgbClr val="000000">
                                  <a:alpha val="43137"/>
                                </a:srgbClr>
                              </a:outerShdw>
                            </a:effectLst>
                            <a:latin typeface="Arial" pitchFamily="34" charset="0"/>
                          </a:endParaRPr>
                        </a:p>
                      </a:txBody>
                      <a:tcPr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content</a:t>
                          </a:r>
                          <a:r>
                            <a:rPr lang="en-GB" sz="1600" dirty="0" smtClean="0">
                              <a:effectLst>
                                <a:outerShdw blurRad="38100" dist="38100" dir="2700000" algn="tl">
                                  <a:srgbClr val="000000">
                                    <a:alpha val="43137"/>
                                  </a:srgbClr>
                                </a:outerShdw>
                              </a:effectLst>
                              <a:latin typeface="Arial" pitchFamily="34" charset="0"/>
                              <a:cs typeface="Arial" pitchFamily="34" charset="0"/>
                            </a:rPr>
                            <a:t>:</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notes:</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anchor="ctr"/>
                    </a:tc>
                  </a:tr>
                  <a:tr h="1111991">
                    <a:tc>
                      <a:txBody>
                        <a:bodyPr/>
                        <a:lstStyle/>
                        <a:p>
                          <a:pPr algn="ctr">
                            <a:lnSpc>
                              <a:spcPct val="100000"/>
                            </a:lnSpc>
                            <a:buFont typeface="Wingdings" pitchFamily="2" charset="2"/>
                            <a:buNone/>
                          </a:pPr>
                          <a:r>
                            <a:rPr lang="en-GB" sz="2100" b="0" kern="1200" dirty="0" smtClean="0">
                              <a:solidFill>
                                <a:schemeClr val="dk1"/>
                              </a:solidFill>
                              <a:latin typeface="Arial" pitchFamily="34" charset="0"/>
                              <a:ea typeface="+mn-ea"/>
                              <a:cs typeface="Arial" pitchFamily="34" charset="0"/>
                            </a:rPr>
                            <a:t>H1</a:t>
                          </a:r>
                        </a:p>
                      </a:txBody>
                      <a:tcPr marT="45723" marB="45723" vert="vert">
                        <a:solidFill>
                          <a:srgbClr val="00B050"/>
                        </a:solidFill>
                      </a:tcPr>
                    </a:tc>
                    <a:tc>
                      <a:txBody>
                        <a:bodyPr/>
                        <a:lstStyle/>
                        <a:p>
                          <a:pPr marL="0" indent="0" algn="just" defTabSz="914400" rtl="0" eaLnBrk="1" latinLnBrk="0" hangingPunct="1">
                            <a:lnSpc>
                              <a:spcPct val="150000"/>
                            </a:lnSpc>
                            <a:buFont typeface="Wingdings" panose="05000000000000000000" pitchFamily="2" charset="2"/>
                            <a:buNone/>
                          </a:pPr>
                          <a:r>
                            <a:rPr lang="en-GB" sz="1400" b="1" kern="1200" dirty="0" smtClean="0">
                              <a:solidFill>
                                <a:schemeClr val="dk1"/>
                              </a:solidFill>
                              <a:effectLst/>
                              <a:latin typeface="Arial" panose="020B0604020202020204" pitchFamily="34" charset="0"/>
                              <a:ea typeface="+mn-ea"/>
                              <a:cs typeface="Arial" panose="020B0604020202020204" pitchFamily="34" charset="0"/>
                            </a:rPr>
                            <a:t>Know and use the Fundamental Theorem of Calculus</a:t>
                          </a:r>
                          <a:endParaRPr lang="en-GB" sz="1200" b="0" kern="1200" baseline="0" dirty="0" smtClean="0">
                            <a:solidFill>
                              <a:schemeClr val="dk1"/>
                            </a:solidFill>
                            <a:latin typeface="Arial" pitchFamily="34" charset="0"/>
                            <a:ea typeface="+mn-ea"/>
                            <a:cs typeface="Arial" pitchFamily="34" charset="0"/>
                          </a:endParaRPr>
                        </a:p>
                      </a:txBody>
                      <a:tcPr marT="45723" marB="45723"/>
                    </a:tc>
                    <a:tc>
                      <a:txBody>
                        <a:bodyPr/>
                        <a:lstStyle/>
                        <a:p>
                          <a:pPr marL="0" indent="0" algn="just" defTabSz="914400" rtl="0" eaLnBrk="1" latinLnBrk="0" hangingPunct="1">
                            <a:lnSpc>
                              <a:spcPct val="150000"/>
                            </a:lnSpc>
                            <a:buFont typeface="Wingdings" panose="05000000000000000000" pitchFamily="2" charset="2"/>
                            <a:buNone/>
                          </a:pPr>
                          <a:endParaRPr lang="en-GB" sz="1600" b="0" kern="1200" baseline="0" dirty="0" smtClean="0">
                            <a:solidFill>
                              <a:schemeClr val="dk1"/>
                            </a:solidFill>
                            <a:latin typeface="Arial" panose="020B0604020202020204" pitchFamily="34" charset="0"/>
                            <a:ea typeface="+mn-ea"/>
                            <a:cs typeface="Arial" panose="020B0604020202020204" pitchFamily="34" charset="0"/>
                          </a:endParaRPr>
                        </a:p>
                      </a:txBody>
                      <a:tcPr marT="45723" marB="45723"/>
                    </a:tc>
                  </a:tr>
                  <a:tr h="1785626">
                    <a:tc>
                      <a:txBody>
                        <a:bodyPr/>
                        <a:lstStyle/>
                        <a:p>
                          <a:pPr algn="ctr">
                            <a:lnSpc>
                              <a:spcPct val="100000"/>
                            </a:lnSpc>
                            <a:buFont typeface="Wingdings" pitchFamily="2" charset="2"/>
                            <a:buNone/>
                          </a:pPr>
                          <a:r>
                            <a:rPr lang="en-GB" sz="2100" b="0" kern="1200" dirty="0" smtClean="0">
                              <a:solidFill>
                                <a:schemeClr val="dk1"/>
                              </a:solidFill>
                              <a:latin typeface="Arial" pitchFamily="34" charset="0"/>
                              <a:ea typeface="+mn-ea"/>
                              <a:cs typeface="Arial" pitchFamily="34" charset="0"/>
                            </a:rPr>
                            <a:t>H2</a:t>
                          </a:r>
                        </a:p>
                      </a:txBody>
                      <a:tcPr marT="45723" marB="45723" vert="vert">
                        <a:solidFill>
                          <a:srgbClr val="00B050"/>
                        </a:solidFill>
                      </a:tcPr>
                    </a:tc>
                    <a:tc>
                      <a:txBody>
                        <a:bodyPr/>
                        <a:lstStyle/>
                        <a:p>
                          <a:endParaRPr lang="en-US"/>
                        </a:p>
                      </a:txBody>
                      <a:tcPr marT="45723" marB="45723">
                        <a:blipFill rotWithShape="1">
                          <a:blip r:embed="rId3"/>
                          <a:stretch>
                            <a:fillRect l="-10722" t="-87713" r="-74718" b="-55290"/>
                          </a:stretch>
                        </a:blipFill>
                      </a:tcPr>
                    </a:tc>
                    <a:tc>
                      <a:txBody>
                        <a:bodyPr/>
                        <a:lstStyle/>
                        <a:p>
                          <a:endParaRPr lang="en-US"/>
                        </a:p>
                      </a:txBody>
                      <a:tcPr marT="45723" marB="45723">
                        <a:blipFill rotWithShape="1">
                          <a:blip r:embed="rId3"/>
                          <a:stretch>
                            <a:fillRect l="-148411" t="-87713" r="-151" b="-55290"/>
                          </a:stretch>
                        </a:blipFill>
                      </a:tcPr>
                    </a:tc>
                  </a:tr>
                  <a:tr h="983069">
                    <a:tc>
                      <a:txBody>
                        <a:bodyPr/>
                        <a:lstStyle/>
                        <a:p>
                          <a:pPr algn="ctr">
                            <a:lnSpc>
                              <a:spcPct val="100000"/>
                            </a:lnSpc>
                            <a:buFont typeface="Wingdings" pitchFamily="2" charset="2"/>
                            <a:buNone/>
                          </a:pPr>
                          <a:r>
                            <a:rPr lang="en-GB" sz="2100" b="0" kern="1200" dirty="0" smtClean="0">
                              <a:solidFill>
                                <a:schemeClr val="dk1"/>
                              </a:solidFill>
                              <a:latin typeface="Arial" pitchFamily="34" charset="0"/>
                              <a:ea typeface="+mn-ea"/>
                              <a:cs typeface="Arial" pitchFamily="34" charset="0"/>
                            </a:rPr>
                            <a:t>H3</a:t>
                          </a:r>
                        </a:p>
                      </a:txBody>
                      <a:tcPr marT="45723" marB="45723" vert="vert">
                        <a:solidFill>
                          <a:srgbClr val="00B050"/>
                        </a:solidFill>
                      </a:tcPr>
                    </a:tc>
                    <a:tc>
                      <a:txBody>
                        <a:bodyPr/>
                        <a:lstStyle/>
                        <a:p>
                          <a:pPr marL="0" indent="0" algn="just" defTabSz="914400" rtl="0" eaLnBrk="1" latinLnBrk="0" hangingPunct="1">
                            <a:lnSpc>
                              <a:spcPct val="150000"/>
                            </a:lnSpc>
                            <a:buFont typeface="Wingdings" panose="05000000000000000000" pitchFamily="2" charset="2"/>
                            <a:buNone/>
                          </a:pPr>
                          <a:r>
                            <a:rPr lang="en-GB" sz="1400" b="1" kern="1200" dirty="0" smtClean="0">
                              <a:solidFill>
                                <a:schemeClr val="dk1"/>
                              </a:solidFill>
                              <a:effectLst/>
                              <a:latin typeface="Arial" panose="020B0604020202020204" pitchFamily="34" charset="0"/>
                              <a:ea typeface="+mn-ea"/>
                              <a:cs typeface="Arial" panose="020B0604020202020204" pitchFamily="34" charset="0"/>
                            </a:rPr>
                            <a:t>Evaluate definite integrals; use a definite integral to find the area under a curve</a:t>
                          </a:r>
                          <a:endParaRPr lang="en-GB" sz="1200" kern="1200" dirty="0" smtClean="0">
                            <a:solidFill>
                              <a:schemeClr val="dk1"/>
                            </a:solidFill>
                            <a:effectLst/>
                            <a:latin typeface="Arial" panose="020B0604020202020204" pitchFamily="34" charset="0"/>
                            <a:ea typeface="+mn-ea"/>
                            <a:cs typeface="Arial" panose="020B0604020202020204" pitchFamily="34" charset="0"/>
                          </a:endParaRPr>
                        </a:p>
                      </a:txBody>
                      <a:tcPr marT="45723" marB="45723"/>
                    </a:tc>
                    <a:tc>
                      <a:txBody>
                        <a:bodyPr/>
                        <a:lstStyle/>
                        <a:p>
                          <a:pPr marL="0" indent="0" algn="just" defTabSz="914400" rtl="0" eaLnBrk="1" latinLnBrk="0" hangingPunct="1">
                            <a:lnSpc>
                              <a:spcPct val="150000"/>
                            </a:lnSpc>
                            <a:buFont typeface="Wingdings" panose="05000000000000000000" pitchFamily="2" charset="2"/>
                            <a:buNone/>
                          </a:pPr>
                          <a:r>
                            <a:rPr lang="en-GB" sz="1400" b="0" kern="1200" baseline="0" dirty="0" smtClean="0">
                              <a:solidFill>
                                <a:schemeClr val="dk1"/>
                              </a:solidFill>
                              <a:latin typeface="Arial" panose="020B0604020202020204" pitchFamily="34" charset="0"/>
                              <a:ea typeface="+mn-ea"/>
                              <a:cs typeface="Arial" panose="020B0604020202020204" pitchFamily="34" charset="0"/>
                            </a:rPr>
                            <a:t>The area bounded by two curves will be covered in </a:t>
                          </a:r>
                          <a:r>
                            <a:rPr lang="en-GB" sz="1400" b="0" i="0" kern="1200" baseline="0" dirty="0" smtClean="0">
                              <a:solidFill>
                                <a:schemeClr val="dk1"/>
                              </a:solidFill>
                              <a:latin typeface="Arial" panose="020B0604020202020204" pitchFamily="34" charset="0"/>
                              <a:ea typeface="+mn-ea"/>
                              <a:cs typeface="Arial" panose="020B0604020202020204" pitchFamily="34" charset="0"/>
                              <a:hlinkClick r:id="rId4" action="ppaction://hlinksldjump"/>
                            </a:rPr>
                            <a:t>year 13, Further </a:t>
                          </a:r>
                          <a:r>
                            <a:rPr lang="en-GB" sz="1400" b="0" i="0" kern="1200" baseline="0" dirty="0" smtClean="0">
                              <a:solidFill>
                                <a:schemeClr val="dk1"/>
                              </a:solidFill>
                              <a:latin typeface="Arial" panose="020B0604020202020204" pitchFamily="34" charset="0"/>
                              <a:ea typeface="+mn-ea"/>
                              <a:cs typeface="Arial" panose="020B0604020202020204" pitchFamily="34" charset="0"/>
                              <a:hlinkClick r:id="rId4" action="ppaction://hlinksldjump"/>
                            </a:rPr>
                            <a:t>integration</a:t>
                          </a:r>
                          <a:endParaRPr lang="en-GB" sz="1400" b="0" kern="1200" baseline="0" dirty="0" smtClean="0">
                            <a:solidFill>
                              <a:schemeClr val="dk1"/>
                            </a:solidFill>
                            <a:latin typeface="Arial" panose="020B0604020202020204" pitchFamily="34" charset="0"/>
                            <a:ea typeface="+mn-ea"/>
                            <a:cs typeface="Arial" panose="020B0604020202020204" pitchFamily="34" charset="0"/>
                          </a:endParaRPr>
                        </a:p>
                      </a:txBody>
                      <a:tcPr marT="45723" marB="45723"/>
                    </a:tc>
                  </a:tr>
                </a:tbl>
              </a:graphicData>
            </a:graphic>
          </p:graphicFrame>
        </mc:Fallback>
      </mc:AlternateContent>
      <p:sp>
        <p:nvSpPr>
          <p:cNvPr id="30722" name="TextBox 3"/>
          <p:cNvSpPr txBox="1">
            <a:spLocks noChangeArrowheads="1"/>
          </p:cNvSpPr>
          <p:nvPr/>
        </p:nvSpPr>
        <p:spPr bwMode="auto">
          <a:xfrm>
            <a:off x="219075" y="569913"/>
            <a:ext cx="5972175" cy="461665"/>
          </a:xfrm>
          <a:prstGeom prst="rect">
            <a:avLst/>
          </a:prstGeom>
          <a:noFill/>
          <a:ln w="9525">
            <a:noFill/>
            <a:miter lim="800000"/>
            <a:headEnd/>
            <a:tailEnd/>
          </a:ln>
        </p:spPr>
        <p:txBody>
          <a:bodyPr>
            <a:spAutoFit/>
          </a:bodyPr>
          <a:lstStyle/>
          <a:p>
            <a:r>
              <a:rPr lang="en-GB" sz="2400" dirty="0">
                <a:solidFill>
                  <a:srgbClr val="412878"/>
                </a:solidFill>
                <a:latin typeface="AQA Chevin Pro Light" pitchFamily="34" charset="0"/>
              </a:rPr>
              <a:t>Integration</a:t>
            </a:r>
          </a:p>
        </p:txBody>
      </p:sp>
      <p:sp>
        <p:nvSpPr>
          <p:cNvPr id="4" name="TextBox 3">
            <a:hlinkClick r:id="rId5" action="ppaction://hlinksldjump"/>
          </p:cNvPr>
          <p:cNvSpPr txBox="1"/>
          <p:nvPr/>
        </p:nvSpPr>
        <p:spPr>
          <a:xfrm>
            <a:off x="482092" y="7035895"/>
            <a:ext cx="2267712" cy="415498"/>
          </a:xfrm>
          <a:prstGeom prst="rect">
            <a:avLst/>
          </a:prstGeom>
          <a:noFill/>
        </p:spPr>
        <p:txBody>
          <a:bodyPr wrap="square" rtlCol="0">
            <a:spAutoFit/>
          </a:bodyPr>
          <a:lstStyle/>
          <a:p>
            <a:endParaRPr lang="en-GB"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194245645"/>
                  </p:ext>
                </p:extLst>
              </p:nvPr>
            </p:nvGraphicFramePr>
            <p:xfrm>
              <a:off x="450156" y="1245901"/>
              <a:ext cx="9865096" cy="5006940"/>
            </p:xfrm>
            <a:graphic>
              <a:graphicData uri="http://schemas.openxmlformats.org/drawingml/2006/table">
                <a:tbl>
                  <a:tblPr firstRow="1" bandRow="1">
                    <a:tableStyleId>{073A0DAA-6AF3-43AB-8588-CEC1D06C72B9}</a:tableStyleId>
                  </a:tblPr>
                  <a:tblGrid>
                    <a:gridCol w="432000">
                      <a:extLst>
                        <a:ext uri="{9D8B030D-6E8A-4147-A177-3AD203B41FA5}">
                          <a16:colId xmlns:a16="http://schemas.microsoft.com/office/drawing/2014/main" val="20000"/>
                        </a:ext>
                      </a:extLst>
                    </a:gridCol>
                    <a:gridCol w="5328640">
                      <a:extLst>
                        <a:ext uri="{9D8B030D-6E8A-4147-A177-3AD203B41FA5}">
                          <a16:colId xmlns:a16="http://schemas.microsoft.com/office/drawing/2014/main" val="20001"/>
                        </a:ext>
                      </a:extLst>
                    </a:gridCol>
                    <a:gridCol w="4104456">
                      <a:extLst>
                        <a:ext uri="{9D8B030D-6E8A-4147-A177-3AD203B41FA5}">
                          <a16:colId xmlns:a16="http://schemas.microsoft.com/office/drawing/2014/main" val="20002"/>
                        </a:ext>
                      </a:extLst>
                    </a:gridCol>
                  </a:tblGrid>
                  <a:tr h="420740">
                    <a:tc>
                      <a:txBody>
                        <a:bodyPr/>
                        <a:lstStyle/>
                        <a:p>
                          <a:endParaRPr lang="en-GB" sz="1600" dirty="0">
                            <a:effectLst>
                              <a:outerShdw blurRad="38100" dist="38100" dir="2700000" algn="tl">
                                <a:srgbClr val="000000">
                                  <a:alpha val="43137"/>
                                </a:srgbClr>
                              </a:outerShdw>
                            </a:effectLst>
                            <a:latin typeface="Arial" pitchFamily="34" charset="0"/>
                          </a:endParaRPr>
                        </a:p>
                      </a:txBody>
                      <a:tcPr marT="45719" marB="45719"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content</a:t>
                          </a:r>
                          <a:r>
                            <a:rPr lang="en-GB" sz="1600" dirty="0" smtClean="0">
                              <a:effectLst>
                                <a:outerShdw blurRad="38100" dist="38100" dir="2700000" algn="tl">
                                  <a:srgbClr val="000000">
                                    <a:alpha val="43137"/>
                                  </a:srgbClr>
                                </a:outerShdw>
                              </a:effectLst>
                              <a:latin typeface="Arial" pitchFamily="34" charset="0"/>
                              <a:cs typeface="Arial" pitchFamily="34" charset="0"/>
                            </a:rPr>
                            <a:t>:</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719" marB="45719"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notes:</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719" marB="45719" anchor="ctr"/>
                    </a:tc>
                    <a:extLst>
                      <a:ext uri="{0D108BD9-81ED-4DB2-BD59-A6C34878D82A}">
                        <a16:rowId xmlns:a16="http://schemas.microsoft.com/office/drawing/2014/main" val="10000"/>
                      </a:ext>
                    </a:extLst>
                  </a:tr>
                  <a:tr h="1422700">
                    <a:tc>
                      <a:txBody>
                        <a:bodyPr/>
                        <a:lstStyle/>
                        <a:p>
                          <a:pPr algn="ctr">
                            <a:lnSpc>
                              <a:spcPct val="100000"/>
                            </a:lnSpc>
                            <a:buFont typeface="Wingdings" pitchFamily="2" charset="2"/>
                            <a:buNone/>
                          </a:pPr>
                          <a:r>
                            <a:rPr lang="en-GB" sz="2100" b="0" kern="1200" dirty="0" smtClean="0">
                              <a:solidFill>
                                <a:schemeClr val="tx1"/>
                              </a:solidFill>
                              <a:latin typeface="Arial" panose="020B0604020202020204" pitchFamily="34" charset="0"/>
                              <a:ea typeface="+mn-ea"/>
                              <a:cs typeface="Arial" panose="020B0604020202020204" pitchFamily="34" charset="0"/>
                            </a:rPr>
                            <a:t>E1</a:t>
                          </a:r>
                        </a:p>
                      </a:txBody>
                      <a:tcPr marT="45716" marB="45716" vert="vert">
                        <a:solidFill>
                          <a:srgbClr val="7030A0"/>
                        </a:solidFill>
                      </a:tcPr>
                    </a:tc>
                    <a:tc>
                      <a:txBody>
                        <a:bodyPr/>
                        <a:lstStyle/>
                        <a:p>
                          <a:pPr marL="0" marR="0" indent="0" algn="just"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lang="en-GB" sz="1400" b="1" kern="1200" dirty="0" smtClean="0">
                              <a:solidFill>
                                <a:schemeClr val="dk1"/>
                              </a:solidFill>
                              <a:effectLst/>
                              <a:latin typeface="Arial" panose="020B0604020202020204" pitchFamily="34" charset="0"/>
                              <a:ea typeface="+mn-ea"/>
                              <a:cs typeface="Arial" panose="020B0604020202020204" pitchFamily="34" charset="0"/>
                            </a:rPr>
                            <a:t>Understand and use the definitions of sine, cosine and tangent for all arguments; the sine and cosine rules; the area of a triangle in the form </a:t>
                          </a:r>
                          <a14:m>
                            <m:oMath xmlns:m="http://schemas.openxmlformats.org/officeDocument/2006/math">
                              <m:f>
                                <m:fPr>
                                  <m:ctrlPr>
                                    <a:rPr lang="en-GB" sz="1400" b="1" i="1" kern="1200" smtClean="0">
                                      <a:solidFill>
                                        <a:schemeClr val="dk1"/>
                                      </a:solidFill>
                                      <a:effectLst/>
                                      <a:latin typeface="Cambria Math" panose="02040503050406030204" pitchFamily="18" charset="0"/>
                                      <a:ea typeface="+mn-ea"/>
                                      <a:cs typeface="Arial" panose="020B0604020202020204" pitchFamily="34" charset="0"/>
                                    </a:rPr>
                                  </m:ctrlPr>
                                </m:fPr>
                                <m:num>
                                  <m:r>
                                    <a:rPr lang="en-GB" sz="1400" b="1" i="1" kern="1200" smtClean="0">
                                      <a:solidFill>
                                        <a:schemeClr val="dk1"/>
                                      </a:solidFill>
                                      <a:effectLst/>
                                      <a:latin typeface="Cambria Math"/>
                                      <a:ea typeface="+mn-ea"/>
                                      <a:cs typeface="Arial" panose="020B0604020202020204" pitchFamily="34" charset="0"/>
                                    </a:rPr>
                                    <m:t>𝟏</m:t>
                                  </m:r>
                                </m:num>
                                <m:den>
                                  <m:r>
                                    <a:rPr lang="en-GB" sz="1400" b="1" i="1" kern="1200" smtClean="0">
                                      <a:solidFill>
                                        <a:schemeClr val="dk1"/>
                                      </a:solidFill>
                                      <a:effectLst/>
                                      <a:latin typeface="Cambria Math"/>
                                      <a:ea typeface="+mn-ea"/>
                                      <a:cs typeface="Arial" panose="020B0604020202020204" pitchFamily="34" charset="0"/>
                                    </a:rPr>
                                    <m:t>𝟐</m:t>
                                  </m:r>
                                </m:den>
                              </m:f>
                              <m:r>
                                <a:rPr lang="en-GB" sz="1400" b="1" i="1" kern="1200" smtClean="0">
                                  <a:solidFill>
                                    <a:schemeClr val="dk1"/>
                                  </a:solidFill>
                                  <a:effectLst/>
                                  <a:latin typeface="Cambria Math"/>
                                  <a:ea typeface="+mn-ea"/>
                                  <a:cs typeface="Arial" panose="020B0604020202020204" pitchFamily="34" charset="0"/>
                                </a:rPr>
                                <m:t> </m:t>
                              </m:r>
                              <m:r>
                                <a:rPr lang="en-GB" sz="1400" b="1" i="1" kern="1200" smtClean="0">
                                  <a:solidFill>
                                    <a:schemeClr val="dk1"/>
                                  </a:solidFill>
                                  <a:effectLst/>
                                  <a:latin typeface="Cambria Math"/>
                                  <a:ea typeface="+mn-ea"/>
                                  <a:cs typeface="Arial" panose="020B0604020202020204" pitchFamily="34" charset="0"/>
                                </a:rPr>
                                <m:t>𝒂𝒃</m:t>
                              </m:r>
                              <m:r>
                                <a:rPr lang="en-GB" sz="1400" b="1" i="0" kern="1200" smtClean="0">
                                  <a:solidFill>
                                    <a:schemeClr val="dk1"/>
                                  </a:solidFill>
                                  <a:effectLst/>
                                  <a:latin typeface="Cambria Math"/>
                                  <a:ea typeface="+mn-ea"/>
                                  <a:cs typeface="Arial" panose="020B0604020202020204" pitchFamily="34" charset="0"/>
                                </a:rPr>
                                <m:t> </m:t>
                              </m:r>
                              <m:r>
                                <a:rPr lang="en-GB" sz="1400" b="1" i="0" kern="1200" baseline="0" smtClean="0">
                                  <a:solidFill>
                                    <a:schemeClr val="dk1"/>
                                  </a:solidFill>
                                  <a:latin typeface="Cambria Math"/>
                                  <a:ea typeface="+mn-ea"/>
                                  <a:cs typeface="Arial" panose="020B0604020202020204" pitchFamily="34" charset="0"/>
                                </a:rPr>
                                <m:t>𝐬𝐢𝐧</m:t>
                              </m:r>
                            </m:oMath>
                          </a14:m>
                          <a:r>
                            <a:rPr lang="en-GB" sz="1400" b="1" i="1" kern="1200" dirty="0" smtClean="0">
                              <a:solidFill>
                                <a:schemeClr val="dk1"/>
                              </a:solidFill>
                              <a:effectLst/>
                              <a:latin typeface="Arial" panose="020B0604020202020204" pitchFamily="34" charset="0"/>
                              <a:ea typeface="+mn-ea"/>
                              <a:cs typeface="Arial" panose="020B0604020202020204" pitchFamily="34" charset="0"/>
                            </a:rPr>
                            <a:t> C</a:t>
                          </a:r>
                          <a:r>
                            <a:rPr lang="en-GB" sz="1400" b="1" kern="1200" dirty="0" smtClean="0">
                              <a:solidFill>
                                <a:schemeClr val="dk1"/>
                              </a:solidFill>
                              <a:effectLst/>
                              <a:latin typeface="Arial" panose="020B0604020202020204" pitchFamily="34" charset="0"/>
                              <a:ea typeface="+mn-ea"/>
                              <a:cs typeface="Arial" panose="020B0604020202020204" pitchFamily="34" charset="0"/>
                            </a:rPr>
                            <a:t> </a:t>
                          </a:r>
                          <a:endParaRPr lang="en-GB" sz="1400" kern="1200" dirty="0" smtClean="0">
                            <a:solidFill>
                              <a:schemeClr val="dk1"/>
                            </a:solidFill>
                            <a:effectLst/>
                            <a:latin typeface="Arial" panose="020B0604020202020204" pitchFamily="34" charset="0"/>
                            <a:ea typeface="+mn-ea"/>
                            <a:cs typeface="Arial" panose="020B0604020202020204" pitchFamily="34" charset="0"/>
                          </a:endParaRPr>
                        </a:p>
                      </a:txBody>
                      <a:tcPr marT="45716" marB="45716"/>
                    </a:tc>
                    <a:tc>
                      <a:txBody>
                        <a:bodyPr/>
                        <a:lstStyle/>
                        <a:p>
                          <a:pPr marL="285750" indent="-285750" algn="just">
                            <a:lnSpc>
                              <a:spcPct val="150000"/>
                            </a:lnSpc>
                            <a:buFont typeface="Arial" pitchFamily="34" charset="0"/>
                            <a:buChar char="•"/>
                          </a:pPr>
                          <a:r>
                            <a:rPr lang="en-GB" sz="1400" dirty="0" smtClean="0">
                              <a:latin typeface="Arial" panose="020B0604020202020204" pitchFamily="34" charset="0"/>
                              <a:cs typeface="Arial" panose="020B0604020202020204" pitchFamily="34" charset="0"/>
                            </a:rPr>
                            <a:t>Assumed knowledge: sine,</a:t>
                          </a:r>
                          <a:r>
                            <a:rPr lang="en-GB" sz="1400" baseline="0" dirty="0" smtClean="0">
                              <a:latin typeface="Arial" panose="020B0604020202020204" pitchFamily="34" charset="0"/>
                              <a:cs typeface="Arial" panose="020B0604020202020204" pitchFamily="34" charset="0"/>
                            </a:rPr>
                            <a:t> cosine and tangent as the ratios of sides of a right-angled triangle</a:t>
                          </a:r>
                          <a:endParaRPr lang="en-GB" sz="1400" dirty="0" smtClean="0">
                            <a:latin typeface="Arial" panose="020B0604020202020204" pitchFamily="34" charset="0"/>
                            <a:cs typeface="Arial" panose="020B0604020202020204" pitchFamily="34" charset="0"/>
                          </a:endParaRPr>
                        </a:p>
                        <a:p>
                          <a:pPr marL="285750" indent="-285750" algn="just">
                            <a:lnSpc>
                              <a:spcPct val="150000"/>
                            </a:lnSpc>
                            <a:buFont typeface="Arial" pitchFamily="34" charset="0"/>
                            <a:buChar char="•"/>
                          </a:pPr>
                          <a:endParaRPr lang="en-GB" sz="1400" dirty="0" smtClean="0">
                            <a:latin typeface="Arial" panose="020B0604020202020204" pitchFamily="34" charset="0"/>
                            <a:cs typeface="Arial" panose="020B0604020202020204" pitchFamily="34" charset="0"/>
                          </a:endParaRPr>
                        </a:p>
                        <a:p>
                          <a:pPr marL="285750" indent="-285750" algn="just">
                            <a:lnSpc>
                              <a:spcPct val="150000"/>
                            </a:lnSpc>
                            <a:buFont typeface="Arial" pitchFamily="34" charset="0"/>
                            <a:buChar char="•"/>
                          </a:pPr>
                          <a:r>
                            <a:rPr lang="en-GB" sz="1400" dirty="0" smtClean="0">
                              <a:latin typeface="Arial" panose="020B0604020202020204" pitchFamily="34" charset="0"/>
                              <a:cs typeface="Arial" panose="020B0604020202020204" pitchFamily="34" charset="0"/>
                            </a:rPr>
                            <a:t>The use of radians will be covered in </a:t>
                          </a:r>
                          <a:r>
                            <a:rPr lang="en-GB" sz="1400" dirty="0" smtClean="0">
                              <a:latin typeface="Arial" panose="020B0604020202020204" pitchFamily="34" charset="0"/>
                              <a:cs typeface="Arial" panose="020B0604020202020204" pitchFamily="34" charset="0"/>
                              <a:hlinkClick r:id="rId2" action="ppaction://hlinksldjump"/>
                            </a:rPr>
                            <a:t>year 13, Trigonometry and circular</a:t>
                          </a:r>
                          <a:r>
                            <a:rPr lang="en-GB" sz="1400" baseline="0" dirty="0" smtClean="0">
                              <a:latin typeface="Arial" panose="020B0604020202020204" pitchFamily="34" charset="0"/>
                              <a:cs typeface="Arial" panose="020B0604020202020204" pitchFamily="34" charset="0"/>
                              <a:hlinkClick r:id="rId2" action="ppaction://hlinksldjump"/>
                            </a:rPr>
                            <a:t> measure</a:t>
                          </a:r>
                          <a:endParaRPr lang="en-US" sz="1400" dirty="0">
                            <a:latin typeface="Arial" panose="020B0604020202020204" pitchFamily="34" charset="0"/>
                            <a:cs typeface="Arial" panose="020B0604020202020204" pitchFamily="34" charset="0"/>
                          </a:endParaRPr>
                        </a:p>
                      </a:txBody>
                      <a:tcPr marT="45716" marB="45716"/>
                    </a:tc>
                    <a:extLst>
                      <a:ext uri="{0D108BD9-81ED-4DB2-BD59-A6C34878D82A}">
                        <a16:rowId xmlns:a16="http://schemas.microsoft.com/office/drawing/2014/main" val="10001"/>
                      </a:ext>
                    </a:extLst>
                  </a:tr>
                  <a:tr h="956853">
                    <a:tc>
                      <a:txBody>
                        <a:bodyPr/>
                        <a:lstStyle/>
                        <a:p>
                          <a:pPr algn="ctr">
                            <a:lnSpc>
                              <a:spcPct val="100000"/>
                            </a:lnSpc>
                            <a:buFont typeface="Wingdings" pitchFamily="2" charset="2"/>
                            <a:buNone/>
                          </a:pPr>
                          <a:r>
                            <a:rPr lang="en-GB" sz="2100" b="0" kern="1200" dirty="0" smtClean="0">
                              <a:solidFill>
                                <a:schemeClr val="tx1"/>
                              </a:solidFill>
                              <a:latin typeface="Arial" panose="020B0604020202020204" pitchFamily="34" charset="0"/>
                              <a:ea typeface="+mn-ea"/>
                              <a:cs typeface="Arial" panose="020B0604020202020204" pitchFamily="34" charset="0"/>
                            </a:rPr>
                            <a:t>E3</a:t>
                          </a:r>
                        </a:p>
                      </a:txBody>
                      <a:tcPr marT="45716" marB="45716" vert="vert">
                        <a:solidFill>
                          <a:srgbClr val="7030A0"/>
                        </a:solidFill>
                      </a:tcPr>
                    </a:tc>
                    <a:tc>
                      <a:txBody>
                        <a:bodyPr/>
                        <a:lstStyle/>
                        <a:p>
                          <a:pPr marL="0" marR="0" indent="0" algn="just"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lang="en-GB" sz="1400" b="1" kern="1200" dirty="0" smtClean="0">
                              <a:solidFill>
                                <a:schemeClr val="dk1"/>
                              </a:solidFill>
                              <a:effectLst/>
                              <a:latin typeface="Arial" panose="020B0604020202020204" pitchFamily="34" charset="0"/>
                              <a:ea typeface="+mn-ea"/>
                              <a:cs typeface="Arial" panose="020B0604020202020204" pitchFamily="34" charset="0"/>
                            </a:rPr>
                            <a:t>Understand and use the sine, cosine and tangent functions; their graphs, symmetries and periodicity</a:t>
                          </a:r>
                          <a:endParaRPr lang="en-GB" sz="1400" kern="1200" dirty="0" smtClean="0">
                            <a:solidFill>
                              <a:schemeClr val="dk1"/>
                            </a:solidFill>
                            <a:effectLst/>
                            <a:latin typeface="Arial" panose="020B0604020202020204" pitchFamily="34" charset="0"/>
                            <a:ea typeface="+mn-ea"/>
                            <a:cs typeface="Arial" panose="020B0604020202020204" pitchFamily="34" charset="0"/>
                          </a:endParaRPr>
                        </a:p>
                      </a:txBody>
                      <a:tcPr marT="45716" marB="45716"/>
                    </a:tc>
                    <a:tc>
                      <a:txBody>
                        <a:bodyPr/>
                        <a:lstStyle/>
                        <a:p>
                          <a:pPr marL="0" indent="0" algn="just">
                            <a:lnSpc>
                              <a:spcPct val="150000"/>
                            </a:lnSpc>
                            <a:buFont typeface="Wingdings" panose="05000000000000000000" pitchFamily="2" charset="2"/>
                            <a:buNone/>
                          </a:pPr>
                          <a:r>
                            <a:rPr lang="en-GB" sz="1400" dirty="0" smtClean="0">
                              <a:latin typeface="Arial" panose="020B0604020202020204" pitchFamily="34" charset="0"/>
                              <a:cs typeface="Arial" panose="020B0604020202020204" pitchFamily="34" charset="0"/>
                            </a:rPr>
                            <a:t>The exact values of sine, cosine and tangent for common values will be covered in </a:t>
                          </a:r>
                          <a:r>
                            <a:rPr lang="en-GB" sz="1400" dirty="0" smtClean="0">
                              <a:latin typeface="Arial" panose="020B0604020202020204" pitchFamily="34" charset="0"/>
                              <a:cs typeface="Arial" panose="020B0604020202020204" pitchFamily="34" charset="0"/>
                              <a:hlinkClick r:id="rId2" action="ppaction://hlinksldjump"/>
                            </a:rPr>
                            <a:t>year 13, Trigonometry and circular</a:t>
                          </a:r>
                          <a:r>
                            <a:rPr lang="en-GB" sz="1400" baseline="0" dirty="0" smtClean="0">
                              <a:latin typeface="Arial" panose="020B0604020202020204" pitchFamily="34" charset="0"/>
                              <a:cs typeface="Arial" panose="020B0604020202020204" pitchFamily="34" charset="0"/>
                              <a:hlinkClick r:id="rId2" action="ppaction://hlinksldjump"/>
                            </a:rPr>
                            <a:t> measure</a:t>
                          </a:r>
                          <a:endParaRPr lang="en-US" sz="1400" dirty="0">
                            <a:latin typeface="Arial" panose="020B0604020202020204" pitchFamily="34" charset="0"/>
                            <a:cs typeface="Arial" panose="020B0604020202020204" pitchFamily="34" charset="0"/>
                          </a:endParaRPr>
                        </a:p>
                      </a:txBody>
                      <a:tcPr marT="45716" marB="45716"/>
                    </a:tc>
                    <a:extLst>
                      <a:ext uri="{0D108BD9-81ED-4DB2-BD59-A6C34878D82A}">
                        <a16:rowId xmlns:a16="http://schemas.microsoft.com/office/drawing/2014/main" val="10002"/>
                      </a:ext>
                    </a:extLst>
                  </a:tr>
                  <a:tr h="1040207">
                    <a:tc>
                      <a:txBody>
                        <a:bodyPr/>
                        <a:lstStyle/>
                        <a:p>
                          <a:pPr algn="ctr">
                            <a:lnSpc>
                              <a:spcPct val="100000"/>
                            </a:lnSpc>
                            <a:buFont typeface="Wingdings" pitchFamily="2" charset="2"/>
                            <a:buNone/>
                          </a:pPr>
                          <a:r>
                            <a:rPr lang="en-GB" sz="2100" b="0" kern="1200" dirty="0" smtClean="0">
                              <a:solidFill>
                                <a:schemeClr val="tx1"/>
                              </a:solidFill>
                              <a:latin typeface="Arial" pitchFamily="34" charset="0"/>
                              <a:ea typeface="+mn-ea"/>
                              <a:cs typeface="Arial" pitchFamily="34" charset="0"/>
                            </a:rPr>
                            <a:t>E5</a:t>
                          </a:r>
                        </a:p>
                      </a:txBody>
                      <a:tcPr marT="45716" marB="45716" vert="vert">
                        <a:solidFill>
                          <a:srgbClr val="7030A0"/>
                        </a:solidFill>
                      </a:tcPr>
                    </a:tc>
                    <a:tc>
                      <a:txBody>
                        <a:bodyPr/>
                        <a:lstStyle/>
                        <a:p>
                          <a:pPr marL="285750" indent="-285750" algn="just" eaLnBrk="0" hangingPunct="0">
                            <a:lnSpc>
                              <a:spcPct val="150000"/>
                            </a:lnSpc>
                            <a:buFont typeface="Arial" pitchFamily="34" charset="0"/>
                            <a:buChar char="•"/>
                          </a:pPr>
                          <a:r>
                            <a:rPr lang="en-GB" sz="1400" b="1" kern="1200" dirty="0" smtClean="0">
                              <a:solidFill>
                                <a:schemeClr val="dk1"/>
                              </a:solidFill>
                              <a:effectLst/>
                              <a:latin typeface="Arial" panose="020B0604020202020204" pitchFamily="34" charset="0"/>
                              <a:ea typeface="+mn-ea"/>
                              <a:cs typeface="Arial" panose="020B0604020202020204" pitchFamily="34" charset="0"/>
                            </a:rPr>
                            <a:t>Understand and use  </a:t>
                          </a:r>
                          <a14:m>
                            <m:oMath xmlns:m="http://schemas.openxmlformats.org/officeDocument/2006/math">
                              <m:func>
                                <m:funcPr>
                                  <m:ctrlPr>
                                    <a:rPr lang="en-GB" sz="1400" b="1" i="1" kern="1200" baseline="0" dirty="0" smtClean="0">
                                      <a:solidFill>
                                        <a:schemeClr val="dk1"/>
                                      </a:solidFill>
                                      <a:effectLst/>
                                      <a:latin typeface="Cambria Math" panose="02040503050406030204" pitchFamily="18" charset="0"/>
                                      <a:ea typeface="+mn-ea"/>
                                      <a:cs typeface="Arial" panose="020B0604020202020204" pitchFamily="34" charset="0"/>
                                    </a:rPr>
                                  </m:ctrlPr>
                                </m:funcPr>
                                <m:fName>
                                  <m:r>
                                    <a:rPr lang="en-GB" sz="1400" b="1" i="0" kern="1200" baseline="0" dirty="0" smtClean="0">
                                      <a:solidFill>
                                        <a:schemeClr val="dk1"/>
                                      </a:solidFill>
                                      <a:effectLst/>
                                      <a:latin typeface="Cambria Math"/>
                                      <a:ea typeface="+mn-ea"/>
                                      <a:cs typeface="Arial" panose="020B0604020202020204" pitchFamily="34" charset="0"/>
                                    </a:rPr>
                                    <m:t>𝐭𝐚𝐧</m:t>
                                  </m:r>
                                </m:fName>
                                <m:e>
                                  <m:r>
                                    <a:rPr lang="el-GR" sz="1400" b="1" i="1" kern="1200" baseline="0" dirty="0" smtClean="0">
                                      <a:solidFill>
                                        <a:schemeClr val="dk1"/>
                                      </a:solidFill>
                                      <a:effectLst/>
                                      <a:latin typeface="Cambria Math"/>
                                      <a:ea typeface="+mn-ea"/>
                                      <a:cs typeface="Arial" panose="020B0604020202020204" pitchFamily="34" charset="0"/>
                                    </a:rPr>
                                    <m:t>𝜽</m:t>
                                  </m:r>
                                </m:e>
                              </m:func>
                              <m:r>
                                <a:rPr lang="el-GR" sz="1400" b="1" i="1" kern="1200" baseline="0" dirty="0" smtClean="0">
                                  <a:solidFill>
                                    <a:schemeClr val="dk1"/>
                                  </a:solidFill>
                                  <a:effectLst/>
                                  <a:latin typeface="Cambria Math"/>
                                  <a:ea typeface="+mn-ea"/>
                                  <a:cs typeface="Arial" panose="020B0604020202020204" pitchFamily="34" charset="0"/>
                                </a:rPr>
                                <m:t>=</m:t>
                              </m:r>
                              <m:f>
                                <m:fPr>
                                  <m:ctrlPr>
                                    <a:rPr lang="el-GR" sz="1400" b="1" i="1" kern="1200" baseline="0" dirty="0" smtClean="0">
                                      <a:solidFill>
                                        <a:schemeClr val="dk1"/>
                                      </a:solidFill>
                                      <a:effectLst/>
                                      <a:latin typeface="Cambria Math" panose="02040503050406030204" pitchFamily="18" charset="0"/>
                                      <a:ea typeface="+mn-ea"/>
                                      <a:cs typeface="Arial" panose="020B0604020202020204" pitchFamily="34" charset="0"/>
                                    </a:rPr>
                                  </m:ctrlPr>
                                </m:fPr>
                                <m:num>
                                  <m:func>
                                    <m:funcPr>
                                      <m:ctrlPr>
                                        <a:rPr lang="en-GB" sz="1400" b="1" i="1" kern="1200" baseline="0" dirty="0" smtClean="0">
                                          <a:solidFill>
                                            <a:schemeClr val="dk1"/>
                                          </a:solidFill>
                                          <a:effectLst/>
                                          <a:latin typeface="Cambria Math" panose="02040503050406030204" pitchFamily="18" charset="0"/>
                                          <a:ea typeface="+mn-ea"/>
                                          <a:cs typeface="Arial" panose="020B0604020202020204" pitchFamily="34" charset="0"/>
                                        </a:rPr>
                                      </m:ctrlPr>
                                    </m:funcPr>
                                    <m:fName>
                                      <m:r>
                                        <a:rPr lang="en-GB" sz="1400" b="1" i="0" kern="1200" baseline="0" dirty="0" smtClean="0">
                                          <a:solidFill>
                                            <a:schemeClr val="dk1"/>
                                          </a:solidFill>
                                          <a:effectLst/>
                                          <a:latin typeface="Cambria Math"/>
                                          <a:ea typeface="+mn-ea"/>
                                          <a:cs typeface="Arial" panose="020B0604020202020204" pitchFamily="34" charset="0"/>
                                        </a:rPr>
                                        <m:t>𝐬𝐢𝐧</m:t>
                                      </m:r>
                                    </m:fName>
                                    <m:e>
                                      <m:r>
                                        <a:rPr lang="el-GR" sz="1400" b="1" i="1" kern="1200" baseline="0" dirty="0" smtClean="0">
                                          <a:solidFill>
                                            <a:schemeClr val="dk1"/>
                                          </a:solidFill>
                                          <a:effectLst/>
                                          <a:latin typeface="Cambria Math"/>
                                          <a:ea typeface="+mn-ea"/>
                                          <a:cs typeface="Arial" panose="020B0604020202020204" pitchFamily="34" charset="0"/>
                                        </a:rPr>
                                        <m:t>𝜽</m:t>
                                      </m:r>
                                    </m:e>
                                  </m:func>
                                </m:num>
                                <m:den>
                                  <m:func>
                                    <m:funcPr>
                                      <m:ctrlPr>
                                        <a:rPr lang="en-GB" sz="1400" b="1" i="1" kern="1200" baseline="0" dirty="0" smtClean="0">
                                          <a:solidFill>
                                            <a:schemeClr val="dk1"/>
                                          </a:solidFill>
                                          <a:effectLst/>
                                          <a:latin typeface="Cambria Math" panose="02040503050406030204" pitchFamily="18" charset="0"/>
                                          <a:ea typeface="+mn-ea"/>
                                          <a:cs typeface="Arial" panose="020B0604020202020204" pitchFamily="34" charset="0"/>
                                        </a:rPr>
                                      </m:ctrlPr>
                                    </m:funcPr>
                                    <m:fName>
                                      <m:r>
                                        <a:rPr lang="en-GB" sz="1400" b="1" i="0" kern="1200" baseline="0" dirty="0" smtClean="0">
                                          <a:solidFill>
                                            <a:schemeClr val="dk1"/>
                                          </a:solidFill>
                                          <a:effectLst/>
                                          <a:latin typeface="Cambria Math"/>
                                          <a:ea typeface="+mn-ea"/>
                                          <a:cs typeface="Arial" panose="020B0604020202020204" pitchFamily="34" charset="0"/>
                                        </a:rPr>
                                        <m:t>𝐜𝐨𝐬</m:t>
                                      </m:r>
                                    </m:fName>
                                    <m:e>
                                      <m:r>
                                        <a:rPr lang="el-GR" sz="1400" b="1" i="1" kern="1200" baseline="0" dirty="0" smtClean="0">
                                          <a:solidFill>
                                            <a:schemeClr val="dk1"/>
                                          </a:solidFill>
                                          <a:effectLst/>
                                          <a:latin typeface="Cambria Math"/>
                                          <a:ea typeface="+mn-ea"/>
                                          <a:cs typeface="Arial" panose="020B0604020202020204" pitchFamily="34" charset="0"/>
                                        </a:rPr>
                                        <m:t>𝜽</m:t>
                                      </m:r>
                                    </m:e>
                                  </m:func>
                                </m:den>
                              </m:f>
                            </m:oMath>
                          </a14:m>
                          <a:r>
                            <a:rPr lang="en-GB" sz="1400" b="1" i="1" kern="1200" baseline="0" dirty="0" smtClean="0">
                              <a:solidFill>
                                <a:schemeClr val="dk1"/>
                              </a:solidFill>
                              <a:effectLst/>
                              <a:latin typeface="Arial" panose="020B0604020202020204" pitchFamily="34" charset="0"/>
                              <a:ea typeface="+mn-ea"/>
                              <a:cs typeface="Arial" panose="020B0604020202020204" pitchFamily="34" charset="0"/>
                            </a:rPr>
                            <a:t>  </a:t>
                          </a:r>
                          <a:endParaRPr lang="en-GB" sz="1400" kern="1200" dirty="0" smtClean="0">
                            <a:solidFill>
                              <a:schemeClr val="dk1"/>
                            </a:solidFill>
                            <a:effectLst/>
                            <a:latin typeface="Arial" panose="020B0604020202020204" pitchFamily="34" charset="0"/>
                            <a:ea typeface="+mn-ea"/>
                            <a:cs typeface="Arial" panose="020B0604020202020204" pitchFamily="34" charset="0"/>
                          </a:endParaRPr>
                        </a:p>
                        <a:p>
                          <a:pPr marL="285750" indent="-285750" algn="just">
                            <a:lnSpc>
                              <a:spcPct val="150000"/>
                            </a:lnSpc>
                            <a:buFont typeface="Arial" pitchFamily="34" charset="0"/>
                            <a:buChar char="•"/>
                          </a:pPr>
                          <a:endParaRPr lang="en-GB" sz="1400" b="1" kern="1200" dirty="0" smtClean="0">
                            <a:solidFill>
                              <a:schemeClr val="dk1"/>
                            </a:solidFill>
                            <a:effectLst/>
                            <a:latin typeface="Arial" panose="020B0604020202020204" pitchFamily="34" charset="0"/>
                            <a:ea typeface="+mn-ea"/>
                            <a:cs typeface="Arial" panose="020B0604020202020204" pitchFamily="34" charset="0"/>
                          </a:endParaRPr>
                        </a:p>
                        <a:p>
                          <a:pPr marL="285750" indent="-285750" algn="just">
                            <a:lnSpc>
                              <a:spcPct val="150000"/>
                            </a:lnSpc>
                            <a:buFont typeface="Arial" pitchFamily="34" charset="0"/>
                            <a:buChar char="•"/>
                          </a:pPr>
                          <a:r>
                            <a:rPr lang="en-GB" sz="1400" b="1" kern="1200" dirty="0" smtClean="0">
                              <a:solidFill>
                                <a:schemeClr val="dk1"/>
                              </a:solidFill>
                              <a:effectLst/>
                              <a:latin typeface="Arial" panose="020B0604020202020204" pitchFamily="34" charset="0"/>
                              <a:ea typeface="+mn-ea"/>
                              <a:cs typeface="Arial" panose="020B0604020202020204" pitchFamily="34" charset="0"/>
                            </a:rPr>
                            <a:t>Understand and use  </a:t>
                          </a:r>
                          <a14:m>
                            <m:oMath xmlns:m="http://schemas.openxmlformats.org/officeDocument/2006/math">
                              <m:func>
                                <m:funcPr>
                                  <m:ctrlPr>
                                    <a:rPr lang="en-GB" sz="1400" b="1" i="1" kern="1200" smtClean="0">
                                      <a:solidFill>
                                        <a:schemeClr val="dk1"/>
                                      </a:solidFill>
                                      <a:effectLst/>
                                      <a:latin typeface="Cambria Math" panose="02040503050406030204" pitchFamily="18" charset="0"/>
                                      <a:ea typeface="+mn-ea"/>
                                      <a:cs typeface="Arial" panose="020B0604020202020204" pitchFamily="34" charset="0"/>
                                    </a:rPr>
                                  </m:ctrlPr>
                                </m:funcPr>
                                <m:fName>
                                  <m:sSup>
                                    <m:sSupPr>
                                      <m:ctrlPr>
                                        <a:rPr lang="en-GB" sz="1400" b="1" i="1" kern="1200" smtClean="0">
                                          <a:solidFill>
                                            <a:schemeClr val="dk1"/>
                                          </a:solidFill>
                                          <a:effectLst/>
                                          <a:latin typeface="Cambria Math" panose="02040503050406030204" pitchFamily="18" charset="0"/>
                                          <a:ea typeface="+mn-ea"/>
                                          <a:cs typeface="Arial" panose="020B0604020202020204" pitchFamily="34" charset="0"/>
                                        </a:rPr>
                                      </m:ctrlPr>
                                    </m:sSupPr>
                                    <m:e>
                                      <m:r>
                                        <a:rPr lang="en-GB" sz="1400" b="1" i="0" kern="1200" smtClean="0">
                                          <a:solidFill>
                                            <a:schemeClr val="dk1"/>
                                          </a:solidFill>
                                          <a:effectLst/>
                                          <a:latin typeface="Cambria Math"/>
                                          <a:ea typeface="+mn-ea"/>
                                          <a:cs typeface="Arial" panose="020B0604020202020204" pitchFamily="34" charset="0"/>
                                        </a:rPr>
                                        <m:t>𝐬𝐢𝐧</m:t>
                                      </m:r>
                                    </m:e>
                                    <m:sup>
                                      <m:r>
                                        <a:rPr lang="en-GB" sz="1400" b="1" i="1" kern="1200" smtClean="0">
                                          <a:solidFill>
                                            <a:schemeClr val="dk1"/>
                                          </a:solidFill>
                                          <a:effectLst/>
                                          <a:latin typeface="Cambria Math"/>
                                          <a:ea typeface="+mn-ea"/>
                                          <a:cs typeface="Arial" panose="020B0604020202020204" pitchFamily="34" charset="0"/>
                                        </a:rPr>
                                        <m:t>𝟐</m:t>
                                      </m:r>
                                    </m:sup>
                                  </m:sSup>
                                </m:fName>
                                <m:e>
                                  <m:r>
                                    <a:rPr lang="el-GR" sz="1400" b="1" i="1" kern="1200" baseline="0" dirty="0" smtClean="0">
                                      <a:solidFill>
                                        <a:schemeClr val="dk1"/>
                                      </a:solidFill>
                                      <a:effectLst/>
                                      <a:latin typeface="Cambria Math"/>
                                      <a:ea typeface="+mn-ea"/>
                                      <a:cs typeface="Arial" panose="020B0604020202020204" pitchFamily="34" charset="0"/>
                                    </a:rPr>
                                    <m:t>𝜽</m:t>
                                  </m:r>
                                  <m:r>
                                    <a:rPr lang="en-GB" sz="1400" b="1" i="1" kern="1200" baseline="0" dirty="0" smtClean="0">
                                      <a:solidFill>
                                        <a:schemeClr val="dk1"/>
                                      </a:solidFill>
                                      <a:effectLst/>
                                      <a:latin typeface="Cambria Math"/>
                                      <a:ea typeface="+mn-ea"/>
                                      <a:cs typeface="Arial" panose="020B0604020202020204" pitchFamily="34" charset="0"/>
                                    </a:rPr>
                                    <m:t>+</m:t>
                                  </m:r>
                                  <m:func>
                                    <m:funcPr>
                                      <m:ctrlPr>
                                        <a:rPr lang="en-GB" sz="1400" b="1" i="1" kern="1200" baseline="0" dirty="0" smtClean="0">
                                          <a:solidFill>
                                            <a:schemeClr val="dk1"/>
                                          </a:solidFill>
                                          <a:effectLst/>
                                          <a:latin typeface="Cambria Math" panose="02040503050406030204" pitchFamily="18" charset="0"/>
                                          <a:ea typeface="+mn-ea"/>
                                          <a:cs typeface="Arial" panose="020B0604020202020204" pitchFamily="34" charset="0"/>
                                        </a:rPr>
                                      </m:ctrlPr>
                                    </m:funcPr>
                                    <m:fName>
                                      <m:sSup>
                                        <m:sSupPr>
                                          <m:ctrlPr>
                                            <a:rPr lang="en-GB" sz="1400" b="1" i="1" kern="1200" baseline="0" dirty="0" smtClean="0">
                                              <a:solidFill>
                                                <a:schemeClr val="dk1"/>
                                              </a:solidFill>
                                              <a:effectLst/>
                                              <a:latin typeface="Cambria Math" panose="02040503050406030204" pitchFamily="18" charset="0"/>
                                              <a:ea typeface="+mn-ea"/>
                                              <a:cs typeface="Arial" panose="020B0604020202020204" pitchFamily="34" charset="0"/>
                                            </a:rPr>
                                          </m:ctrlPr>
                                        </m:sSupPr>
                                        <m:e>
                                          <m:r>
                                            <a:rPr lang="en-GB" sz="1400" b="1" i="0" kern="1200" baseline="0" dirty="0" smtClean="0">
                                              <a:solidFill>
                                                <a:schemeClr val="dk1"/>
                                              </a:solidFill>
                                              <a:effectLst/>
                                              <a:latin typeface="Cambria Math"/>
                                              <a:ea typeface="+mn-ea"/>
                                              <a:cs typeface="Arial" panose="020B0604020202020204" pitchFamily="34" charset="0"/>
                                            </a:rPr>
                                            <m:t>𝐜𝐨𝐬</m:t>
                                          </m:r>
                                        </m:e>
                                        <m:sup>
                                          <m:r>
                                            <a:rPr lang="en-GB" sz="1400" b="1" i="1" kern="1200" baseline="0" dirty="0" smtClean="0">
                                              <a:solidFill>
                                                <a:schemeClr val="dk1"/>
                                              </a:solidFill>
                                              <a:effectLst/>
                                              <a:latin typeface="Cambria Math"/>
                                              <a:ea typeface="+mn-ea"/>
                                              <a:cs typeface="Arial" panose="020B0604020202020204" pitchFamily="34" charset="0"/>
                                            </a:rPr>
                                            <m:t>𝟐</m:t>
                                          </m:r>
                                        </m:sup>
                                      </m:sSup>
                                    </m:fName>
                                    <m:e>
                                      <m:r>
                                        <a:rPr lang="el-GR" sz="1400" b="1" i="1" kern="1200" baseline="0" dirty="0" smtClean="0">
                                          <a:solidFill>
                                            <a:schemeClr val="dk1"/>
                                          </a:solidFill>
                                          <a:effectLst/>
                                          <a:latin typeface="Cambria Math"/>
                                          <a:ea typeface="+mn-ea"/>
                                          <a:cs typeface="Arial" panose="020B0604020202020204" pitchFamily="34" charset="0"/>
                                        </a:rPr>
                                        <m:t>𝜽</m:t>
                                      </m:r>
                                      <m:r>
                                        <a:rPr lang="en-GB" sz="1400" b="1" i="1" kern="1200" baseline="0" dirty="0" smtClean="0">
                                          <a:solidFill>
                                            <a:schemeClr val="dk1"/>
                                          </a:solidFill>
                                          <a:effectLst/>
                                          <a:latin typeface="Cambria Math"/>
                                          <a:ea typeface="+mn-ea"/>
                                          <a:cs typeface="Arial" panose="020B0604020202020204" pitchFamily="34" charset="0"/>
                                        </a:rPr>
                                        <m:t>=</m:t>
                                      </m:r>
                                      <m:r>
                                        <a:rPr lang="en-GB" sz="1400" b="1" i="1" kern="1200" baseline="0" dirty="0" smtClean="0">
                                          <a:solidFill>
                                            <a:schemeClr val="dk1"/>
                                          </a:solidFill>
                                          <a:effectLst/>
                                          <a:latin typeface="Cambria Math"/>
                                          <a:ea typeface="+mn-ea"/>
                                          <a:cs typeface="Arial" panose="020B0604020202020204" pitchFamily="34" charset="0"/>
                                        </a:rPr>
                                        <m:t>𝟏</m:t>
                                      </m:r>
                                    </m:e>
                                  </m:func>
                                </m:e>
                              </m:func>
                            </m:oMath>
                          </a14:m>
                          <a:r>
                            <a:rPr lang="en-GB" sz="1400" b="1" kern="1200" dirty="0" smtClean="0">
                              <a:solidFill>
                                <a:schemeClr val="dk1"/>
                              </a:solidFill>
                              <a:effectLst/>
                              <a:latin typeface="Arial" panose="020B0604020202020204" pitchFamily="34" charset="0"/>
                              <a:ea typeface="+mn-ea"/>
                              <a:cs typeface="Arial" panose="020B0604020202020204" pitchFamily="34" charset="0"/>
                            </a:rPr>
                            <a:t> </a:t>
                          </a:r>
                        </a:p>
                        <a:p>
                          <a:pPr marL="0" indent="0" algn="just">
                            <a:lnSpc>
                              <a:spcPct val="150000"/>
                            </a:lnSpc>
                            <a:buFont typeface="Wingdings" panose="05000000000000000000" pitchFamily="2" charset="2"/>
                            <a:buNone/>
                          </a:pPr>
                          <a:endParaRPr lang="en-GB" sz="1400" b="0" u="none" baseline="0" dirty="0" smtClean="0">
                            <a:latin typeface="Arial" pitchFamily="34" charset="0"/>
                            <a:cs typeface="Arial" pitchFamily="34" charset="0"/>
                          </a:endParaRPr>
                        </a:p>
                      </a:txBody>
                      <a:tcPr marT="45716" marB="45716"/>
                    </a:tc>
                    <a:tc>
                      <a:txBody>
                        <a:bodyPr/>
                        <a:lstStyle/>
                        <a:p>
                          <a:pPr marL="0" indent="0" algn="just">
                            <a:lnSpc>
                              <a:spcPct val="150000"/>
                            </a:lnSpc>
                            <a:buFont typeface="Wingdings" panose="05000000000000000000" pitchFamily="2" charset="2"/>
                            <a:buNone/>
                          </a:pPr>
                          <a:r>
                            <a:rPr lang="en-GB" sz="1400" dirty="0" smtClean="0">
                              <a:latin typeface="Arial" panose="020B0604020202020204" pitchFamily="34" charset="0"/>
                              <a:cs typeface="Arial" panose="020B0604020202020204" pitchFamily="34" charset="0"/>
                            </a:rPr>
                            <a:t>The identities involving secant, cosecant and cotangent will be covered in </a:t>
                          </a:r>
                          <a:r>
                            <a:rPr lang="en-GB" sz="1400" dirty="0" smtClean="0">
                              <a:latin typeface="Arial" panose="020B0604020202020204" pitchFamily="34" charset="0"/>
                              <a:cs typeface="Arial" panose="020B0604020202020204" pitchFamily="34" charset="0"/>
                              <a:hlinkClick r:id="rId2" action="ppaction://hlinksldjump"/>
                            </a:rPr>
                            <a:t>year 13, Trigonometry and circular</a:t>
                          </a:r>
                          <a:r>
                            <a:rPr lang="en-GB" sz="1400" baseline="0" dirty="0" smtClean="0">
                              <a:latin typeface="Arial" panose="020B0604020202020204" pitchFamily="34" charset="0"/>
                              <a:cs typeface="Arial" panose="020B0604020202020204" pitchFamily="34" charset="0"/>
                              <a:hlinkClick r:id="rId2" action="ppaction://hlinksldjump"/>
                            </a:rPr>
                            <a:t> measure</a:t>
                          </a:r>
                          <a:endParaRPr lang="en-US" sz="1400" dirty="0">
                            <a:latin typeface="Arial" panose="020B0604020202020204" pitchFamily="34" charset="0"/>
                            <a:cs typeface="Arial" panose="020B0604020202020204" pitchFamily="34" charset="0"/>
                          </a:endParaRPr>
                        </a:p>
                      </a:txBody>
                      <a:tcPr marT="45716" marB="45716"/>
                    </a:tc>
                    <a:extLst>
                      <a:ext uri="{0D108BD9-81ED-4DB2-BD59-A6C34878D82A}">
                        <a16:rowId xmlns:a16="http://schemas.microsoft.com/office/drawing/2014/main" val="10003"/>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194245645"/>
                  </p:ext>
                </p:extLst>
              </p:nvPr>
            </p:nvGraphicFramePr>
            <p:xfrm>
              <a:off x="450156" y="1245901"/>
              <a:ext cx="9865096" cy="4927820"/>
            </p:xfrm>
            <a:graphic>
              <a:graphicData uri="http://schemas.openxmlformats.org/drawingml/2006/table">
                <a:tbl>
                  <a:tblPr firstRow="1" bandRow="1">
                    <a:tableStyleId>{073A0DAA-6AF3-43AB-8588-CEC1D06C72B9}</a:tableStyleId>
                  </a:tblPr>
                  <a:tblGrid>
                    <a:gridCol w="432000"/>
                    <a:gridCol w="5328640"/>
                    <a:gridCol w="4104456"/>
                  </a:tblGrid>
                  <a:tr h="420740">
                    <a:tc>
                      <a:txBody>
                        <a:bodyPr/>
                        <a:lstStyle/>
                        <a:p>
                          <a:endParaRPr lang="en-GB" sz="1600" dirty="0">
                            <a:effectLst>
                              <a:outerShdw blurRad="38100" dist="38100" dir="2700000" algn="tl">
                                <a:srgbClr val="000000">
                                  <a:alpha val="43137"/>
                                </a:srgbClr>
                              </a:outerShdw>
                            </a:effectLst>
                            <a:latin typeface="Arial" pitchFamily="34" charset="0"/>
                          </a:endParaRPr>
                        </a:p>
                      </a:txBody>
                      <a:tcPr marT="45719" marB="45719"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content</a:t>
                          </a:r>
                          <a:r>
                            <a:rPr lang="en-GB" sz="1600" dirty="0" smtClean="0">
                              <a:effectLst>
                                <a:outerShdw blurRad="38100" dist="38100" dir="2700000" algn="tl">
                                  <a:srgbClr val="000000">
                                    <a:alpha val="43137"/>
                                  </a:srgbClr>
                                </a:outerShdw>
                              </a:effectLst>
                              <a:latin typeface="Arial" pitchFamily="34" charset="0"/>
                              <a:cs typeface="Arial" pitchFamily="34" charset="0"/>
                            </a:rPr>
                            <a:t>:</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719" marB="45719"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notes:</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719" marB="45719" anchor="ctr"/>
                    </a:tc>
                  </a:tr>
                  <a:tr h="1972112">
                    <a:tc>
                      <a:txBody>
                        <a:bodyPr/>
                        <a:lstStyle/>
                        <a:p>
                          <a:pPr algn="ctr">
                            <a:lnSpc>
                              <a:spcPct val="100000"/>
                            </a:lnSpc>
                            <a:buFont typeface="Wingdings" pitchFamily="2" charset="2"/>
                            <a:buNone/>
                          </a:pPr>
                          <a:r>
                            <a:rPr lang="en-GB" sz="2100" b="0" kern="1200" dirty="0" smtClean="0">
                              <a:solidFill>
                                <a:schemeClr val="tx1"/>
                              </a:solidFill>
                              <a:latin typeface="Arial" panose="020B0604020202020204" pitchFamily="34" charset="0"/>
                              <a:ea typeface="+mn-ea"/>
                              <a:cs typeface="Arial" panose="020B0604020202020204" pitchFamily="34" charset="0"/>
                            </a:rPr>
                            <a:t>E1</a:t>
                          </a:r>
                        </a:p>
                      </a:txBody>
                      <a:tcPr marT="45716" marB="45716" vert="vert">
                        <a:solidFill>
                          <a:srgbClr val="7030A0"/>
                        </a:solidFill>
                      </a:tcPr>
                    </a:tc>
                    <a:tc>
                      <a:txBody>
                        <a:bodyPr/>
                        <a:lstStyle/>
                        <a:p>
                          <a:endParaRPr lang="en-US"/>
                        </a:p>
                      </a:txBody>
                      <a:tcPr marT="45716" marB="45716">
                        <a:blipFill rotWithShape="1">
                          <a:blip r:embed="rId3"/>
                          <a:stretch>
                            <a:fillRect l="-10870" t="-21296" r="-77117" b="-128395"/>
                          </a:stretch>
                        </a:blipFill>
                      </a:tcPr>
                    </a:tc>
                    <a:tc>
                      <a:txBody>
                        <a:bodyPr/>
                        <a:lstStyle/>
                        <a:p>
                          <a:pPr marL="285750" indent="-285750" algn="just">
                            <a:lnSpc>
                              <a:spcPct val="150000"/>
                            </a:lnSpc>
                            <a:buFont typeface="Arial" pitchFamily="34" charset="0"/>
                            <a:buChar char="•"/>
                          </a:pPr>
                          <a:r>
                            <a:rPr lang="en-GB" sz="1400" dirty="0" smtClean="0">
                              <a:latin typeface="Arial" panose="020B0604020202020204" pitchFamily="34" charset="0"/>
                              <a:cs typeface="Arial" panose="020B0604020202020204" pitchFamily="34" charset="0"/>
                            </a:rPr>
                            <a:t>Assumed knowledge: sine,</a:t>
                          </a:r>
                          <a:r>
                            <a:rPr lang="en-GB" sz="1400" baseline="0" dirty="0" smtClean="0">
                              <a:latin typeface="Arial" panose="020B0604020202020204" pitchFamily="34" charset="0"/>
                              <a:cs typeface="Arial" panose="020B0604020202020204" pitchFamily="34" charset="0"/>
                            </a:rPr>
                            <a:t> cosine and tangent as the ratios of sides of a right-angled triangle</a:t>
                          </a:r>
                          <a:endParaRPr lang="en-GB" sz="1400" dirty="0" smtClean="0">
                            <a:latin typeface="Arial" panose="020B0604020202020204" pitchFamily="34" charset="0"/>
                            <a:cs typeface="Arial" panose="020B0604020202020204" pitchFamily="34" charset="0"/>
                          </a:endParaRPr>
                        </a:p>
                        <a:p>
                          <a:pPr marL="285750" indent="-285750" algn="just">
                            <a:lnSpc>
                              <a:spcPct val="150000"/>
                            </a:lnSpc>
                            <a:buFont typeface="Arial" pitchFamily="34" charset="0"/>
                            <a:buChar char="•"/>
                          </a:pPr>
                          <a:endParaRPr lang="en-GB" sz="1400" dirty="0" smtClean="0">
                            <a:latin typeface="Arial" panose="020B0604020202020204" pitchFamily="34" charset="0"/>
                            <a:cs typeface="Arial" panose="020B0604020202020204" pitchFamily="34" charset="0"/>
                          </a:endParaRPr>
                        </a:p>
                        <a:p>
                          <a:pPr marL="285750" indent="-285750" algn="just">
                            <a:lnSpc>
                              <a:spcPct val="150000"/>
                            </a:lnSpc>
                            <a:buFont typeface="Arial" pitchFamily="34" charset="0"/>
                            <a:buChar char="•"/>
                          </a:pPr>
                          <a:r>
                            <a:rPr lang="en-GB" sz="1400" dirty="0" smtClean="0">
                              <a:latin typeface="Arial" panose="020B0604020202020204" pitchFamily="34" charset="0"/>
                              <a:cs typeface="Arial" panose="020B0604020202020204" pitchFamily="34" charset="0"/>
                            </a:rPr>
                            <a:t>The use of radians will be covered in </a:t>
                          </a:r>
                          <a:r>
                            <a:rPr lang="en-GB" sz="1400" dirty="0" smtClean="0">
                              <a:latin typeface="Arial" panose="020B0604020202020204" pitchFamily="34" charset="0"/>
                              <a:cs typeface="Arial" panose="020B0604020202020204" pitchFamily="34" charset="0"/>
                              <a:hlinkClick r:id="rId4" action="ppaction://hlinksldjump"/>
                            </a:rPr>
                            <a:t>year 13, Trigonometry </a:t>
                          </a:r>
                          <a:r>
                            <a:rPr lang="en-GB" sz="1400" dirty="0" smtClean="0">
                              <a:latin typeface="Arial" panose="020B0604020202020204" pitchFamily="34" charset="0"/>
                              <a:cs typeface="Arial" panose="020B0604020202020204" pitchFamily="34" charset="0"/>
                              <a:hlinkClick r:id="rId4" action="ppaction://hlinksldjump"/>
                            </a:rPr>
                            <a:t>and circular</a:t>
                          </a:r>
                          <a:r>
                            <a:rPr lang="en-GB" sz="1400" baseline="0" dirty="0" smtClean="0">
                              <a:latin typeface="Arial" panose="020B0604020202020204" pitchFamily="34" charset="0"/>
                              <a:cs typeface="Arial" panose="020B0604020202020204" pitchFamily="34" charset="0"/>
                              <a:hlinkClick r:id="rId4" action="ppaction://hlinksldjump"/>
                            </a:rPr>
                            <a:t> measure</a:t>
                          </a:r>
                          <a:endParaRPr lang="en-US" sz="1400" dirty="0">
                            <a:latin typeface="Arial" panose="020B0604020202020204" pitchFamily="34" charset="0"/>
                            <a:cs typeface="Arial" panose="020B0604020202020204" pitchFamily="34" charset="0"/>
                          </a:endParaRPr>
                        </a:p>
                      </a:txBody>
                      <a:tcPr marT="45716" marB="45716"/>
                    </a:tc>
                  </a:tr>
                  <a:tr h="1011992">
                    <a:tc>
                      <a:txBody>
                        <a:bodyPr/>
                        <a:lstStyle/>
                        <a:p>
                          <a:pPr algn="ctr">
                            <a:lnSpc>
                              <a:spcPct val="100000"/>
                            </a:lnSpc>
                            <a:buFont typeface="Wingdings" pitchFamily="2" charset="2"/>
                            <a:buNone/>
                          </a:pPr>
                          <a:r>
                            <a:rPr lang="en-GB" sz="2100" b="0" kern="1200" dirty="0" smtClean="0">
                              <a:solidFill>
                                <a:schemeClr val="tx1"/>
                              </a:solidFill>
                              <a:latin typeface="Arial" panose="020B0604020202020204" pitchFamily="34" charset="0"/>
                              <a:ea typeface="+mn-ea"/>
                              <a:cs typeface="Arial" panose="020B0604020202020204" pitchFamily="34" charset="0"/>
                            </a:rPr>
                            <a:t>E3</a:t>
                          </a:r>
                        </a:p>
                      </a:txBody>
                      <a:tcPr marT="45716" marB="45716" vert="vert">
                        <a:solidFill>
                          <a:srgbClr val="7030A0"/>
                        </a:solidFill>
                      </a:tcPr>
                    </a:tc>
                    <a:tc>
                      <a:txBody>
                        <a:bodyPr/>
                        <a:lstStyle/>
                        <a:p>
                          <a:pPr marL="0" marR="0" indent="0" algn="just"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lang="en-GB" sz="1400" b="1" kern="1200" dirty="0" smtClean="0">
                              <a:solidFill>
                                <a:schemeClr val="dk1"/>
                              </a:solidFill>
                              <a:effectLst/>
                              <a:latin typeface="Arial" panose="020B0604020202020204" pitchFamily="34" charset="0"/>
                              <a:ea typeface="+mn-ea"/>
                              <a:cs typeface="Arial" panose="020B0604020202020204" pitchFamily="34" charset="0"/>
                            </a:rPr>
                            <a:t>Understand and use the sine, cosine and tangent functions; their graphs, symmetries and periodicity</a:t>
                          </a:r>
                          <a:endParaRPr lang="en-GB" sz="1400" kern="1200" dirty="0" smtClean="0">
                            <a:solidFill>
                              <a:schemeClr val="dk1"/>
                            </a:solidFill>
                            <a:effectLst/>
                            <a:latin typeface="Arial" panose="020B0604020202020204" pitchFamily="34" charset="0"/>
                            <a:ea typeface="+mn-ea"/>
                            <a:cs typeface="Arial" panose="020B0604020202020204" pitchFamily="34" charset="0"/>
                          </a:endParaRPr>
                        </a:p>
                      </a:txBody>
                      <a:tcPr marT="45716" marB="45716"/>
                    </a:tc>
                    <a:tc>
                      <a:txBody>
                        <a:bodyPr/>
                        <a:lstStyle/>
                        <a:p>
                          <a:pPr marL="0" indent="0" algn="just">
                            <a:lnSpc>
                              <a:spcPct val="150000"/>
                            </a:lnSpc>
                            <a:buFont typeface="Wingdings" panose="05000000000000000000" pitchFamily="2" charset="2"/>
                            <a:buNone/>
                          </a:pPr>
                          <a:r>
                            <a:rPr lang="en-GB" sz="1400" dirty="0" smtClean="0">
                              <a:latin typeface="Arial" panose="020B0604020202020204" pitchFamily="34" charset="0"/>
                              <a:cs typeface="Arial" panose="020B0604020202020204" pitchFamily="34" charset="0"/>
                            </a:rPr>
                            <a:t>The exact values of sine, cosine and tangent for common values will be covered in </a:t>
                          </a:r>
                          <a:r>
                            <a:rPr lang="en-GB" sz="1400" dirty="0" smtClean="0">
                              <a:latin typeface="Arial" panose="020B0604020202020204" pitchFamily="34" charset="0"/>
                              <a:cs typeface="Arial" panose="020B0604020202020204" pitchFamily="34" charset="0"/>
                              <a:hlinkClick r:id="rId4" action="ppaction://hlinksldjump"/>
                            </a:rPr>
                            <a:t>year 13, Trigonometry </a:t>
                          </a:r>
                          <a:r>
                            <a:rPr lang="en-GB" sz="1400" dirty="0" smtClean="0">
                              <a:latin typeface="Arial" panose="020B0604020202020204" pitchFamily="34" charset="0"/>
                              <a:cs typeface="Arial" panose="020B0604020202020204" pitchFamily="34" charset="0"/>
                              <a:hlinkClick r:id="rId4" action="ppaction://hlinksldjump"/>
                            </a:rPr>
                            <a:t>and circular</a:t>
                          </a:r>
                          <a:r>
                            <a:rPr lang="en-GB" sz="1400" baseline="0" dirty="0" smtClean="0">
                              <a:latin typeface="Arial" panose="020B0604020202020204" pitchFamily="34" charset="0"/>
                              <a:cs typeface="Arial" panose="020B0604020202020204" pitchFamily="34" charset="0"/>
                              <a:hlinkClick r:id="rId4" action="ppaction://hlinksldjump"/>
                            </a:rPr>
                            <a:t> measure</a:t>
                          </a:r>
                          <a:endParaRPr lang="en-US" sz="1400" dirty="0">
                            <a:latin typeface="Arial" panose="020B0604020202020204" pitchFamily="34" charset="0"/>
                            <a:cs typeface="Arial" panose="020B0604020202020204" pitchFamily="34" charset="0"/>
                          </a:endParaRPr>
                        </a:p>
                      </a:txBody>
                      <a:tcPr marT="45716" marB="45716"/>
                    </a:tc>
                  </a:tr>
                  <a:tr h="1522976">
                    <a:tc>
                      <a:txBody>
                        <a:bodyPr/>
                        <a:lstStyle/>
                        <a:p>
                          <a:pPr algn="ctr">
                            <a:lnSpc>
                              <a:spcPct val="100000"/>
                            </a:lnSpc>
                            <a:buFont typeface="Wingdings" pitchFamily="2" charset="2"/>
                            <a:buNone/>
                          </a:pPr>
                          <a:r>
                            <a:rPr lang="en-GB" sz="2100" b="0" kern="1200" dirty="0" smtClean="0">
                              <a:solidFill>
                                <a:schemeClr val="tx1"/>
                              </a:solidFill>
                              <a:latin typeface="Arial" pitchFamily="34" charset="0"/>
                              <a:ea typeface="+mn-ea"/>
                              <a:cs typeface="Arial" pitchFamily="34" charset="0"/>
                            </a:rPr>
                            <a:t>E5</a:t>
                          </a:r>
                        </a:p>
                      </a:txBody>
                      <a:tcPr marT="45716" marB="45716" vert="vert">
                        <a:solidFill>
                          <a:srgbClr val="7030A0"/>
                        </a:solidFill>
                      </a:tcPr>
                    </a:tc>
                    <a:tc>
                      <a:txBody>
                        <a:bodyPr/>
                        <a:lstStyle/>
                        <a:p>
                          <a:endParaRPr lang="en-US"/>
                        </a:p>
                      </a:txBody>
                      <a:tcPr marT="45716" marB="45716">
                        <a:blipFill rotWithShape="1">
                          <a:blip r:embed="rId3"/>
                          <a:stretch>
                            <a:fillRect l="-10870" t="-223600" r="-77117"/>
                          </a:stretch>
                        </a:blipFill>
                      </a:tcPr>
                    </a:tc>
                    <a:tc>
                      <a:txBody>
                        <a:bodyPr/>
                        <a:lstStyle/>
                        <a:p>
                          <a:pPr marL="0" indent="0" algn="just">
                            <a:lnSpc>
                              <a:spcPct val="150000"/>
                            </a:lnSpc>
                            <a:buFont typeface="Wingdings" panose="05000000000000000000" pitchFamily="2" charset="2"/>
                            <a:buNone/>
                          </a:pPr>
                          <a:r>
                            <a:rPr lang="en-GB" sz="1400" dirty="0" smtClean="0">
                              <a:latin typeface="Arial" panose="020B0604020202020204" pitchFamily="34" charset="0"/>
                              <a:cs typeface="Arial" panose="020B0604020202020204" pitchFamily="34" charset="0"/>
                            </a:rPr>
                            <a:t>The identities involving secant, cosecant and cotangent will be covered in </a:t>
                          </a:r>
                          <a:r>
                            <a:rPr lang="en-GB" sz="1400" dirty="0" smtClean="0">
                              <a:latin typeface="Arial" panose="020B0604020202020204" pitchFamily="34" charset="0"/>
                              <a:cs typeface="Arial" panose="020B0604020202020204" pitchFamily="34" charset="0"/>
                              <a:hlinkClick r:id="rId4" action="ppaction://hlinksldjump"/>
                            </a:rPr>
                            <a:t>year 13, Trigonometry </a:t>
                          </a:r>
                          <a:r>
                            <a:rPr lang="en-GB" sz="1400" dirty="0" smtClean="0">
                              <a:latin typeface="Arial" panose="020B0604020202020204" pitchFamily="34" charset="0"/>
                              <a:cs typeface="Arial" panose="020B0604020202020204" pitchFamily="34" charset="0"/>
                              <a:hlinkClick r:id="rId4" action="ppaction://hlinksldjump"/>
                            </a:rPr>
                            <a:t>and circular</a:t>
                          </a:r>
                          <a:r>
                            <a:rPr lang="en-GB" sz="1400" baseline="0" dirty="0" smtClean="0">
                              <a:latin typeface="Arial" panose="020B0604020202020204" pitchFamily="34" charset="0"/>
                              <a:cs typeface="Arial" panose="020B0604020202020204" pitchFamily="34" charset="0"/>
                              <a:hlinkClick r:id="rId4" action="ppaction://hlinksldjump"/>
                            </a:rPr>
                            <a:t> measure</a:t>
                          </a:r>
                          <a:endParaRPr lang="en-US" sz="1400" dirty="0">
                            <a:latin typeface="Arial" panose="020B0604020202020204" pitchFamily="34" charset="0"/>
                            <a:cs typeface="Arial" panose="020B0604020202020204" pitchFamily="34" charset="0"/>
                          </a:endParaRPr>
                        </a:p>
                      </a:txBody>
                      <a:tcPr marT="45716" marB="45716"/>
                    </a:tc>
                  </a:tr>
                </a:tbl>
              </a:graphicData>
            </a:graphic>
          </p:graphicFrame>
        </mc:Fallback>
      </mc:AlternateContent>
      <p:sp>
        <p:nvSpPr>
          <p:cNvPr id="31746" name="TextBox 3"/>
          <p:cNvSpPr txBox="1">
            <a:spLocks noChangeArrowheads="1"/>
          </p:cNvSpPr>
          <p:nvPr/>
        </p:nvSpPr>
        <p:spPr bwMode="auto">
          <a:xfrm>
            <a:off x="450850" y="596900"/>
            <a:ext cx="3592650" cy="461665"/>
          </a:xfrm>
          <a:prstGeom prst="rect">
            <a:avLst/>
          </a:prstGeom>
          <a:noFill/>
          <a:ln w="9525">
            <a:noFill/>
            <a:miter lim="800000"/>
            <a:headEnd/>
            <a:tailEnd/>
          </a:ln>
        </p:spPr>
        <p:txBody>
          <a:bodyPr wrap="none">
            <a:spAutoFit/>
          </a:bodyPr>
          <a:lstStyle/>
          <a:p>
            <a:r>
              <a:rPr lang="en-GB" sz="2400" dirty="0" smtClean="0">
                <a:solidFill>
                  <a:srgbClr val="412878"/>
                </a:solidFill>
                <a:latin typeface="AQA Chevin Pro Light" pitchFamily="34" charset="0"/>
              </a:rPr>
              <a:t>Trigonometry (slide 1 of 2)</a:t>
            </a:r>
            <a:endParaRPr lang="en-GB" sz="2400" dirty="0">
              <a:solidFill>
                <a:srgbClr val="412878"/>
              </a:solidFill>
              <a:latin typeface="AQA Chevin Pro Light" pitchFamily="34" charset="0"/>
            </a:endParaRPr>
          </a:p>
        </p:txBody>
      </p:sp>
      <p:sp>
        <p:nvSpPr>
          <p:cNvPr id="11" name="Right Arrow 10">
            <a:hlinkClick r:id="" action="ppaction://hlinkshowjump?jump=previousslide"/>
          </p:cNvPr>
          <p:cNvSpPr/>
          <p:nvPr/>
        </p:nvSpPr>
        <p:spPr>
          <a:xfrm>
            <a:off x="6283325" y="6853238"/>
            <a:ext cx="1285875" cy="600075"/>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4" name="Chevron 4"/>
          <p:cNvSpPr/>
          <p:nvPr/>
        </p:nvSpPr>
        <p:spPr>
          <a:xfrm>
            <a:off x="6480555" y="342487"/>
            <a:ext cx="1901953" cy="841247"/>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lIns="64008" tIns="21336" rIns="21336" bIns="21336" spcCol="1270" anchor="ctr"/>
          <a:lstStyle/>
          <a:p>
            <a:pPr algn="ctr" defTabSz="711200">
              <a:lnSpc>
                <a:spcPct val="90000"/>
              </a:lnSpc>
              <a:spcAft>
                <a:spcPct val="35000"/>
              </a:spcAft>
              <a:defRPr/>
            </a:pPr>
            <a:r>
              <a:rPr lang="en-GB" sz="1600" b="1" dirty="0"/>
              <a:t>Continued on next page </a:t>
            </a:r>
          </a:p>
        </p:txBody>
      </p:sp>
      <p:graphicFrame>
        <p:nvGraphicFramePr>
          <p:cNvPr id="6" name="Diagram 5"/>
          <p:cNvGraphicFramePr/>
          <p:nvPr>
            <p:extLst>
              <p:ext uri="{D42A27DB-BD31-4B8C-83A1-F6EECF244321}">
                <p14:modId xmlns:p14="http://schemas.microsoft.com/office/powerpoint/2010/main" val="3714511778"/>
              </p:ext>
            </p:extLst>
          </p:nvPr>
        </p:nvGraphicFramePr>
        <p:xfrm>
          <a:off x="8455660" y="6551852"/>
          <a:ext cx="1857388" cy="8046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Right Arrow 6">
            <a:hlinkClick r:id="rId10" action="ppaction://hlinksldjump"/>
          </p:cNvPr>
          <p:cNvSpPr/>
          <p:nvPr/>
        </p:nvSpPr>
        <p:spPr>
          <a:xfrm>
            <a:off x="8382508" y="6536994"/>
            <a:ext cx="1901952" cy="914399"/>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1042988" rtl="0" fontAlgn="base">
              <a:spcBef>
                <a:spcPct val="0"/>
              </a:spcBef>
              <a:spcAft>
                <a:spcPct val="0"/>
              </a:spcAft>
              <a:defRPr sz="2100" kern="1200">
                <a:solidFill>
                  <a:schemeClr val="lt1"/>
                </a:solidFill>
                <a:latin typeface="+mn-lt"/>
                <a:ea typeface="+mn-ea"/>
                <a:cs typeface="+mn-cs"/>
              </a:defRPr>
            </a:lvl1pPr>
            <a:lvl2pPr marL="520700" indent="-63500" algn="l" defTabSz="1042988" rtl="0" fontAlgn="base">
              <a:spcBef>
                <a:spcPct val="0"/>
              </a:spcBef>
              <a:spcAft>
                <a:spcPct val="0"/>
              </a:spcAft>
              <a:defRPr sz="2100" kern="1200">
                <a:solidFill>
                  <a:schemeClr val="lt1"/>
                </a:solidFill>
                <a:latin typeface="+mn-lt"/>
                <a:ea typeface="+mn-ea"/>
                <a:cs typeface="+mn-cs"/>
              </a:defRPr>
            </a:lvl2pPr>
            <a:lvl3pPr marL="1042988" indent="-128588" algn="l" defTabSz="1042988" rtl="0" fontAlgn="base">
              <a:spcBef>
                <a:spcPct val="0"/>
              </a:spcBef>
              <a:spcAft>
                <a:spcPct val="0"/>
              </a:spcAft>
              <a:defRPr sz="2100" kern="1200">
                <a:solidFill>
                  <a:schemeClr val="lt1"/>
                </a:solidFill>
                <a:latin typeface="+mn-lt"/>
                <a:ea typeface="+mn-ea"/>
                <a:cs typeface="+mn-cs"/>
              </a:defRPr>
            </a:lvl3pPr>
            <a:lvl4pPr marL="1563688" indent="-192088" algn="l" defTabSz="1042988" rtl="0" fontAlgn="base">
              <a:spcBef>
                <a:spcPct val="0"/>
              </a:spcBef>
              <a:spcAft>
                <a:spcPct val="0"/>
              </a:spcAft>
              <a:defRPr sz="2100" kern="1200">
                <a:solidFill>
                  <a:schemeClr val="lt1"/>
                </a:solidFill>
                <a:latin typeface="+mn-lt"/>
                <a:ea typeface="+mn-ea"/>
                <a:cs typeface="+mn-cs"/>
              </a:defRPr>
            </a:lvl4pPr>
            <a:lvl5pPr marL="2085975" indent="-257175" algn="l" defTabSz="1042988" rtl="0" fontAlgn="base">
              <a:spcBef>
                <a:spcPct val="0"/>
              </a:spcBef>
              <a:spcAft>
                <a:spcPct val="0"/>
              </a:spcAft>
              <a:defRPr sz="2100" kern="1200">
                <a:solidFill>
                  <a:schemeClr val="lt1"/>
                </a:solidFill>
                <a:latin typeface="+mn-lt"/>
                <a:ea typeface="+mn-ea"/>
                <a:cs typeface="+mn-cs"/>
              </a:defRPr>
            </a:lvl5pPr>
            <a:lvl6pPr marL="2286000" algn="l" defTabSz="914400" rtl="0" eaLnBrk="1" latinLnBrk="0" hangingPunct="1">
              <a:defRPr sz="2100" kern="1200">
                <a:solidFill>
                  <a:schemeClr val="lt1"/>
                </a:solidFill>
                <a:latin typeface="+mn-lt"/>
                <a:ea typeface="+mn-ea"/>
                <a:cs typeface="+mn-cs"/>
              </a:defRPr>
            </a:lvl6pPr>
            <a:lvl7pPr marL="2743200" algn="l" defTabSz="914400" rtl="0" eaLnBrk="1" latinLnBrk="0" hangingPunct="1">
              <a:defRPr sz="2100" kern="1200">
                <a:solidFill>
                  <a:schemeClr val="lt1"/>
                </a:solidFill>
                <a:latin typeface="+mn-lt"/>
                <a:ea typeface="+mn-ea"/>
                <a:cs typeface="+mn-cs"/>
              </a:defRPr>
            </a:lvl7pPr>
            <a:lvl8pPr marL="3200400" algn="l" defTabSz="914400" rtl="0" eaLnBrk="1" latinLnBrk="0" hangingPunct="1">
              <a:defRPr sz="2100" kern="1200">
                <a:solidFill>
                  <a:schemeClr val="lt1"/>
                </a:solidFill>
                <a:latin typeface="+mn-lt"/>
                <a:ea typeface="+mn-ea"/>
                <a:cs typeface="+mn-cs"/>
              </a:defRPr>
            </a:lvl8pPr>
            <a:lvl9pPr marL="3657600" algn="l" defTabSz="914400" rtl="0" eaLnBrk="1" latinLnBrk="0" hangingPunct="1">
              <a:defRPr sz="2100" kern="1200">
                <a:solidFill>
                  <a:schemeClr val="lt1"/>
                </a:solidFill>
                <a:latin typeface="+mn-lt"/>
                <a:ea typeface="+mn-ea"/>
                <a:cs typeface="+mn-cs"/>
              </a:defRPr>
            </a:lvl9pPr>
          </a:lstStyle>
          <a:p>
            <a:pPr algn="ctr">
              <a:defRPr/>
            </a:pPr>
            <a:endParaRPr lang="en-GB"/>
          </a:p>
        </p:txBody>
      </p:sp>
      <p:sp>
        <p:nvSpPr>
          <p:cNvPr id="8" name="TextBox 7">
            <a:hlinkClick r:id="rId11" action="ppaction://hlinksldjump"/>
          </p:cNvPr>
          <p:cNvSpPr txBox="1"/>
          <p:nvPr/>
        </p:nvSpPr>
        <p:spPr>
          <a:xfrm>
            <a:off x="482092" y="7035895"/>
            <a:ext cx="2267712" cy="415498"/>
          </a:xfrm>
          <a:prstGeom prst="rect">
            <a:avLst/>
          </a:prstGeom>
          <a:noFill/>
        </p:spPr>
        <p:txBody>
          <a:bodyPr wrap="square" rtlCol="0">
            <a:spAutoFit/>
          </a:bodyPr>
          <a:lstStyle/>
          <a:p>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556003589"/>
              </p:ext>
            </p:extLst>
          </p:nvPr>
        </p:nvGraphicFramePr>
        <p:xfrm>
          <a:off x="450156" y="1245901"/>
          <a:ext cx="9865096" cy="1640178"/>
        </p:xfrm>
        <a:graphic>
          <a:graphicData uri="http://schemas.openxmlformats.org/drawingml/2006/table">
            <a:tbl>
              <a:tblPr firstRow="1" bandRow="1">
                <a:tableStyleId>{073A0DAA-6AF3-43AB-8588-CEC1D06C72B9}</a:tableStyleId>
              </a:tblPr>
              <a:tblGrid>
                <a:gridCol w="432000">
                  <a:extLst>
                    <a:ext uri="{9D8B030D-6E8A-4147-A177-3AD203B41FA5}">
                      <a16:colId xmlns:a16="http://schemas.microsoft.com/office/drawing/2014/main" val="20000"/>
                    </a:ext>
                  </a:extLst>
                </a:gridCol>
                <a:gridCol w="5328640">
                  <a:extLst>
                    <a:ext uri="{9D8B030D-6E8A-4147-A177-3AD203B41FA5}">
                      <a16:colId xmlns:a16="http://schemas.microsoft.com/office/drawing/2014/main" val="20001"/>
                    </a:ext>
                  </a:extLst>
                </a:gridCol>
                <a:gridCol w="4104456">
                  <a:extLst>
                    <a:ext uri="{9D8B030D-6E8A-4147-A177-3AD203B41FA5}">
                      <a16:colId xmlns:a16="http://schemas.microsoft.com/office/drawing/2014/main" val="20002"/>
                    </a:ext>
                  </a:extLst>
                </a:gridCol>
              </a:tblGrid>
              <a:tr h="420740">
                <a:tc>
                  <a:txBody>
                    <a:bodyPr/>
                    <a:lstStyle/>
                    <a:p>
                      <a:endParaRPr lang="en-GB" sz="1600" dirty="0">
                        <a:effectLst>
                          <a:outerShdw blurRad="38100" dist="38100" dir="2700000" algn="tl">
                            <a:srgbClr val="000000">
                              <a:alpha val="43137"/>
                            </a:srgbClr>
                          </a:outerShdw>
                        </a:effectLst>
                        <a:latin typeface="Arial" pitchFamily="34" charset="0"/>
                      </a:endParaRPr>
                    </a:p>
                  </a:txBody>
                  <a:tcPr marT="45719" marB="45719"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content</a:t>
                      </a:r>
                      <a:r>
                        <a:rPr lang="en-GB" sz="1600" dirty="0" smtClean="0">
                          <a:effectLst>
                            <a:outerShdw blurRad="38100" dist="38100" dir="2700000" algn="tl">
                              <a:srgbClr val="000000">
                                <a:alpha val="43137"/>
                              </a:srgbClr>
                            </a:outerShdw>
                          </a:effectLst>
                          <a:latin typeface="Arial" pitchFamily="34" charset="0"/>
                          <a:cs typeface="Arial" pitchFamily="34" charset="0"/>
                        </a:rPr>
                        <a:t>:</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719" marB="45719"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notes:</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719" marB="45719" anchor="ctr"/>
                </a:tc>
                <a:extLst>
                  <a:ext uri="{0D108BD9-81ED-4DB2-BD59-A6C34878D82A}">
                    <a16:rowId xmlns:a16="http://schemas.microsoft.com/office/drawing/2014/main" val="10000"/>
                  </a:ext>
                </a:extLst>
              </a:tr>
              <a:tr h="1219438">
                <a:tc>
                  <a:txBody>
                    <a:bodyPr/>
                    <a:lstStyle/>
                    <a:p>
                      <a:pPr algn="ctr">
                        <a:lnSpc>
                          <a:spcPct val="100000"/>
                        </a:lnSpc>
                        <a:buFont typeface="Wingdings" pitchFamily="2" charset="2"/>
                        <a:buNone/>
                      </a:pPr>
                      <a:r>
                        <a:rPr lang="en-GB" sz="2100" b="0" kern="1200" dirty="0" smtClean="0">
                          <a:solidFill>
                            <a:schemeClr val="tx1"/>
                          </a:solidFill>
                          <a:latin typeface="Arial" pitchFamily="34" charset="0"/>
                          <a:ea typeface="+mn-ea"/>
                          <a:cs typeface="Arial" pitchFamily="34" charset="0"/>
                        </a:rPr>
                        <a:t>E7</a:t>
                      </a:r>
                    </a:p>
                  </a:txBody>
                  <a:tcPr marT="45716" marB="45716" vert="vert">
                    <a:solidFill>
                      <a:srgbClr val="7030A0"/>
                    </a:solidFill>
                  </a:tcPr>
                </a:tc>
                <a:tc>
                  <a:txBody>
                    <a:bodyPr/>
                    <a:lstStyle/>
                    <a:p>
                      <a:pPr marL="0" indent="0" algn="just">
                        <a:lnSpc>
                          <a:spcPct val="150000"/>
                        </a:lnSpc>
                        <a:buFont typeface="Wingdings" panose="05000000000000000000" pitchFamily="2" charset="2"/>
                        <a:buNone/>
                      </a:pPr>
                      <a:r>
                        <a:rPr lang="en-GB" sz="1400" b="1" kern="1200" dirty="0" smtClean="0">
                          <a:solidFill>
                            <a:schemeClr val="dk1"/>
                          </a:solidFill>
                          <a:effectLst/>
                          <a:latin typeface="Arial" panose="020B0604020202020204" pitchFamily="34" charset="0"/>
                          <a:ea typeface="+mn-ea"/>
                          <a:cs typeface="Arial" panose="020B0604020202020204" pitchFamily="34" charset="0"/>
                        </a:rPr>
                        <a:t>Solve simple trigonometric equations in a given interval, including quadratic equations in sin, cos and tan and equations involving multiples of the unknown angle</a:t>
                      </a:r>
                      <a:endParaRPr lang="en-GB" sz="1400" b="0" u="none" baseline="0" dirty="0" smtClean="0">
                        <a:latin typeface="Arial" pitchFamily="34" charset="0"/>
                        <a:cs typeface="Arial" pitchFamily="34" charset="0"/>
                      </a:endParaRPr>
                    </a:p>
                  </a:txBody>
                  <a:tcPr marT="45716" marB="45716"/>
                </a:tc>
                <a:tc>
                  <a:txBody>
                    <a:bodyPr/>
                    <a:lstStyle/>
                    <a:p>
                      <a:pPr marL="171450" indent="-171450" algn="l">
                        <a:lnSpc>
                          <a:spcPct val="150000"/>
                        </a:lnSpc>
                        <a:buFont typeface="Wingdings" panose="05000000000000000000" pitchFamily="2" charset="2"/>
                        <a:buChar char="Ø"/>
                      </a:pPr>
                      <a:endParaRPr lang="en-GB" sz="1100" b="0" u="none" baseline="0" dirty="0" smtClean="0">
                        <a:latin typeface="Arial" pitchFamily="34" charset="0"/>
                        <a:cs typeface="Arial" pitchFamily="34" charset="0"/>
                      </a:endParaRPr>
                    </a:p>
                  </a:txBody>
                  <a:tcPr marT="45716" marB="45716"/>
                </a:tc>
                <a:extLst>
                  <a:ext uri="{0D108BD9-81ED-4DB2-BD59-A6C34878D82A}">
                    <a16:rowId xmlns:a16="http://schemas.microsoft.com/office/drawing/2014/main" val="10001"/>
                  </a:ext>
                </a:extLst>
              </a:tr>
            </a:tbl>
          </a:graphicData>
        </a:graphic>
      </p:graphicFrame>
      <p:sp>
        <p:nvSpPr>
          <p:cNvPr id="31746" name="TextBox 3"/>
          <p:cNvSpPr txBox="1">
            <a:spLocks noChangeArrowheads="1"/>
          </p:cNvSpPr>
          <p:nvPr/>
        </p:nvSpPr>
        <p:spPr bwMode="auto">
          <a:xfrm>
            <a:off x="450850" y="596900"/>
            <a:ext cx="4972660" cy="461665"/>
          </a:xfrm>
          <a:prstGeom prst="rect">
            <a:avLst/>
          </a:prstGeom>
          <a:noFill/>
          <a:ln w="9525">
            <a:noFill/>
            <a:miter lim="800000"/>
            <a:headEnd/>
            <a:tailEnd/>
          </a:ln>
        </p:spPr>
        <p:txBody>
          <a:bodyPr wrap="square">
            <a:spAutoFit/>
          </a:bodyPr>
          <a:lstStyle/>
          <a:p>
            <a:r>
              <a:rPr lang="en-GB" sz="2400" dirty="0" smtClean="0">
                <a:solidFill>
                  <a:srgbClr val="412878"/>
                </a:solidFill>
                <a:latin typeface="AQA Chevin Pro Light" pitchFamily="34" charset="0"/>
              </a:rPr>
              <a:t>Trigonometry (slide 2 of 2)</a:t>
            </a:r>
            <a:endParaRPr lang="en-GB" sz="2400" dirty="0">
              <a:solidFill>
                <a:srgbClr val="412878"/>
              </a:solidFill>
              <a:latin typeface="AQA Chevin Pro Light" pitchFamily="34" charset="0"/>
            </a:endParaRPr>
          </a:p>
        </p:txBody>
      </p:sp>
      <p:sp>
        <p:nvSpPr>
          <p:cNvPr id="11" name="Right Arrow 10">
            <a:hlinkClick r:id="" action="ppaction://hlinkshowjump?jump=previousslide"/>
          </p:cNvPr>
          <p:cNvSpPr/>
          <p:nvPr/>
        </p:nvSpPr>
        <p:spPr>
          <a:xfrm>
            <a:off x="6283325" y="6853238"/>
            <a:ext cx="1285875" cy="600075"/>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4" name="Chevron 4"/>
          <p:cNvSpPr/>
          <p:nvPr/>
        </p:nvSpPr>
        <p:spPr>
          <a:xfrm>
            <a:off x="7374362" y="108223"/>
            <a:ext cx="1114433" cy="742955"/>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lIns="64008" tIns="21336" rIns="21336" bIns="21336" spcCol="1270" anchor="ctr"/>
          <a:lstStyle/>
          <a:p>
            <a:pPr algn="ctr" defTabSz="711200">
              <a:lnSpc>
                <a:spcPct val="90000"/>
              </a:lnSpc>
              <a:spcAft>
                <a:spcPct val="35000"/>
              </a:spcAft>
              <a:defRPr/>
            </a:pPr>
            <a:r>
              <a:rPr lang="en-GB" sz="1600" b="1" dirty="0"/>
              <a:t>Continued on next page </a:t>
            </a:r>
          </a:p>
        </p:txBody>
      </p:sp>
      <p:sp>
        <p:nvSpPr>
          <p:cNvPr id="6" name="TextBox 5">
            <a:hlinkClick r:id="rId2" action="ppaction://hlinksldjump"/>
          </p:cNvPr>
          <p:cNvSpPr txBox="1"/>
          <p:nvPr/>
        </p:nvSpPr>
        <p:spPr>
          <a:xfrm>
            <a:off x="482092" y="7035895"/>
            <a:ext cx="2267712" cy="415498"/>
          </a:xfrm>
          <a:prstGeom prst="rect">
            <a:avLst/>
          </a:prstGeom>
          <a:noFill/>
        </p:spPr>
        <p:txBody>
          <a:bodyPr wrap="square" rtlCol="0">
            <a:spAutoFit/>
          </a:bodyPr>
          <a:lstStyle/>
          <a:p>
            <a:endParaRPr lang="en-GB" dirty="0"/>
          </a:p>
        </p:txBody>
      </p:sp>
    </p:spTree>
    <p:extLst>
      <p:ext uri="{BB962C8B-B14F-4D97-AF65-F5344CB8AC3E}">
        <p14:creationId xmlns:p14="http://schemas.microsoft.com/office/powerpoint/2010/main" val="6396298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671435094"/>
              </p:ext>
            </p:extLst>
          </p:nvPr>
        </p:nvGraphicFramePr>
        <p:xfrm>
          <a:off x="482671" y="1258102"/>
          <a:ext cx="9760573" cy="5025303"/>
        </p:xfrm>
        <a:graphic>
          <a:graphicData uri="http://schemas.openxmlformats.org/drawingml/2006/table">
            <a:tbl>
              <a:tblPr firstRow="1" bandRow="1">
                <a:tableStyleId>{073A0DAA-6AF3-43AB-8588-CEC1D06C72B9}</a:tableStyleId>
              </a:tblPr>
              <a:tblGrid>
                <a:gridCol w="432000">
                  <a:extLst>
                    <a:ext uri="{9D8B030D-6E8A-4147-A177-3AD203B41FA5}">
                      <a16:colId xmlns:a16="http://schemas.microsoft.com/office/drawing/2014/main" val="20000"/>
                    </a:ext>
                  </a:extLst>
                </a:gridCol>
                <a:gridCol w="5368133">
                  <a:extLst>
                    <a:ext uri="{9D8B030D-6E8A-4147-A177-3AD203B41FA5}">
                      <a16:colId xmlns:a16="http://schemas.microsoft.com/office/drawing/2014/main" val="20001"/>
                    </a:ext>
                  </a:extLst>
                </a:gridCol>
                <a:gridCol w="3960440">
                  <a:extLst>
                    <a:ext uri="{9D8B030D-6E8A-4147-A177-3AD203B41FA5}">
                      <a16:colId xmlns:a16="http://schemas.microsoft.com/office/drawing/2014/main" val="20002"/>
                    </a:ext>
                  </a:extLst>
                </a:gridCol>
              </a:tblGrid>
              <a:tr h="416416">
                <a:tc>
                  <a:txBody>
                    <a:bodyPr/>
                    <a:lstStyle/>
                    <a:p>
                      <a:endParaRPr lang="en-GB" sz="1600" dirty="0">
                        <a:effectLst>
                          <a:outerShdw blurRad="38100" dist="38100" dir="2700000" algn="tl">
                            <a:srgbClr val="000000">
                              <a:alpha val="43137"/>
                            </a:srgbClr>
                          </a:outerShdw>
                        </a:effectLst>
                        <a:latin typeface="+mj-lt"/>
                      </a:endParaRPr>
                    </a:p>
                  </a:txBody>
                  <a:tcPr marT="45729" marB="45729"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content</a:t>
                      </a:r>
                      <a:r>
                        <a:rPr lang="en-GB" sz="1600" dirty="0" smtClean="0">
                          <a:effectLst>
                            <a:outerShdw blurRad="38100" dist="38100" dir="2700000" algn="tl">
                              <a:srgbClr val="000000">
                                <a:alpha val="43137"/>
                              </a:srgbClr>
                            </a:outerShdw>
                          </a:effectLst>
                          <a:latin typeface="Arial" pitchFamily="34" charset="0"/>
                          <a:cs typeface="Arial" pitchFamily="34" charset="0"/>
                        </a:rPr>
                        <a:t>:</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729" marB="45729"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notes:</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729" marB="45729" anchor="ctr"/>
                </a:tc>
                <a:extLst>
                  <a:ext uri="{0D108BD9-81ED-4DB2-BD59-A6C34878D82A}">
                    <a16:rowId xmlns:a16="http://schemas.microsoft.com/office/drawing/2014/main" val="10000"/>
                  </a:ext>
                </a:extLst>
              </a:tr>
              <a:tr h="590895">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u="none" kern="1200" dirty="0" smtClean="0">
                          <a:solidFill>
                            <a:schemeClr val="dk1"/>
                          </a:solidFill>
                          <a:latin typeface="Arial" pitchFamily="34" charset="0"/>
                          <a:ea typeface="+mn-ea"/>
                          <a:cs typeface="Arial" pitchFamily="34" charset="0"/>
                        </a:rPr>
                        <a:t>J1</a:t>
                      </a:r>
                    </a:p>
                  </a:txBody>
                  <a:tcPr marT="45729" marB="45729" vert="vert">
                    <a:solidFill>
                      <a:srgbClr val="FF0000"/>
                    </a:solidFill>
                  </a:tcPr>
                </a:tc>
                <a:tc>
                  <a:txBody>
                    <a:bodyPr/>
                    <a:lstStyle/>
                    <a:p>
                      <a:pPr marL="0" indent="0" algn="just">
                        <a:lnSpc>
                          <a:spcPct val="150000"/>
                        </a:lnSpc>
                        <a:buFont typeface="Wingdings" panose="05000000000000000000" pitchFamily="2" charset="2"/>
                        <a:buNone/>
                      </a:pPr>
                      <a:r>
                        <a:rPr lang="en-GB" sz="1400" b="1" kern="1200" dirty="0" smtClean="0">
                          <a:solidFill>
                            <a:schemeClr val="dk1"/>
                          </a:solidFill>
                          <a:effectLst/>
                          <a:latin typeface="Arial" panose="020B0604020202020204" pitchFamily="34" charset="0"/>
                          <a:ea typeface="+mn-ea"/>
                          <a:cs typeface="Arial" panose="020B0604020202020204" pitchFamily="34" charset="0"/>
                        </a:rPr>
                        <a:t> Use vectors in two dimensions </a:t>
                      </a:r>
                      <a:endParaRPr lang="en-GB" sz="1000" b="0" u="sng" kern="1200" dirty="0" smtClean="0">
                        <a:solidFill>
                          <a:schemeClr val="dk1"/>
                        </a:solidFill>
                        <a:latin typeface="Arial" pitchFamily="34" charset="0"/>
                        <a:ea typeface="+mn-ea"/>
                        <a:cs typeface="Arial" pitchFamily="34" charset="0"/>
                      </a:endParaRPr>
                    </a:p>
                  </a:txBody>
                  <a:tcPr marT="45729" marB="45729"/>
                </a:tc>
                <a:tc>
                  <a:txBody>
                    <a:bodyPr/>
                    <a:lstStyle/>
                    <a:p>
                      <a:pPr marL="0" indent="0">
                        <a:lnSpc>
                          <a:spcPct val="150000"/>
                        </a:lnSpc>
                        <a:buFont typeface="Wingdings" panose="05000000000000000000" pitchFamily="2" charset="2"/>
                        <a:buNone/>
                      </a:pPr>
                      <a:r>
                        <a:rPr lang="en-GB" sz="1400" dirty="0" smtClean="0">
                          <a:latin typeface="Arial" panose="020B0604020202020204" pitchFamily="34" charset="0"/>
                          <a:cs typeface="Arial" panose="020B0604020202020204" pitchFamily="34" charset="0"/>
                        </a:rPr>
                        <a:t>Vectors in three dimensions will be covered</a:t>
                      </a:r>
                      <a:r>
                        <a:rPr lang="en-GB" sz="1400" baseline="0" dirty="0" smtClean="0">
                          <a:latin typeface="Arial" panose="020B0604020202020204" pitchFamily="34" charset="0"/>
                          <a:cs typeface="Arial" panose="020B0604020202020204" pitchFamily="34" charset="0"/>
                        </a:rPr>
                        <a:t> in </a:t>
                      </a:r>
                      <a:r>
                        <a:rPr lang="en-GB" sz="1400" baseline="0" dirty="0" smtClean="0">
                          <a:latin typeface="Arial" panose="020B0604020202020204" pitchFamily="34" charset="0"/>
                          <a:cs typeface="Arial" panose="020B0604020202020204" pitchFamily="34" charset="0"/>
                          <a:hlinkClick r:id="rId2" action="ppaction://hlinksldjump"/>
                        </a:rPr>
                        <a:t>year 13, Kinematics in two dimensions</a:t>
                      </a:r>
                      <a:endParaRPr lang="en-US" sz="1400" dirty="0">
                        <a:latin typeface="Arial" panose="020B0604020202020204" pitchFamily="34" charset="0"/>
                        <a:cs typeface="Arial" panose="020B0604020202020204" pitchFamily="34" charset="0"/>
                      </a:endParaRPr>
                    </a:p>
                  </a:txBody>
                  <a:tcPr marT="45729" marB="45729"/>
                </a:tc>
                <a:extLst>
                  <a:ext uri="{0D108BD9-81ED-4DB2-BD59-A6C34878D82A}">
                    <a16:rowId xmlns:a16="http://schemas.microsoft.com/office/drawing/2014/main" val="10001"/>
                  </a:ext>
                </a:extLst>
              </a:tr>
              <a:tr h="892980">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u="none" kern="1200" dirty="0" smtClean="0">
                          <a:solidFill>
                            <a:schemeClr val="dk1"/>
                          </a:solidFill>
                          <a:latin typeface="Arial" pitchFamily="34" charset="0"/>
                          <a:ea typeface="+mn-ea"/>
                          <a:cs typeface="Arial" pitchFamily="34" charset="0"/>
                        </a:rPr>
                        <a:t>J2</a:t>
                      </a:r>
                    </a:p>
                  </a:txBody>
                  <a:tcPr marT="45729" marB="45729" vert="vert">
                    <a:solidFill>
                      <a:srgbClr val="FF0000"/>
                    </a:solidFill>
                  </a:tcPr>
                </a:tc>
                <a:tc>
                  <a:txBody>
                    <a:bodyPr/>
                    <a:lstStyle/>
                    <a:p>
                      <a:pPr marL="0" indent="0" algn="just" eaLnBrk="0" hangingPunct="0">
                        <a:lnSpc>
                          <a:spcPct val="150000"/>
                        </a:lnSpc>
                        <a:buFont typeface="Wingdings" panose="05000000000000000000" pitchFamily="2" charset="2"/>
                        <a:buNone/>
                      </a:pPr>
                      <a:r>
                        <a:rPr lang="en-GB" sz="1400" b="1" kern="1200" dirty="0" smtClean="0">
                          <a:solidFill>
                            <a:schemeClr val="dk1"/>
                          </a:solidFill>
                          <a:effectLst/>
                          <a:latin typeface="Arial" panose="020B0604020202020204" pitchFamily="34" charset="0"/>
                          <a:ea typeface="+mn-ea"/>
                          <a:cs typeface="Arial" panose="020B0604020202020204" pitchFamily="34" charset="0"/>
                        </a:rPr>
                        <a:t>Calculate the magnitude and direction of a vector and convert between</a:t>
                      </a:r>
                      <a:r>
                        <a:rPr lang="en-GB" sz="1400" b="0" kern="1200" baseline="0" dirty="0" smtClean="0">
                          <a:solidFill>
                            <a:schemeClr val="dk1"/>
                          </a:solidFill>
                          <a:effectLst/>
                          <a:latin typeface="Arial" panose="020B0604020202020204" pitchFamily="34" charset="0"/>
                          <a:ea typeface="+mn-ea"/>
                          <a:cs typeface="Arial" panose="020B0604020202020204" pitchFamily="34" charset="0"/>
                        </a:rPr>
                        <a:t> </a:t>
                      </a:r>
                      <a:r>
                        <a:rPr lang="en-GB" sz="1400" b="1" kern="1200" dirty="0" smtClean="0">
                          <a:solidFill>
                            <a:schemeClr val="dk1"/>
                          </a:solidFill>
                          <a:effectLst/>
                          <a:latin typeface="Arial" panose="020B0604020202020204" pitchFamily="34" charset="0"/>
                          <a:ea typeface="+mn-ea"/>
                          <a:cs typeface="Arial" panose="020B0604020202020204" pitchFamily="34" charset="0"/>
                        </a:rPr>
                        <a:t>component form and magnitude/direction form</a:t>
                      </a:r>
                      <a:endParaRPr lang="en-GB" sz="1000" b="0" u="sng" kern="1200" dirty="0" smtClean="0">
                        <a:solidFill>
                          <a:schemeClr val="dk1"/>
                        </a:solidFill>
                        <a:latin typeface="Arial" pitchFamily="34" charset="0"/>
                        <a:ea typeface="+mn-ea"/>
                        <a:cs typeface="Arial" pitchFamily="34" charset="0"/>
                      </a:endParaRPr>
                    </a:p>
                  </a:txBody>
                  <a:tcPr marT="45729" marB="45729"/>
                </a:tc>
                <a:tc>
                  <a:txBody>
                    <a:bodyPr/>
                    <a:lstStyle/>
                    <a:p>
                      <a:pPr marL="0" indent="0">
                        <a:buFont typeface="Arial" pitchFamily="34" charset="0"/>
                        <a:buNone/>
                      </a:pPr>
                      <a:endParaRPr lang="en-US" dirty="0"/>
                    </a:p>
                  </a:txBody>
                  <a:tcPr marT="45729" marB="45729"/>
                </a:tc>
                <a:extLst>
                  <a:ext uri="{0D108BD9-81ED-4DB2-BD59-A6C34878D82A}">
                    <a16:rowId xmlns:a16="http://schemas.microsoft.com/office/drawing/2014/main" val="10002"/>
                  </a:ext>
                </a:extLst>
              </a:tr>
              <a:tr h="1653362">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u="none" kern="1200" dirty="0" smtClean="0">
                          <a:solidFill>
                            <a:schemeClr val="dk1"/>
                          </a:solidFill>
                          <a:latin typeface="Arial" pitchFamily="34" charset="0"/>
                          <a:ea typeface="+mn-ea"/>
                          <a:cs typeface="Arial" pitchFamily="34" charset="0"/>
                        </a:rPr>
                        <a:t>J3</a:t>
                      </a:r>
                    </a:p>
                  </a:txBody>
                  <a:tcPr marT="45729" marB="45729" vert="vert">
                    <a:solidFill>
                      <a:srgbClr val="FF0000"/>
                    </a:solidFill>
                  </a:tcPr>
                </a:tc>
                <a:tc>
                  <a:txBody>
                    <a:bodyPr/>
                    <a:lstStyle/>
                    <a:p>
                      <a:pPr marL="0" indent="0" algn="just">
                        <a:lnSpc>
                          <a:spcPct val="150000"/>
                        </a:lnSpc>
                        <a:buFont typeface="Wingdings" panose="05000000000000000000" pitchFamily="2" charset="2"/>
                        <a:buNone/>
                      </a:pPr>
                      <a:r>
                        <a:rPr lang="en-GB" sz="1400" b="1" kern="1200" dirty="0" smtClean="0">
                          <a:solidFill>
                            <a:schemeClr val="dk1"/>
                          </a:solidFill>
                          <a:effectLst/>
                          <a:latin typeface="Arial" panose="020B0604020202020204" pitchFamily="34" charset="0"/>
                          <a:ea typeface="+mn-ea"/>
                          <a:cs typeface="Arial" panose="020B0604020202020204" pitchFamily="34" charset="0"/>
                        </a:rPr>
                        <a:t>Add vectors diagrammatically and perform the algebraic operations of vector addition and multiplication by scalars, and understand their geometrical interpretations</a:t>
                      </a:r>
                      <a:endParaRPr lang="en-GB" sz="1000" b="0" u="sng" kern="1200" dirty="0" smtClean="0">
                        <a:solidFill>
                          <a:schemeClr val="dk1"/>
                        </a:solidFill>
                        <a:latin typeface="Arial" pitchFamily="34" charset="0"/>
                        <a:ea typeface="+mn-ea"/>
                        <a:cs typeface="Arial" pitchFamily="34" charset="0"/>
                      </a:endParaRPr>
                    </a:p>
                  </a:txBody>
                  <a:tcPr marT="45729" marB="45729"/>
                </a:tc>
                <a:tc>
                  <a:txBody>
                    <a:bodyPr/>
                    <a:lstStyle/>
                    <a:p>
                      <a:endParaRPr lang="en-US"/>
                    </a:p>
                  </a:txBody>
                  <a:tcPr marT="45729" marB="45729"/>
                </a:tc>
                <a:extLst>
                  <a:ext uri="{0D108BD9-81ED-4DB2-BD59-A6C34878D82A}">
                    <a16:rowId xmlns:a16="http://schemas.microsoft.com/office/drawing/2014/main" val="10003"/>
                  </a:ext>
                </a:extLst>
              </a:tr>
              <a:tr h="1251529">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u="none" kern="1200" dirty="0" smtClean="0">
                          <a:solidFill>
                            <a:schemeClr val="dk1"/>
                          </a:solidFill>
                          <a:latin typeface="Arial" pitchFamily="34" charset="0"/>
                          <a:ea typeface="+mn-ea"/>
                          <a:cs typeface="Arial" pitchFamily="34" charset="0"/>
                        </a:rPr>
                        <a:t>J4</a:t>
                      </a:r>
                    </a:p>
                  </a:txBody>
                  <a:tcPr marT="45729" marB="45729" vert="vert">
                    <a:solidFill>
                      <a:srgbClr val="FF0000"/>
                    </a:solidFill>
                  </a:tcPr>
                </a:tc>
                <a:tc>
                  <a:txBody>
                    <a:bodyPr/>
                    <a:lstStyle/>
                    <a:p>
                      <a:pPr marL="0" indent="0" algn="just">
                        <a:lnSpc>
                          <a:spcPct val="150000"/>
                        </a:lnSpc>
                        <a:buFont typeface="Wingdings" panose="05000000000000000000" pitchFamily="2" charset="2"/>
                        <a:buNone/>
                      </a:pPr>
                      <a:r>
                        <a:rPr lang="en-GB" sz="1400" b="1" kern="1200" dirty="0" smtClean="0">
                          <a:solidFill>
                            <a:schemeClr val="dk1"/>
                          </a:solidFill>
                          <a:effectLst/>
                          <a:latin typeface="Arial" panose="020B0604020202020204" pitchFamily="34" charset="0"/>
                          <a:ea typeface="+mn-ea"/>
                          <a:cs typeface="Arial" panose="020B0604020202020204" pitchFamily="34" charset="0"/>
                        </a:rPr>
                        <a:t>Understand and use position vectors; calculate the distance between two points represented by position vectors</a:t>
                      </a:r>
                      <a:endParaRPr lang="en-GB" sz="1000" b="0" u="sng" kern="1200" dirty="0" smtClean="0">
                        <a:solidFill>
                          <a:schemeClr val="dk1"/>
                        </a:solidFill>
                        <a:latin typeface="Arial" pitchFamily="34" charset="0"/>
                        <a:ea typeface="+mn-ea"/>
                        <a:cs typeface="Arial" pitchFamily="34" charset="0"/>
                      </a:endParaRPr>
                    </a:p>
                  </a:txBody>
                  <a:tcPr marT="45729" marB="45729"/>
                </a:tc>
                <a:tc>
                  <a:txBody>
                    <a:bodyPr/>
                    <a:lstStyle/>
                    <a:p>
                      <a:endParaRPr lang="en-US" dirty="0"/>
                    </a:p>
                  </a:txBody>
                  <a:tcPr marT="45729" marB="45729"/>
                </a:tc>
                <a:extLst>
                  <a:ext uri="{0D108BD9-81ED-4DB2-BD59-A6C34878D82A}">
                    <a16:rowId xmlns:a16="http://schemas.microsoft.com/office/drawing/2014/main" val="10004"/>
                  </a:ext>
                </a:extLst>
              </a:tr>
            </a:tbl>
          </a:graphicData>
        </a:graphic>
      </p:graphicFrame>
      <p:sp>
        <p:nvSpPr>
          <p:cNvPr id="32770" name="TextBox 3"/>
          <p:cNvSpPr txBox="1">
            <a:spLocks noChangeArrowheads="1"/>
          </p:cNvSpPr>
          <p:nvPr/>
        </p:nvSpPr>
        <p:spPr bwMode="auto">
          <a:xfrm>
            <a:off x="392113" y="569913"/>
            <a:ext cx="4679950" cy="461665"/>
          </a:xfrm>
          <a:prstGeom prst="rect">
            <a:avLst/>
          </a:prstGeom>
          <a:noFill/>
          <a:ln w="9525">
            <a:noFill/>
            <a:miter lim="800000"/>
            <a:headEnd/>
            <a:tailEnd/>
          </a:ln>
        </p:spPr>
        <p:txBody>
          <a:bodyPr>
            <a:spAutoFit/>
          </a:bodyPr>
          <a:lstStyle/>
          <a:p>
            <a:r>
              <a:rPr lang="en-GB" sz="2400" dirty="0" smtClean="0">
                <a:solidFill>
                  <a:srgbClr val="412878"/>
                </a:solidFill>
                <a:latin typeface="AQA Chevin Pro Light" pitchFamily="34" charset="0"/>
              </a:rPr>
              <a:t>Vectors (slide 1 of 2)</a:t>
            </a:r>
            <a:endParaRPr lang="en-GB" sz="2400" dirty="0">
              <a:solidFill>
                <a:srgbClr val="412878"/>
              </a:solidFill>
              <a:latin typeface="AQA Chevin Pro Light" pitchFamily="34" charset="0"/>
            </a:endParaRPr>
          </a:p>
        </p:txBody>
      </p:sp>
      <p:sp>
        <p:nvSpPr>
          <p:cNvPr id="7" name="Right Arrow 6">
            <a:hlinkClick r:id="" action="ppaction://hlinkshowjump?jump=nextslide"/>
          </p:cNvPr>
          <p:cNvSpPr/>
          <p:nvPr/>
        </p:nvSpPr>
        <p:spPr>
          <a:xfrm>
            <a:off x="8726488" y="6756400"/>
            <a:ext cx="1285875" cy="708025"/>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aphicFrame>
        <p:nvGraphicFramePr>
          <p:cNvPr id="5" name="Diagram 4"/>
          <p:cNvGraphicFramePr/>
          <p:nvPr>
            <p:extLst>
              <p:ext uri="{D42A27DB-BD31-4B8C-83A1-F6EECF244321}">
                <p14:modId xmlns:p14="http://schemas.microsoft.com/office/powerpoint/2010/main" val="464084996"/>
              </p:ext>
            </p:extLst>
          </p:nvPr>
        </p:nvGraphicFramePr>
        <p:xfrm>
          <a:off x="8382508" y="6548704"/>
          <a:ext cx="1857388" cy="804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ight Arrow 5">
            <a:hlinkClick r:id="rId8" action="ppaction://hlinksldjump"/>
          </p:cNvPr>
          <p:cNvSpPr/>
          <p:nvPr/>
        </p:nvSpPr>
        <p:spPr>
          <a:xfrm>
            <a:off x="8418449" y="6527020"/>
            <a:ext cx="1901952" cy="914399"/>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1042988" rtl="0" fontAlgn="base">
              <a:spcBef>
                <a:spcPct val="0"/>
              </a:spcBef>
              <a:spcAft>
                <a:spcPct val="0"/>
              </a:spcAft>
              <a:defRPr sz="2100" kern="1200">
                <a:solidFill>
                  <a:schemeClr val="lt1"/>
                </a:solidFill>
                <a:latin typeface="+mn-lt"/>
                <a:ea typeface="+mn-ea"/>
                <a:cs typeface="+mn-cs"/>
              </a:defRPr>
            </a:lvl1pPr>
            <a:lvl2pPr marL="520700" indent="-63500" algn="l" defTabSz="1042988" rtl="0" fontAlgn="base">
              <a:spcBef>
                <a:spcPct val="0"/>
              </a:spcBef>
              <a:spcAft>
                <a:spcPct val="0"/>
              </a:spcAft>
              <a:defRPr sz="2100" kern="1200">
                <a:solidFill>
                  <a:schemeClr val="lt1"/>
                </a:solidFill>
                <a:latin typeface="+mn-lt"/>
                <a:ea typeface="+mn-ea"/>
                <a:cs typeface="+mn-cs"/>
              </a:defRPr>
            </a:lvl2pPr>
            <a:lvl3pPr marL="1042988" indent="-128588" algn="l" defTabSz="1042988" rtl="0" fontAlgn="base">
              <a:spcBef>
                <a:spcPct val="0"/>
              </a:spcBef>
              <a:spcAft>
                <a:spcPct val="0"/>
              </a:spcAft>
              <a:defRPr sz="2100" kern="1200">
                <a:solidFill>
                  <a:schemeClr val="lt1"/>
                </a:solidFill>
                <a:latin typeface="+mn-lt"/>
                <a:ea typeface="+mn-ea"/>
                <a:cs typeface="+mn-cs"/>
              </a:defRPr>
            </a:lvl3pPr>
            <a:lvl4pPr marL="1563688" indent="-192088" algn="l" defTabSz="1042988" rtl="0" fontAlgn="base">
              <a:spcBef>
                <a:spcPct val="0"/>
              </a:spcBef>
              <a:spcAft>
                <a:spcPct val="0"/>
              </a:spcAft>
              <a:defRPr sz="2100" kern="1200">
                <a:solidFill>
                  <a:schemeClr val="lt1"/>
                </a:solidFill>
                <a:latin typeface="+mn-lt"/>
                <a:ea typeface="+mn-ea"/>
                <a:cs typeface="+mn-cs"/>
              </a:defRPr>
            </a:lvl4pPr>
            <a:lvl5pPr marL="2085975" indent="-257175" algn="l" defTabSz="1042988" rtl="0" fontAlgn="base">
              <a:spcBef>
                <a:spcPct val="0"/>
              </a:spcBef>
              <a:spcAft>
                <a:spcPct val="0"/>
              </a:spcAft>
              <a:defRPr sz="2100" kern="1200">
                <a:solidFill>
                  <a:schemeClr val="lt1"/>
                </a:solidFill>
                <a:latin typeface="+mn-lt"/>
                <a:ea typeface="+mn-ea"/>
                <a:cs typeface="+mn-cs"/>
              </a:defRPr>
            </a:lvl5pPr>
            <a:lvl6pPr marL="2286000" algn="l" defTabSz="914400" rtl="0" eaLnBrk="1" latinLnBrk="0" hangingPunct="1">
              <a:defRPr sz="2100" kern="1200">
                <a:solidFill>
                  <a:schemeClr val="lt1"/>
                </a:solidFill>
                <a:latin typeface="+mn-lt"/>
                <a:ea typeface="+mn-ea"/>
                <a:cs typeface="+mn-cs"/>
              </a:defRPr>
            </a:lvl6pPr>
            <a:lvl7pPr marL="2743200" algn="l" defTabSz="914400" rtl="0" eaLnBrk="1" latinLnBrk="0" hangingPunct="1">
              <a:defRPr sz="2100" kern="1200">
                <a:solidFill>
                  <a:schemeClr val="lt1"/>
                </a:solidFill>
                <a:latin typeface="+mn-lt"/>
                <a:ea typeface="+mn-ea"/>
                <a:cs typeface="+mn-cs"/>
              </a:defRPr>
            </a:lvl7pPr>
            <a:lvl8pPr marL="3200400" algn="l" defTabSz="914400" rtl="0" eaLnBrk="1" latinLnBrk="0" hangingPunct="1">
              <a:defRPr sz="2100" kern="1200">
                <a:solidFill>
                  <a:schemeClr val="lt1"/>
                </a:solidFill>
                <a:latin typeface="+mn-lt"/>
                <a:ea typeface="+mn-ea"/>
                <a:cs typeface="+mn-cs"/>
              </a:defRPr>
            </a:lvl8pPr>
            <a:lvl9pPr marL="3657600" algn="l" defTabSz="914400" rtl="0" eaLnBrk="1" latinLnBrk="0" hangingPunct="1">
              <a:defRPr sz="2100" kern="1200">
                <a:solidFill>
                  <a:schemeClr val="lt1"/>
                </a:solidFill>
                <a:latin typeface="+mn-lt"/>
                <a:ea typeface="+mn-ea"/>
                <a:cs typeface="+mn-cs"/>
              </a:defRPr>
            </a:lvl9pPr>
          </a:lstStyle>
          <a:p>
            <a:pPr algn="ctr">
              <a:defRPr/>
            </a:pPr>
            <a:endParaRPr lang="en-GB"/>
          </a:p>
        </p:txBody>
      </p:sp>
      <p:sp>
        <p:nvSpPr>
          <p:cNvPr id="8" name="TextBox 7">
            <a:hlinkClick r:id="rId9" action="ppaction://hlinksldjump"/>
          </p:cNvPr>
          <p:cNvSpPr txBox="1"/>
          <p:nvPr/>
        </p:nvSpPr>
        <p:spPr>
          <a:xfrm>
            <a:off x="482092" y="7035895"/>
            <a:ext cx="2267712" cy="415498"/>
          </a:xfrm>
          <a:prstGeom prst="rect">
            <a:avLst/>
          </a:prstGeom>
          <a:noFill/>
        </p:spPr>
        <p:txBody>
          <a:bodyPr wrap="square" rtlCol="0">
            <a:spAutoFit/>
          </a:bodyPr>
          <a:lstStyle/>
          <a:p>
            <a:endParaRPr lang="en-GB"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887757392"/>
              </p:ext>
            </p:extLst>
          </p:nvPr>
        </p:nvGraphicFramePr>
        <p:xfrm>
          <a:off x="482671" y="1294901"/>
          <a:ext cx="9760573" cy="1487200"/>
        </p:xfrm>
        <a:graphic>
          <a:graphicData uri="http://schemas.openxmlformats.org/drawingml/2006/table">
            <a:tbl>
              <a:tblPr firstRow="1" bandRow="1">
                <a:tableStyleId>{073A0DAA-6AF3-43AB-8588-CEC1D06C72B9}</a:tableStyleId>
              </a:tblPr>
              <a:tblGrid>
                <a:gridCol w="432000">
                  <a:extLst>
                    <a:ext uri="{9D8B030D-6E8A-4147-A177-3AD203B41FA5}">
                      <a16:colId xmlns:a16="http://schemas.microsoft.com/office/drawing/2014/main" val="20000"/>
                    </a:ext>
                  </a:extLst>
                </a:gridCol>
                <a:gridCol w="5368133">
                  <a:extLst>
                    <a:ext uri="{9D8B030D-6E8A-4147-A177-3AD203B41FA5}">
                      <a16:colId xmlns:a16="http://schemas.microsoft.com/office/drawing/2014/main" val="20001"/>
                    </a:ext>
                  </a:extLst>
                </a:gridCol>
                <a:gridCol w="3960440">
                  <a:extLst>
                    <a:ext uri="{9D8B030D-6E8A-4147-A177-3AD203B41FA5}">
                      <a16:colId xmlns:a16="http://schemas.microsoft.com/office/drawing/2014/main" val="20002"/>
                    </a:ext>
                  </a:extLst>
                </a:gridCol>
              </a:tblGrid>
              <a:tr h="416416">
                <a:tc>
                  <a:txBody>
                    <a:bodyPr/>
                    <a:lstStyle/>
                    <a:p>
                      <a:endParaRPr lang="en-GB" sz="1600" dirty="0">
                        <a:effectLst>
                          <a:outerShdw blurRad="38100" dist="38100" dir="2700000" algn="tl">
                            <a:srgbClr val="000000">
                              <a:alpha val="43137"/>
                            </a:srgbClr>
                          </a:outerShdw>
                        </a:effectLst>
                        <a:latin typeface="+mj-lt"/>
                      </a:endParaRPr>
                    </a:p>
                  </a:txBody>
                  <a:tcPr marT="45729" marB="45729"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content</a:t>
                      </a:r>
                      <a:r>
                        <a:rPr lang="en-GB" sz="1600" dirty="0" smtClean="0">
                          <a:effectLst>
                            <a:outerShdw blurRad="38100" dist="38100" dir="2700000" algn="tl">
                              <a:srgbClr val="000000">
                                <a:alpha val="43137"/>
                              </a:srgbClr>
                            </a:outerShdw>
                          </a:effectLst>
                          <a:latin typeface="Arial" pitchFamily="34" charset="0"/>
                          <a:cs typeface="Arial" pitchFamily="34" charset="0"/>
                        </a:rPr>
                        <a:t>:</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729" marB="45729"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notes:</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729" marB="45729" anchor="ctr"/>
                </a:tc>
                <a:extLst>
                  <a:ext uri="{0D108BD9-81ED-4DB2-BD59-A6C34878D82A}">
                    <a16:rowId xmlns:a16="http://schemas.microsoft.com/office/drawing/2014/main" val="10000"/>
                  </a:ext>
                </a:extLst>
              </a:tr>
              <a:tr h="1070784">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u="none" kern="1200" dirty="0" smtClean="0">
                          <a:solidFill>
                            <a:schemeClr val="dk1"/>
                          </a:solidFill>
                          <a:latin typeface="Arial" pitchFamily="34" charset="0"/>
                          <a:ea typeface="+mn-ea"/>
                          <a:cs typeface="Arial" pitchFamily="34" charset="0"/>
                        </a:rPr>
                        <a:t>J5</a:t>
                      </a:r>
                    </a:p>
                  </a:txBody>
                  <a:tcPr marT="45729" marB="45729" vert="vert">
                    <a:solidFill>
                      <a:srgbClr val="FF0000"/>
                    </a:solidFill>
                  </a:tcPr>
                </a:tc>
                <a:tc>
                  <a:txBody>
                    <a:bodyPr/>
                    <a:lstStyle/>
                    <a:p>
                      <a:pPr marL="0" indent="0" algn="just">
                        <a:lnSpc>
                          <a:spcPct val="150000"/>
                        </a:lnSpc>
                        <a:buFont typeface="Wingdings" panose="05000000000000000000" pitchFamily="2" charset="2"/>
                        <a:buNone/>
                      </a:pPr>
                      <a:r>
                        <a:rPr lang="en-GB" sz="1400" b="1" kern="1200" dirty="0" smtClean="0">
                          <a:solidFill>
                            <a:schemeClr val="dk1"/>
                          </a:solidFill>
                          <a:effectLst/>
                          <a:latin typeface="Arial" panose="020B0604020202020204" pitchFamily="34" charset="0"/>
                          <a:ea typeface="+mn-ea"/>
                          <a:cs typeface="Arial" panose="020B0604020202020204" pitchFamily="34" charset="0"/>
                        </a:rPr>
                        <a:t>Use vectors to solve problems in pure mathematics and in context, including forces </a:t>
                      </a:r>
                      <a:endParaRPr lang="en-GB" sz="1400" b="0" u="sng" kern="1200" dirty="0" smtClean="0">
                        <a:solidFill>
                          <a:schemeClr val="dk1"/>
                        </a:solidFill>
                        <a:latin typeface="Arial" pitchFamily="34" charset="0"/>
                        <a:ea typeface="+mn-ea"/>
                        <a:cs typeface="Arial" pitchFamily="34" charset="0"/>
                      </a:endParaRPr>
                    </a:p>
                  </a:txBody>
                  <a:tcPr marT="45729" marB="45729"/>
                </a:tc>
                <a:tc>
                  <a:txBody>
                    <a:bodyPr/>
                    <a:lstStyle/>
                    <a:p>
                      <a:pPr marL="0" indent="0">
                        <a:lnSpc>
                          <a:spcPct val="150000"/>
                        </a:lnSpc>
                        <a:buFont typeface="Wingdings" panose="05000000000000000000" pitchFamily="2" charset="2"/>
                        <a:buNone/>
                      </a:pPr>
                      <a:r>
                        <a:rPr lang="en-GB" sz="1400" b="0" kern="1200" dirty="0" smtClean="0">
                          <a:solidFill>
                            <a:schemeClr val="dk1"/>
                          </a:solidFill>
                          <a:latin typeface="Arial" panose="020B0604020202020204" pitchFamily="34" charset="0"/>
                          <a:ea typeface="+mn-ea"/>
                          <a:cs typeface="Arial" panose="020B0604020202020204" pitchFamily="34" charset="0"/>
                        </a:rPr>
                        <a:t>The use</a:t>
                      </a:r>
                      <a:r>
                        <a:rPr lang="en-GB" sz="1400" b="0" kern="1200" baseline="0" dirty="0" smtClean="0">
                          <a:solidFill>
                            <a:schemeClr val="dk1"/>
                          </a:solidFill>
                          <a:latin typeface="Arial" panose="020B0604020202020204" pitchFamily="34" charset="0"/>
                          <a:ea typeface="+mn-ea"/>
                          <a:cs typeface="Arial" panose="020B0604020202020204" pitchFamily="34" charset="0"/>
                        </a:rPr>
                        <a:t> of vectors in kinematics problems will be covered in </a:t>
                      </a:r>
                      <a:r>
                        <a:rPr lang="en-GB" sz="1400" baseline="0" dirty="0" smtClean="0">
                          <a:latin typeface="Arial" panose="020B0604020202020204" pitchFamily="34" charset="0"/>
                          <a:cs typeface="Arial" panose="020B0604020202020204" pitchFamily="34" charset="0"/>
                          <a:hlinkClick r:id="rId2" action="ppaction://hlinksldjump"/>
                        </a:rPr>
                        <a:t>year 13, Kinematics in two dimensions</a:t>
                      </a:r>
                      <a:endParaRPr lang="en-US" sz="1400" dirty="0">
                        <a:latin typeface="Arial" panose="020B0604020202020204" pitchFamily="34" charset="0"/>
                        <a:cs typeface="Arial" panose="020B0604020202020204" pitchFamily="34" charset="0"/>
                      </a:endParaRPr>
                    </a:p>
                  </a:txBody>
                  <a:tcPr marT="45729" marB="45729"/>
                </a:tc>
                <a:extLst>
                  <a:ext uri="{0D108BD9-81ED-4DB2-BD59-A6C34878D82A}">
                    <a16:rowId xmlns:a16="http://schemas.microsoft.com/office/drawing/2014/main" val="10001"/>
                  </a:ext>
                </a:extLst>
              </a:tr>
            </a:tbl>
          </a:graphicData>
        </a:graphic>
      </p:graphicFrame>
      <p:sp>
        <p:nvSpPr>
          <p:cNvPr id="33794" name="TextBox 3"/>
          <p:cNvSpPr txBox="1">
            <a:spLocks noChangeArrowheads="1"/>
          </p:cNvSpPr>
          <p:nvPr/>
        </p:nvSpPr>
        <p:spPr bwMode="auto">
          <a:xfrm>
            <a:off x="392113" y="569913"/>
            <a:ext cx="4679950" cy="461665"/>
          </a:xfrm>
          <a:prstGeom prst="rect">
            <a:avLst/>
          </a:prstGeom>
          <a:noFill/>
          <a:ln w="9525">
            <a:noFill/>
            <a:miter lim="800000"/>
            <a:headEnd/>
            <a:tailEnd/>
          </a:ln>
        </p:spPr>
        <p:txBody>
          <a:bodyPr>
            <a:spAutoFit/>
          </a:bodyPr>
          <a:lstStyle/>
          <a:p>
            <a:r>
              <a:rPr lang="en-GB" sz="2400" dirty="0">
                <a:solidFill>
                  <a:srgbClr val="412878"/>
                </a:solidFill>
                <a:latin typeface="AQA Chevin Pro Light" pitchFamily="34" charset="0"/>
              </a:rPr>
              <a:t>Vectors </a:t>
            </a:r>
            <a:r>
              <a:rPr lang="en-GB" sz="2400" dirty="0" smtClean="0">
                <a:solidFill>
                  <a:srgbClr val="412878"/>
                </a:solidFill>
                <a:latin typeface="AQA Chevin Pro Light" pitchFamily="34" charset="0"/>
              </a:rPr>
              <a:t>(slide 2 of 2)</a:t>
            </a:r>
            <a:endParaRPr lang="en-GB" sz="2400" dirty="0">
              <a:solidFill>
                <a:srgbClr val="412878"/>
              </a:solidFill>
              <a:latin typeface="AQA Chevin Pro Light" pitchFamily="34" charset="0"/>
            </a:endParaRPr>
          </a:p>
        </p:txBody>
      </p:sp>
      <p:sp>
        <p:nvSpPr>
          <p:cNvPr id="7" name="Right Arrow 6">
            <a:hlinkClick r:id="" action="ppaction://hlinkshowjump?jump=nextslide"/>
          </p:cNvPr>
          <p:cNvSpPr/>
          <p:nvPr/>
        </p:nvSpPr>
        <p:spPr>
          <a:xfrm>
            <a:off x="8726488" y="6756400"/>
            <a:ext cx="1285875" cy="708025"/>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 name="TextBox 4">
            <a:hlinkClick r:id="rId3" action="ppaction://hlinksldjump"/>
          </p:cNvPr>
          <p:cNvSpPr txBox="1"/>
          <p:nvPr/>
        </p:nvSpPr>
        <p:spPr>
          <a:xfrm>
            <a:off x="482092" y="7035895"/>
            <a:ext cx="2267712" cy="415498"/>
          </a:xfrm>
          <a:prstGeom prst="rect">
            <a:avLst/>
          </a:prstGeom>
          <a:noFill/>
        </p:spPr>
        <p:txBody>
          <a:bodyPr wrap="square" rtlCol="0">
            <a:spAutoFit/>
          </a:bodyPr>
          <a:lstStyle/>
          <a:p>
            <a:endParaRPr lang="en-GB"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1969852725"/>
                  </p:ext>
                </p:extLst>
              </p:nvPr>
            </p:nvGraphicFramePr>
            <p:xfrm>
              <a:off x="450156" y="1332359"/>
              <a:ext cx="9793088" cy="3872779"/>
            </p:xfrm>
            <a:graphic>
              <a:graphicData uri="http://schemas.openxmlformats.org/drawingml/2006/table">
                <a:tbl>
                  <a:tblPr firstRow="1" bandRow="1">
                    <a:tableStyleId>{073A0DAA-6AF3-43AB-8588-CEC1D06C72B9}</a:tableStyleId>
                  </a:tblPr>
                  <a:tblGrid>
                    <a:gridCol w="432000">
                      <a:extLst>
                        <a:ext uri="{9D8B030D-6E8A-4147-A177-3AD203B41FA5}">
                          <a16:colId xmlns:a16="http://schemas.microsoft.com/office/drawing/2014/main" val="20000"/>
                        </a:ext>
                      </a:extLst>
                    </a:gridCol>
                    <a:gridCol w="5256632">
                      <a:extLst>
                        <a:ext uri="{9D8B030D-6E8A-4147-A177-3AD203B41FA5}">
                          <a16:colId xmlns:a16="http://schemas.microsoft.com/office/drawing/2014/main" val="20001"/>
                        </a:ext>
                      </a:extLst>
                    </a:gridCol>
                    <a:gridCol w="4104456">
                      <a:extLst>
                        <a:ext uri="{9D8B030D-6E8A-4147-A177-3AD203B41FA5}">
                          <a16:colId xmlns:a16="http://schemas.microsoft.com/office/drawing/2014/main" val="20002"/>
                        </a:ext>
                      </a:extLst>
                    </a:gridCol>
                  </a:tblGrid>
                  <a:tr h="504056">
                    <a:tc>
                      <a:txBody>
                        <a:bodyPr/>
                        <a:lstStyle/>
                        <a:p>
                          <a:endParaRPr lang="en-GB" sz="1600" dirty="0">
                            <a:effectLst>
                              <a:outerShdw blurRad="38100" dist="38100" dir="2700000" algn="tl">
                                <a:srgbClr val="000000">
                                  <a:alpha val="43137"/>
                                </a:srgbClr>
                              </a:outerShdw>
                            </a:effectLst>
                            <a:latin typeface="+mj-lt"/>
                          </a:endParaRPr>
                        </a:p>
                      </a:txBody>
                      <a:tcPr marT="45726" marB="45726"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content</a:t>
                          </a:r>
                          <a:r>
                            <a:rPr lang="en-GB" sz="1600" dirty="0" smtClean="0">
                              <a:effectLst>
                                <a:outerShdw blurRad="38100" dist="38100" dir="2700000" algn="tl">
                                  <a:srgbClr val="000000">
                                    <a:alpha val="43137"/>
                                  </a:srgbClr>
                                </a:outerShdw>
                              </a:effectLst>
                              <a:latin typeface="Arial" pitchFamily="34" charset="0"/>
                              <a:cs typeface="Arial" pitchFamily="34" charset="0"/>
                            </a:rPr>
                            <a:t>:</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726" marB="45726"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notes:</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726" marB="45726" anchor="ctr"/>
                    </a:tc>
                    <a:extLst>
                      <a:ext uri="{0D108BD9-81ED-4DB2-BD59-A6C34878D82A}">
                        <a16:rowId xmlns:a16="http://schemas.microsoft.com/office/drawing/2014/main" val="10000"/>
                      </a:ext>
                    </a:extLst>
                  </a:tr>
                  <a:tr h="936104">
                    <a:tc>
                      <a:txBody>
                        <a:bodyPr/>
                        <a:lstStyle/>
                        <a:p>
                          <a:pPr algn="ctr">
                            <a:lnSpc>
                              <a:spcPct val="100000"/>
                            </a:lnSpc>
                            <a:buFont typeface="Wingdings" pitchFamily="2" charset="2"/>
                            <a:buNone/>
                          </a:pPr>
                          <a:r>
                            <a:rPr lang="en-GB" sz="2100" b="0" kern="1200" dirty="0" smtClean="0">
                              <a:solidFill>
                                <a:schemeClr val="dk1"/>
                              </a:solidFill>
                              <a:latin typeface="Arial" pitchFamily="34" charset="0"/>
                              <a:ea typeface="+mn-ea"/>
                              <a:cs typeface="Arial" pitchFamily="34" charset="0"/>
                            </a:rPr>
                            <a:t>A1</a:t>
                          </a:r>
                        </a:p>
                      </a:txBody>
                      <a:tcPr marT="45712" marB="45712" vert="vert">
                        <a:solidFill>
                          <a:schemeClr val="tx2"/>
                        </a:solidFill>
                      </a:tcPr>
                    </a:tc>
                    <a:tc>
                      <a:txBody>
                        <a:bodyPr/>
                        <a:lstStyle/>
                        <a:p>
                          <a:pPr marL="285750" indent="-285750" algn="just" eaLnBrk="0" hangingPunct="0">
                            <a:lnSpc>
                              <a:spcPct val="150000"/>
                            </a:lnSpc>
                            <a:buFont typeface="Arial" pitchFamily="34" charset="0"/>
                            <a:buChar char="•"/>
                          </a:pPr>
                          <a:r>
                            <a:rPr lang="en-GB" sz="1400" b="1" kern="1200" dirty="0" smtClean="0">
                              <a:solidFill>
                                <a:schemeClr val="dk1"/>
                              </a:solidFill>
                              <a:effectLst/>
                              <a:latin typeface="Arial" panose="020B0604020202020204" pitchFamily="34" charset="0"/>
                              <a:ea typeface="+mn-ea"/>
                              <a:cs typeface="Arial" panose="020B0604020202020204" pitchFamily="34" charset="0"/>
                            </a:rPr>
                            <a:t>Understand and use the structure of mathematical proof, proceeding</a:t>
                          </a:r>
                          <a:r>
                            <a:rPr lang="en-GB" sz="1400" b="1" kern="1200" baseline="0" dirty="0" smtClean="0">
                              <a:solidFill>
                                <a:schemeClr val="dk1"/>
                              </a:solidFill>
                              <a:effectLst/>
                              <a:latin typeface="Arial" panose="020B0604020202020204" pitchFamily="34" charset="0"/>
                              <a:ea typeface="+mn-ea"/>
                              <a:cs typeface="Arial" panose="020B0604020202020204" pitchFamily="34" charset="0"/>
                            </a:rPr>
                            <a:t> </a:t>
                          </a:r>
                          <a:r>
                            <a:rPr lang="en-GB" sz="1400" b="1" kern="1200" dirty="0" smtClean="0">
                              <a:solidFill>
                                <a:schemeClr val="dk1"/>
                              </a:solidFill>
                              <a:effectLst/>
                              <a:latin typeface="Arial" panose="020B0604020202020204" pitchFamily="34" charset="0"/>
                              <a:ea typeface="+mn-ea"/>
                              <a:cs typeface="Arial" panose="020B0604020202020204" pitchFamily="34" charset="0"/>
                            </a:rPr>
                            <a:t>from given assumptions through a series of logical steps to a conclusion; use methods of proof, including proof by deduction, proof by exhaustion</a:t>
                          </a:r>
                        </a:p>
                        <a:p>
                          <a:pPr marL="0" indent="0" algn="just" eaLnBrk="0" hangingPunct="0">
                            <a:lnSpc>
                              <a:spcPct val="150000"/>
                            </a:lnSpc>
                            <a:buFont typeface="Arial" pitchFamily="34" charset="0"/>
                            <a:buNone/>
                          </a:pPr>
                          <a:r>
                            <a:rPr lang="en-GB" sz="1400" kern="1200" dirty="0" smtClean="0">
                              <a:solidFill>
                                <a:schemeClr val="dk1"/>
                              </a:solidFill>
                              <a:effectLst/>
                              <a:latin typeface="Arial" panose="020B0604020202020204" pitchFamily="34" charset="0"/>
                              <a:ea typeface="+mn-ea"/>
                              <a:cs typeface="Arial" panose="020B0604020202020204" pitchFamily="34" charset="0"/>
                            </a:rPr>
                            <a:t> </a:t>
                          </a:r>
                        </a:p>
                        <a:p>
                          <a:pPr marL="285750" indent="-285750" algn="just" eaLnBrk="0" hangingPunct="0">
                            <a:lnSpc>
                              <a:spcPct val="150000"/>
                            </a:lnSpc>
                            <a:buFont typeface="Arial" pitchFamily="34" charset="0"/>
                            <a:buChar char="•"/>
                          </a:pPr>
                          <a:r>
                            <a:rPr lang="en-GB" sz="1400" b="1" kern="1200" dirty="0" smtClean="0">
                              <a:solidFill>
                                <a:schemeClr val="dk1"/>
                              </a:solidFill>
                              <a:effectLst/>
                              <a:latin typeface="Arial" panose="020B0604020202020204" pitchFamily="34" charset="0"/>
                              <a:ea typeface="+mn-ea"/>
                              <a:cs typeface="Arial" panose="020B0604020202020204" pitchFamily="34" charset="0"/>
                            </a:rPr>
                            <a:t>Disproof by counter example</a:t>
                          </a:r>
                        </a:p>
                        <a:p>
                          <a:pPr marL="285750" indent="-285750" algn="just" eaLnBrk="0" hangingPunct="0">
                            <a:lnSpc>
                              <a:spcPct val="150000"/>
                            </a:lnSpc>
                            <a:buFont typeface="Arial" pitchFamily="34" charset="0"/>
                            <a:buChar char="•"/>
                          </a:pPr>
                          <a:endParaRPr lang="en-GB" sz="1600" kern="1200" dirty="0" smtClean="0">
                            <a:solidFill>
                              <a:schemeClr val="dk1"/>
                            </a:solidFill>
                            <a:effectLst/>
                            <a:latin typeface="Arial" panose="020B0604020202020204" pitchFamily="34" charset="0"/>
                            <a:ea typeface="+mn-ea"/>
                            <a:cs typeface="Arial" panose="020B0604020202020204" pitchFamily="34" charset="0"/>
                          </a:endParaRPr>
                        </a:p>
                        <a:p>
                          <a:pPr marL="285750" indent="-285750" algn="just" eaLnBrk="0" hangingPunct="0">
                            <a:lnSpc>
                              <a:spcPct val="150000"/>
                            </a:lnSpc>
                            <a:buFont typeface="Arial" pitchFamily="34" charset="0"/>
                            <a:buChar char="•"/>
                          </a:pPr>
                          <a:r>
                            <a:rPr lang="en-GB" sz="1400" b="0" kern="1200" dirty="0" smtClean="0">
                              <a:solidFill>
                                <a:schemeClr val="dk1"/>
                              </a:solidFill>
                              <a:effectLst/>
                              <a:latin typeface="Arial" panose="020B0604020202020204" pitchFamily="34" charset="0"/>
                              <a:ea typeface="+mn-ea"/>
                              <a:cs typeface="Arial" panose="020B0604020202020204" pitchFamily="34" charset="0"/>
                            </a:rPr>
                            <a:t>Proof by contradiction (including proof of the irrationality of </a:t>
                          </a:r>
                          <a14:m>
                            <m:oMath xmlns:m="http://schemas.openxmlformats.org/officeDocument/2006/math">
                              <m:rad>
                                <m:radPr>
                                  <m:degHide m:val="on"/>
                                  <m:ctrlPr>
                                    <a:rPr lang="en-GB" sz="1400" b="0" i="1" kern="1200" smtClean="0">
                                      <a:solidFill>
                                        <a:schemeClr val="dk1"/>
                                      </a:solidFill>
                                      <a:effectLst/>
                                      <a:latin typeface="Cambria Math" panose="02040503050406030204" pitchFamily="18" charset="0"/>
                                      <a:ea typeface="+mn-ea"/>
                                      <a:cs typeface="Arial" panose="020B0604020202020204" pitchFamily="34" charset="0"/>
                                    </a:rPr>
                                  </m:ctrlPr>
                                </m:radPr>
                                <m:deg/>
                                <m:e>
                                  <m:r>
                                    <a:rPr lang="en-GB" sz="1400" b="0" i="1" kern="1200" smtClean="0">
                                      <a:solidFill>
                                        <a:schemeClr val="dk1"/>
                                      </a:solidFill>
                                      <a:effectLst/>
                                      <a:latin typeface="Cambria Math"/>
                                      <a:ea typeface="+mn-ea"/>
                                      <a:cs typeface="Arial" panose="020B0604020202020204" pitchFamily="34" charset="0"/>
                                    </a:rPr>
                                    <m:t>2</m:t>
                                  </m:r>
                                </m:e>
                              </m:rad>
                            </m:oMath>
                          </a14:m>
                          <a:r>
                            <a:rPr lang="en-GB" sz="1400" b="0" kern="1200" dirty="0" smtClean="0">
                              <a:solidFill>
                                <a:schemeClr val="dk1"/>
                              </a:solidFill>
                              <a:effectLst/>
                              <a:latin typeface="Arial" panose="020B0604020202020204" pitchFamily="34" charset="0"/>
                              <a:ea typeface="+mn-ea"/>
                              <a:cs typeface="Arial" panose="020B0604020202020204" pitchFamily="34" charset="0"/>
                            </a:rPr>
                            <a:t> and the</a:t>
                          </a:r>
                          <a:r>
                            <a:rPr lang="en-GB" sz="1400" b="1" kern="1200" baseline="0" dirty="0" smtClean="0">
                              <a:solidFill>
                                <a:schemeClr val="dk1"/>
                              </a:solidFill>
                              <a:effectLst/>
                              <a:latin typeface="Arial" panose="020B0604020202020204" pitchFamily="34" charset="0"/>
                              <a:ea typeface="+mn-ea"/>
                              <a:cs typeface="Arial" panose="020B0604020202020204" pitchFamily="34" charset="0"/>
                            </a:rPr>
                            <a:t> </a:t>
                          </a:r>
                          <a:r>
                            <a:rPr lang="en-GB" sz="1400" b="0" kern="1200" dirty="0" smtClean="0">
                              <a:solidFill>
                                <a:schemeClr val="dk1"/>
                              </a:solidFill>
                              <a:effectLst/>
                              <a:latin typeface="Arial" panose="020B0604020202020204" pitchFamily="34" charset="0"/>
                              <a:ea typeface="+mn-ea"/>
                              <a:cs typeface="Arial" panose="020B0604020202020204" pitchFamily="34" charset="0"/>
                            </a:rPr>
                            <a:t>infinity of primes, and application to unfamiliar proofs)</a:t>
                          </a:r>
                          <a:endParaRPr lang="en-GB" sz="1400" b="1" kern="1200" dirty="0" smtClean="0">
                            <a:solidFill>
                              <a:schemeClr val="dk1"/>
                            </a:solidFill>
                            <a:effectLst/>
                            <a:latin typeface="Arial" panose="020B0604020202020204" pitchFamily="34" charset="0"/>
                            <a:ea typeface="+mn-ea"/>
                            <a:cs typeface="Arial" panose="020B0604020202020204" pitchFamily="34" charset="0"/>
                          </a:endParaRPr>
                        </a:p>
                      </a:txBody>
                      <a:tcPr marT="45712" marB="45712"/>
                    </a:tc>
                    <a:tc>
                      <a:txBody>
                        <a:bodyPr/>
                        <a:lstStyle/>
                        <a:p>
                          <a:pPr marL="0" indent="0">
                            <a:lnSpc>
                              <a:spcPct val="150000"/>
                            </a:lnSpc>
                            <a:buFont typeface="Wingdings" pitchFamily="2" charset="2"/>
                            <a:buNone/>
                          </a:pPr>
                          <a:endParaRPr lang="en-GB" sz="1100" b="1" kern="1200" dirty="0" smtClean="0">
                            <a:solidFill>
                              <a:schemeClr val="dk1"/>
                            </a:solidFill>
                            <a:latin typeface="Arial" pitchFamily="34" charset="0"/>
                            <a:ea typeface="+mn-ea"/>
                            <a:cs typeface="Arial" pitchFamily="34" charset="0"/>
                          </a:endParaRPr>
                        </a:p>
                      </a:txBody>
                      <a:tcPr marT="45729" marB="45729"/>
                    </a:tc>
                    <a:extLst>
                      <a:ext uri="{0D108BD9-81ED-4DB2-BD59-A6C34878D82A}">
                        <a16:rowId xmlns:a16="http://schemas.microsoft.com/office/drawing/2014/main" val="10001"/>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1969852725"/>
                  </p:ext>
                </p:extLst>
              </p:nvPr>
            </p:nvGraphicFramePr>
            <p:xfrm>
              <a:off x="450156" y="1332359"/>
              <a:ext cx="9793088" cy="3833218"/>
            </p:xfrm>
            <a:graphic>
              <a:graphicData uri="http://schemas.openxmlformats.org/drawingml/2006/table">
                <a:tbl>
                  <a:tblPr firstRow="1" bandRow="1">
                    <a:tableStyleId>{073A0DAA-6AF3-43AB-8588-CEC1D06C72B9}</a:tableStyleId>
                  </a:tblPr>
                  <a:tblGrid>
                    <a:gridCol w="432000"/>
                    <a:gridCol w="5256632"/>
                    <a:gridCol w="4104456"/>
                  </a:tblGrid>
                  <a:tr h="504056">
                    <a:tc>
                      <a:txBody>
                        <a:bodyPr/>
                        <a:lstStyle/>
                        <a:p>
                          <a:endParaRPr lang="en-GB" sz="1600" dirty="0">
                            <a:effectLst>
                              <a:outerShdw blurRad="38100" dist="38100" dir="2700000" algn="tl">
                                <a:srgbClr val="000000">
                                  <a:alpha val="43137"/>
                                </a:srgbClr>
                              </a:outerShdw>
                            </a:effectLst>
                            <a:latin typeface="+mj-lt"/>
                          </a:endParaRPr>
                        </a:p>
                      </a:txBody>
                      <a:tcPr marT="45726" marB="45726"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content</a:t>
                          </a:r>
                          <a:r>
                            <a:rPr lang="en-GB" sz="1600" dirty="0" smtClean="0">
                              <a:effectLst>
                                <a:outerShdw blurRad="38100" dist="38100" dir="2700000" algn="tl">
                                  <a:srgbClr val="000000">
                                    <a:alpha val="43137"/>
                                  </a:srgbClr>
                                </a:outerShdw>
                              </a:effectLst>
                              <a:latin typeface="Arial" pitchFamily="34" charset="0"/>
                              <a:cs typeface="Arial" pitchFamily="34" charset="0"/>
                            </a:rPr>
                            <a:t>:</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726" marB="45726"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notes:</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726" marB="45726" anchor="ctr"/>
                    </a:tc>
                  </a:tr>
                  <a:tr h="3329162">
                    <a:tc>
                      <a:txBody>
                        <a:bodyPr/>
                        <a:lstStyle/>
                        <a:p>
                          <a:pPr algn="ctr">
                            <a:lnSpc>
                              <a:spcPct val="100000"/>
                            </a:lnSpc>
                            <a:buFont typeface="Wingdings" pitchFamily="2" charset="2"/>
                            <a:buNone/>
                          </a:pPr>
                          <a:r>
                            <a:rPr lang="en-GB" sz="2100" b="0" kern="1200" dirty="0" smtClean="0">
                              <a:solidFill>
                                <a:schemeClr val="dk1"/>
                              </a:solidFill>
                              <a:latin typeface="Arial" pitchFamily="34" charset="0"/>
                              <a:ea typeface="+mn-ea"/>
                              <a:cs typeface="Arial" pitchFamily="34" charset="0"/>
                            </a:rPr>
                            <a:t>A1</a:t>
                          </a:r>
                        </a:p>
                      </a:txBody>
                      <a:tcPr marT="45712" marB="45712" vert="vert">
                        <a:solidFill>
                          <a:schemeClr val="tx2"/>
                        </a:solidFill>
                      </a:tcPr>
                    </a:tc>
                    <a:tc>
                      <a:txBody>
                        <a:bodyPr/>
                        <a:lstStyle/>
                        <a:p>
                          <a:endParaRPr lang="en-US"/>
                        </a:p>
                      </a:txBody>
                      <a:tcPr marT="45712" marB="45712">
                        <a:blipFill rotWithShape="1">
                          <a:blip r:embed="rId2"/>
                          <a:stretch>
                            <a:fillRect l="-11021" t="-15413" r="-78190" b="-1835"/>
                          </a:stretch>
                        </a:blipFill>
                      </a:tcPr>
                    </a:tc>
                    <a:tc>
                      <a:txBody>
                        <a:bodyPr/>
                        <a:lstStyle/>
                        <a:p>
                          <a:pPr marL="0" indent="0">
                            <a:lnSpc>
                              <a:spcPct val="150000"/>
                            </a:lnSpc>
                            <a:buFont typeface="Wingdings" pitchFamily="2" charset="2"/>
                            <a:buNone/>
                          </a:pPr>
                          <a:endParaRPr lang="en-GB" sz="1100" b="1" kern="1200" dirty="0" smtClean="0">
                            <a:solidFill>
                              <a:schemeClr val="dk1"/>
                            </a:solidFill>
                            <a:latin typeface="Arial" pitchFamily="34" charset="0"/>
                            <a:ea typeface="+mn-ea"/>
                            <a:cs typeface="Arial" pitchFamily="34" charset="0"/>
                          </a:endParaRPr>
                        </a:p>
                      </a:txBody>
                      <a:tcPr marT="45729" marB="45729"/>
                    </a:tc>
                  </a:tr>
                </a:tbl>
              </a:graphicData>
            </a:graphic>
          </p:graphicFrame>
        </mc:Fallback>
      </mc:AlternateContent>
      <p:sp>
        <p:nvSpPr>
          <p:cNvPr id="34818" name="TextBox 3"/>
          <p:cNvSpPr txBox="1">
            <a:spLocks noChangeArrowheads="1"/>
          </p:cNvSpPr>
          <p:nvPr/>
        </p:nvSpPr>
        <p:spPr bwMode="auto">
          <a:xfrm>
            <a:off x="306388" y="622300"/>
            <a:ext cx="1727200" cy="461665"/>
          </a:xfrm>
          <a:prstGeom prst="rect">
            <a:avLst/>
          </a:prstGeom>
          <a:noFill/>
          <a:ln w="9525">
            <a:noFill/>
            <a:miter lim="800000"/>
            <a:headEnd/>
            <a:tailEnd/>
          </a:ln>
        </p:spPr>
        <p:txBody>
          <a:bodyPr>
            <a:spAutoFit/>
          </a:bodyPr>
          <a:lstStyle/>
          <a:p>
            <a:r>
              <a:rPr lang="en-GB" sz="2400" dirty="0">
                <a:solidFill>
                  <a:srgbClr val="412878"/>
                </a:solidFill>
                <a:latin typeface="AQA Chevin Pro Light" pitchFamily="34" charset="0"/>
              </a:rPr>
              <a:t>Proof</a:t>
            </a:r>
          </a:p>
        </p:txBody>
      </p:sp>
      <p:sp>
        <p:nvSpPr>
          <p:cNvPr id="4" name="Right Arrow 3">
            <a:hlinkClick r:id="" action="ppaction://hlinkshowjump?jump=nextslide"/>
          </p:cNvPr>
          <p:cNvSpPr/>
          <p:nvPr/>
        </p:nvSpPr>
        <p:spPr>
          <a:xfrm>
            <a:off x="8083550" y="6853238"/>
            <a:ext cx="1285875" cy="708025"/>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 name="TextBox 4">
            <a:hlinkClick r:id="rId3" action="ppaction://hlinksldjump"/>
          </p:cNvPr>
          <p:cNvSpPr txBox="1"/>
          <p:nvPr/>
        </p:nvSpPr>
        <p:spPr>
          <a:xfrm>
            <a:off x="482092" y="7035895"/>
            <a:ext cx="2267712" cy="415498"/>
          </a:xfrm>
          <a:prstGeom prst="rect">
            <a:avLst/>
          </a:prstGeom>
          <a:noFill/>
        </p:spPr>
        <p:txBody>
          <a:bodyPr wrap="square" rtlCol="0">
            <a:spAutoFit/>
          </a:bodyPr>
          <a:lstStyle/>
          <a:p>
            <a:endParaRPr lang="en-GB"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3125638144"/>
                  </p:ext>
                </p:extLst>
              </p:nvPr>
            </p:nvGraphicFramePr>
            <p:xfrm>
              <a:off x="450850" y="1332359"/>
              <a:ext cx="9720386" cy="3907662"/>
            </p:xfrm>
            <a:graphic>
              <a:graphicData uri="http://schemas.openxmlformats.org/drawingml/2006/table">
                <a:tbl>
                  <a:tblPr firstRow="1" bandRow="1">
                    <a:tableStyleId>{073A0DAA-6AF3-43AB-8588-CEC1D06C72B9}</a:tableStyleId>
                  </a:tblPr>
                  <a:tblGrid>
                    <a:gridCol w="432000">
                      <a:extLst>
                        <a:ext uri="{9D8B030D-6E8A-4147-A177-3AD203B41FA5}">
                          <a16:colId xmlns:a16="http://schemas.microsoft.com/office/drawing/2014/main" val="20000"/>
                        </a:ext>
                      </a:extLst>
                    </a:gridCol>
                    <a:gridCol w="5357722">
                      <a:extLst>
                        <a:ext uri="{9D8B030D-6E8A-4147-A177-3AD203B41FA5}">
                          <a16:colId xmlns:a16="http://schemas.microsoft.com/office/drawing/2014/main" val="20001"/>
                        </a:ext>
                      </a:extLst>
                    </a:gridCol>
                    <a:gridCol w="3930664">
                      <a:extLst>
                        <a:ext uri="{9D8B030D-6E8A-4147-A177-3AD203B41FA5}">
                          <a16:colId xmlns:a16="http://schemas.microsoft.com/office/drawing/2014/main" val="20002"/>
                        </a:ext>
                      </a:extLst>
                    </a:gridCol>
                  </a:tblGrid>
                  <a:tr h="552151">
                    <a:tc>
                      <a:txBody>
                        <a:bodyPr/>
                        <a:lstStyle/>
                        <a:p>
                          <a:pPr>
                            <a:lnSpc>
                              <a:spcPct val="150000"/>
                            </a:lnSpc>
                            <a:buFont typeface="Wingdings" pitchFamily="2" charset="2"/>
                            <a:buNone/>
                          </a:pPr>
                          <a:endParaRPr lang="en-GB" sz="1600" dirty="0">
                            <a:effectLst>
                              <a:outerShdw blurRad="38100" dist="38100" dir="2700000" algn="tl">
                                <a:srgbClr val="000000">
                                  <a:alpha val="43137"/>
                                </a:srgbClr>
                              </a:outerShdw>
                            </a:effectLst>
                            <a:latin typeface="+mn-lt"/>
                            <a:cs typeface="Arial" pitchFamily="34" charset="0"/>
                          </a:endParaRPr>
                        </a:p>
                      </a:txBody>
                      <a:tcPr marT="45718" marB="45718" anchor="ctr"/>
                    </a:tc>
                    <a:tc>
                      <a:txBody>
                        <a:bodyPr/>
                        <a:lstStyle/>
                        <a:p>
                          <a:pPr>
                            <a:lnSpc>
                              <a:spcPct val="100000"/>
                            </a:lnSpc>
                            <a:buFont typeface="Wingdings" pitchFamily="2" charset="2"/>
                            <a:buNone/>
                          </a:pPr>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content</a:t>
                          </a:r>
                          <a:r>
                            <a:rPr lang="en-GB" sz="1600" dirty="0" smtClean="0">
                              <a:effectLst>
                                <a:outerShdw blurRad="38100" dist="38100" dir="2700000" algn="tl">
                                  <a:srgbClr val="000000">
                                    <a:alpha val="43137"/>
                                  </a:srgbClr>
                                </a:outerShdw>
                              </a:effectLst>
                              <a:latin typeface="Arial" pitchFamily="34" charset="0"/>
                              <a:cs typeface="Arial" pitchFamily="34" charset="0"/>
                            </a:rPr>
                            <a:t>:</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718" marB="45718"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notes:</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718" marB="45718" anchor="ctr"/>
                    </a:tc>
                    <a:extLst>
                      <a:ext uri="{0D108BD9-81ED-4DB2-BD59-A6C34878D82A}">
                        <a16:rowId xmlns:a16="http://schemas.microsoft.com/office/drawing/2014/main" val="10000"/>
                      </a:ext>
                    </a:extLst>
                  </a:tr>
                  <a:tr h="1903126">
                    <a:tc>
                      <a:txBody>
                        <a:bodyPr/>
                        <a:lstStyle/>
                        <a:p>
                          <a:pPr algn="ctr">
                            <a:lnSpc>
                              <a:spcPct val="100000"/>
                            </a:lnSpc>
                            <a:buFont typeface="Wingdings" pitchFamily="2" charset="2"/>
                            <a:buNone/>
                          </a:pPr>
                          <a:r>
                            <a:rPr lang="en-GB" sz="2100" b="0" kern="1200" dirty="0" smtClean="0">
                              <a:solidFill>
                                <a:schemeClr val="dk1"/>
                              </a:solidFill>
                              <a:latin typeface="Arial" pitchFamily="34" charset="0"/>
                              <a:ea typeface="+mn-ea"/>
                              <a:cs typeface="Arial" pitchFamily="34" charset="0"/>
                            </a:rPr>
                            <a:t>F1</a:t>
                          </a:r>
                        </a:p>
                      </a:txBody>
                      <a:tcPr marT="45718" marB="45718" vert="vert">
                        <a:solidFill>
                          <a:srgbClr val="FF66CC"/>
                        </a:solidFill>
                      </a:tcPr>
                    </a:tc>
                    <a:tc>
                      <a:txBody>
                        <a:bodyPr/>
                        <a:lstStyle/>
                        <a:p>
                          <a:pPr marL="285750" indent="-285750" algn="just" eaLnBrk="0" hangingPunct="0">
                            <a:lnSpc>
                              <a:spcPct val="150000"/>
                            </a:lnSpc>
                            <a:buFont typeface="Arial" pitchFamily="34" charset="0"/>
                            <a:buChar char="•"/>
                          </a:pPr>
                          <a:r>
                            <a:rPr lang="en-GB" sz="1400" b="1" kern="1200" dirty="0" smtClean="0">
                              <a:solidFill>
                                <a:schemeClr val="dk1"/>
                              </a:solidFill>
                              <a:effectLst/>
                              <a:latin typeface="Arial" panose="020B0604020202020204" pitchFamily="34" charset="0"/>
                              <a:ea typeface="+mn-ea"/>
                              <a:cs typeface="Arial" panose="020B0604020202020204" pitchFamily="34" charset="0"/>
                            </a:rPr>
                            <a:t>Know and use the function </a:t>
                          </a:r>
                          <a14:m>
                            <m:oMath xmlns:m="http://schemas.openxmlformats.org/officeDocument/2006/math">
                              <m:sSup>
                                <m:sSupPr>
                                  <m:ctrlPr>
                                    <a:rPr lang="en-GB" sz="1400" b="1" i="1" kern="1200" smtClean="0">
                                      <a:solidFill>
                                        <a:schemeClr val="dk1"/>
                                      </a:solidFill>
                                      <a:effectLst/>
                                      <a:latin typeface="Cambria Math" panose="02040503050406030204" pitchFamily="18" charset="0"/>
                                      <a:ea typeface="+mn-ea"/>
                                      <a:cs typeface="Arial" panose="020B0604020202020204" pitchFamily="34" charset="0"/>
                                    </a:rPr>
                                  </m:ctrlPr>
                                </m:sSupPr>
                                <m:e>
                                  <m:r>
                                    <a:rPr lang="en-GB" sz="1400" b="1" i="1" kern="1200" smtClean="0">
                                      <a:solidFill>
                                        <a:schemeClr val="dk1"/>
                                      </a:solidFill>
                                      <a:effectLst/>
                                      <a:latin typeface="Cambria Math"/>
                                      <a:ea typeface="+mn-ea"/>
                                      <a:cs typeface="Arial" panose="020B0604020202020204" pitchFamily="34" charset="0"/>
                                    </a:rPr>
                                    <m:t>𝒂</m:t>
                                  </m:r>
                                </m:e>
                                <m:sup>
                                  <m:r>
                                    <a:rPr lang="en-GB" sz="1400" b="1" i="1" kern="1200" smtClean="0">
                                      <a:solidFill>
                                        <a:schemeClr val="dk1"/>
                                      </a:solidFill>
                                      <a:effectLst/>
                                      <a:latin typeface="Cambria Math"/>
                                      <a:ea typeface="+mn-ea"/>
                                      <a:cs typeface="Arial" panose="020B0604020202020204" pitchFamily="34" charset="0"/>
                                    </a:rPr>
                                    <m:t>𝒙</m:t>
                                  </m:r>
                                </m:sup>
                              </m:sSup>
                            </m:oMath>
                          </a14:m>
                          <a:r>
                            <a:rPr lang="en-GB" sz="1400" b="1" i="1" kern="1200" dirty="0" smtClean="0">
                              <a:solidFill>
                                <a:schemeClr val="dk1"/>
                              </a:solidFill>
                              <a:effectLst/>
                              <a:latin typeface="Arial" panose="020B0604020202020204" pitchFamily="34" charset="0"/>
                              <a:ea typeface="+mn-ea"/>
                              <a:cs typeface="Arial" panose="020B0604020202020204" pitchFamily="34" charset="0"/>
                            </a:rPr>
                            <a:t> </a:t>
                          </a:r>
                          <a:r>
                            <a:rPr lang="en-GB" sz="1400" b="1" kern="1200" dirty="0" smtClean="0">
                              <a:solidFill>
                                <a:schemeClr val="dk1"/>
                              </a:solidFill>
                              <a:effectLst/>
                              <a:latin typeface="Arial" panose="020B0604020202020204" pitchFamily="34" charset="0"/>
                              <a:ea typeface="+mn-ea"/>
                              <a:cs typeface="Arial" panose="020B0604020202020204" pitchFamily="34" charset="0"/>
                            </a:rPr>
                            <a:t>and its graph, where </a:t>
                          </a:r>
                          <a14:m>
                            <m:oMath xmlns:m="http://schemas.openxmlformats.org/officeDocument/2006/math">
                              <m:r>
                                <a:rPr lang="en-GB" sz="1400" b="1" i="1" kern="1200" smtClean="0">
                                  <a:solidFill>
                                    <a:schemeClr val="dk1"/>
                                  </a:solidFill>
                                  <a:effectLst/>
                                  <a:latin typeface="Cambria Math"/>
                                  <a:ea typeface="+mn-ea"/>
                                  <a:cs typeface="Arial" panose="020B0604020202020204" pitchFamily="34" charset="0"/>
                                </a:rPr>
                                <m:t>𝒂</m:t>
                              </m:r>
                              <m:r>
                                <a:rPr lang="en-GB" sz="1400" b="1" i="1" kern="1200" smtClean="0">
                                  <a:solidFill>
                                    <a:schemeClr val="dk1"/>
                                  </a:solidFill>
                                  <a:effectLst/>
                                  <a:latin typeface="Cambria Math"/>
                                  <a:ea typeface="+mn-ea"/>
                                  <a:cs typeface="Arial" panose="020B0604020202020204" pitchFamily="34" charset="0"/>
                                </a:rPr>
                                <m:t> </m:t>
                              </m:r>
                            </m:oMath>
                          </a14:m>
                          <a:r>
                            <a:rPr lang="en-GB" sz="1400" b="1" kern="1200" dirty="0" smtClean="0">
                              <a:solidFill>
                                <a:schemeClr val="dk1"/>
                              </a:solidFill>
                              <a:effectLst/>
                              <a:latin typeface="Arial" panose="020B0604020202020204" pitchFamily="34" charset="0"/>
                              <a:ea typeface="+mn-ea"/>
                              <a:cs typeface="Arial" panose="020B0604020202020204" pitchFamily="34" charset="0"/>
                            </a:rPr>
                            <a:t>is positive </a:t>
                          </a:r>
                        </a:p>
                        <a:p>
                          <a:pPr marL="285750" indent="-285750" algn="just" eaLnBrk="0" hangingPunct="0">
                            <a:lnSpc>
                              <a:spcPct val="150000"/>
                            </a:lnSpc>
                            <a:buFont typeface="Arial" pitchFamily="34" charset="0"/>
                            <a:buChar char="•"/>
                          </a:pPr>
                          <a:endParaRPr lang="en-GB" sz="1400" kern="1200" dirty="0" smtClean="0">
                            <a:solidFill>
                              <a:schemeClr val="dk1"/>
                            </a:solidFill>
                            <a:effectLst/>
                            <a:latin typeface="Arial" panose="020B0604020202020204" pitchFamily="34" charset="0"/>
                            <a:ea typeface="+mn-ea"/>
                            <a:cs typeface="Arial" panose="020B0604020202020204" pitchFamily="34" charset="0"/>
                          </a:endParaRPr>
                        </a:p>
                        <a:p>
                          <a:pPr marL="285750" indent="-285750" algn="just">
                            <a:lnSpc>
                              <a:spcPct val="150000"/>
                            </a:lnSpc>
                            <a:buFont typeface="Arial" pitchFamily="34" charset="0"/>
                            <a:buChar char="•"/>
                          </a:pPr>
                          <a:r>
                            <a:rPr lang="en-GB" sz="1400" b="1" kern="1200" dirty="0" smtClean="0">
                              <a:solidFill>
                                <a:schemeClr val="dk1"/>
                              </a:solidFill>
                              <a:effectLst/>
                              <a:latin typeface="Arial" panose="020B0604020202020204" pitchFamily="34" charset="0"/>
                              <a:ea typeface="+mn-ea"/>
                              <a:cs typeface="Arial" panose="020B0604020202020204" pitchFamily="34" charset="0"/>
                            </a:rPr>
                            <a:t>Know and use the function </a:t>
                          </a:r>
                          <a14:m>
                            <m:oMath xmlns:m="http://schemas.openxmlformats.org/officeDocument/2006/math">
                              <m:sSup>
                                <m:sSupPr>
                                  <m:ctrlPr>
                                    <a:rPr lang="en-GB" sz="1400" b="1" i="1" kern="1200" smtClean="0">
                                      <a:solidFill>
                                        <a:schemeClr val="dk1"/>
                                      </a:solidFill>
                                      <a:effectLst/>
                                      <a:latin typeface="Cambria Math" panose="02040503050406030204" pitchFamily="18" charset="0"/>
                                      <a:ea typeface="+mn-ea"/>
                                      <a:cs typeface="Arial" panose="020B0604020202020204" pitchFamily="34" charset="0"/>
                                    </a:rPr>
                                  </m:ctrlPr>
                                </m:sSupPr>
                                <m:e>
                                  <m:r>
                                    <a:rPr lang="en-GB" sz="1400" b="1" i="0" kern="1200" smtClean="0">
                                      <a:solidFill>
                                        <a:schemeClr val="dk1"/>
                                      </a:solidFill>
                                      <a:effectLst/>
                                      <a:latin typeface="Cambria Math"/>
                                      <a:ea typeface="+mn-ea"/>
                                      <a:cs typeface="Arial" panose="020B0604020202020204" pitchFamily="34" charset="0"/>
                                    </a:rPr>
                                    <m:t>𝐞</m:t>
                                  </m:r>
                                </m:e>
                                <m:sup>
                                  <m:r>
                                    <a:rPr lang="en-GB" sz="1400" b="1" i="1" kern="1200" smtClean="0">
                                      <a:solidFill>
                                        <a:schemeClr val="dk1"/>
                                      </a:solidFill>
                                      <a:effectLst/>
                                      <a:latin typeface="Cambria Math"/>
                                      <a:ea typeface="+mn-ea"/>
                                      <a:cs typeface="Arial" panose="020B0604020202020204" pitchFamily="34" charset="0"/>
                                    </a:rPr>
                                    <m:t>𝒙</m:t>
                                  </m:r>
                                </m:sup>
                              </m:sSup>
                            </m:oMath>
                          </a14:m>
                          <a:r>
                            <a:rPr lang="en-GB" sz="1400" b="1" kern="1200" dirty="0" smtClean="0">
                              <a:solidFill>
                                <a:schemeClr val="dk1"/>
                              </a:solidFill>
                              <a:effectLst/>
                              <a:latin typeface="Arial" panose="020B0604020202020204" pitchFamily="34" charset="0"/>
                              <a:ea typeface="+mn-ea"/>
                              <a:cs typeface="Arial" panose="020B0604020202020204" pitchFamily="34" charset="0"/>
                            </a:rPr>
                            <a:t> and its graph</a:t>
                          </a:r>
                          <a:endParaRPr lang="en-GB" sz="1400" dirty="0">
                            <a:latin typeface="Arial" panose="020B0604020202020204" pitchFamily="34" charset="0"/>
                            <a:cs typeface="Arial" panose="020B0604020202020204" pitchFamily="34" charset="0"/>
                          </a:endParaRPr>
                        </a:p>
                      </a:txBody>
                      <a:tcPr marT="45718" marB="45718"/>
                    </a:tc>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GB" sz="1100" b="1" kern="1200" dirty="0" smtClean="0">
                            <a:solidFill>
                              <a:schemeClr val="dk1"/>
                            </a:solidFill>
                            <a:latin typeface="Arial" pitchFamily="34" charset="0"/>
                            <a:ea typeface="+mn-ea"/>
                            <a:cs typeface="Arial" pitchFamily="34" charset="0"/>
                          </a:endParaRPr>
                        </a:p>
                      </a:txBody>
                      <a:tcPr marT="45721" marB="45721"/>
                    </a:tc>
                    <a:extLst>
                      <a:ext uri="{0D108BD9-81ED-4DB2-BD59-A6C34878D82A}">
                        <a16:rowId xmlns:a16="http://schemas.microsoft.com/office/drawing/2014/main" val="10001"/>
                      </a:ext>
                    </a:extLst>
                  </a:tr>
                  <a:tr h="1452385">
                    <a:tc>
                      <a:txBody>
                        <a:bodyPr/>
                        <a:lstStyle/>
                        <a:p>
                          <a:pPr algn="ctr">
                            <a:lnSpc>
                              <a:spcPct val="100000"/>
                            </a:lnSpc>
                            <a:buFont typeface="Wingdings" pitchFamily="2" charset="2"/>
                            <a:buNone/>
                          </a:pPr>
                          <a:r>
                            <a:rPr lang="en-GB" sz="2100" b="0" kern="1200" dirty="0" smtClean="0">
                              <a:solidFill>
                                <a:schemeClr val="dk1"/>
                              </a:solidFill>
                              <a:latin typeface="Arial" pitchFamily="34" charset="0"/>
                              <a:ea typeface="+mn-ea"/>
                              <a:cs typeface="Arial" pitchFamily="34" charset="0"/>
                            </a:rPr>
                            <a:t>F2</a:t>
                          </a:r>
                        </a:p>
                      </a:txBody>
                      <a:tcPr marT="45718" marB="45718" vert="vert">
                        <a:solidFill>
                          <a:srgbClr val="FF66CC"/>
                        </a:solidFill>
                      </a:tcPr>
                    </a:tc>
                    <a:tc>
                      <a:txBody>
                        <a:bodyPr/>
                        <a:lstStyle/>
                        <a:p>
                          <a:pPr marL="0" indent="0" algn="just">
                            <a:lnSpc>
                              <a:spcPct val="150000"/>
                            </a:lnSpc>
                            <a:buFont typeface="Wingdings" pitchFamily="2" charset="2"/>
                            <a:buNone/>
                          </a:pPr>
                          <a:r>
                            <a:rPr lang="en-GB" sz="1400" b="1" kern="1200" dirty="0" smtClean="0">
                              <a:solidFill>
                                <a:schemeClr val="dk1"/>
                              </a:solidFill>
                              <a:effectLst/>
                              <a:latin typeface="Arial" panose="020B0604020202020204" pitchFamily="34" charset="0"/>
                              <a:ea typeface="+mn-ea"/>
                              <a:cs typeface="Arial" panose="020B0604020202020204" pitchFamily="34" charset="0"/>
                            </a:rPr>
                            <a:t>Know that the gradient of </a:t>
                          </a:r>
                          <a14:m>
                            <m:oMath xmlns:m="http://schemas.openxmlformats.org/officeDocument/2006/math">
                              <m:sSup>
                                <m:sSupPr>
                                  <m:ctrlPr>
                                    <a:rPr lang="en-GB" sz="1400" b="1" i="1" kern="1200" smtClean="0">
                                      <a:solidFill>
                                        <a:schemeClr val="dk1"/>
                                      </a:solidFill>
                                      <a:effectLst/>
                                      <a:latin typeface="Cambria Math" panose="02040503050406030204" pitchFamily="18" charset="0"/>
                                      <a:ea typeface="+mn-ea"/>
                                      <a:cs typeface="Arial" panose="020B0604020202020204" pitchFamily="34" charset="0"/>
                                    </a:rPr>
                                  </m:ctrlPr>
                                </m:sSupPr>
                                <m:e>
                                  <m:r>
                                    <a:rPr lang="en-GB" sz="1400" b="1" i="0" kern="1200" smtClean="0">
                                      <a:solidFill>
                                        <a:schemeClr val="dk1"/>
                                      </a:solidFill>
                                      <a:effectLst/>
                                      <a:latin typeface="Cambria Math"/>
                                      <a:ea typeface="+mn-ea"/>
                                      <a:cs typeface="Arial" panose="020B0604020202020204" pitchFamily="34" charset="0"/>
                                    </a:rPr>
                                    <m:t>𝐞</m:t>
                                  </m:r>
                                </m:e>
                                <m:sup>
                                  <m:r>
                                    <a:rPr lang="en-GB" sz="1400" b="1" i="1" kern="1200" smtClean="0">
                                      <a:solidFill>
                                        <a:schemeClr val="dk1"/>
                                      </a:solidFill>
                                      <a:effectLst/>
                                      <a:latin typeface="Cambria Math"/>
                                      <a:ea typeface="+mn-ea"/>
                                      <a:cs typeface="Arial" panose="020B0604020202020204" pitchFamily="34" charset="0"/>
                                    </a:rPr>
                                    <m:t>𝒌𝒙</m:t>
                                  </m:r>
                                </m:sup>
                              </m:sSup>
                            </m:oMath>
                          </a14:m>
                          <a:r>
                            <a:rPr lang="en-GB" sz="1400" b="1" i="1" kern="1200" dirty="0" smtClean="0">
                              <a:solidFill>
                                <a:schemeClr val="dk1"/>
                              </a:solidFill>
                              <a:effectLst/>
                              <a:latin typeface="Arial" panose="020B0604020202020204" pitchFamily="34" charset="0"/>
                              <a:ea typeface="+mn-ea"/>
                              <a:cs typeface="Arial" panose="020B0604020202020204" pitchFamily="34" charset="0"/>
                            </a:rPr>
                            <a:t> </a:t>
                          </a:r>
                          <a:r>
                            <a:rPr lang="en-GB" sz="1400" b="1" kern="1200" dirty="0" smtClean="0">
                              <a:solidFill>
                                <a:schemeClr val="dk1"/>
                              </a:solidFill>
                              <a:effectLst/>
                              <a:latin typeface="Arial" panose="020B0604020202020204" pitchFamily="34" charset="0"/>
                              <a:ea typeface="+mn-ea"/>
                              <a:cs typeface="Arial" panose="020B0604020202020204" pitchFamily="34" charset="0"/>
                            </a:rPr>
                            <a:t>is equal to </a:t>
                          </a:r>
                          <a14:m>
                            <m:oMath xmlns:m="http://schemas.openxmlformats.org/officeDocument/2006/math">
                              <m:sSup>
                                <m:sSupPr>
                                  <m:ctrlPr>
                                    <a:rPr lang="en-GB" sz="1400" b="1" i="1" kern="1200" smtClean="0">
                                      <a:solidFill>
                                        <a:schemeClr val="dk1"/>
                                      </a:solidFill>
                                      <a:effectLst/>
                                      <a:latin typeface="Cambria Math" panose="02040503050406030204" pitchFamily="18" charset="0"/>
                                      <a:ea typeface="+mn-ea"/>
                                      <a:cs typeface="Arial" panose="020B0604020202020204" pitchFamily="34" charset="0"/>
                                    </a:rPr>
                                  </m:ctrlPr>
                                </m:sSupPr>
                                <m:e>
                                  <m:r>
                                    <a:rPr lang="en-GB" sz="1400" b="1" i="1" kern="1200" smtClean="0">
                                      <a:solidFill>
                                        <a:schemeClr val="dk1"/>
                                      </a:solidFill>
                                      <a:effectLst/>
                                      <a:latin typeface="Cambria Math"/>
                                      <a:ea typeface="+mn-ea"/>
                                      <a:cs typeface="Arial" panose="020B0604020202020204" pitchFamily="34" charset="0"/>
                                    </a:rPr>
                                    <m:t>𝒌</m:t>
                                  </m:r>
                                  <m:r>
                                    <a:rPr lang="en-GB" sz="1400" b="1" i="0" kern="1200" smtClean="0">
                                      <a:solidFill>
                                        <a:schemeClr val="dk1"/>
                                      </a:solidFill>
                                      <a:effectLst/>
                                      <a:latin typeface="Cambria Math"/>
                                      <a:ea typeface="+mn-ea"/>
                                      <a:cs typeface="Arial" panose="020B0604020202020204" pitchFamily="34" charset="0"/>
                                    </a:rPr>
                                    <m:t>𝐞</m:t>
                                  </m:r>
                                </m:e>
                                <m:sup>
                                  <m:r>
                                    <a:rPr lang="en-GB" sz="1400" b="1" i="1" kern="1200" smtClean="0">
                                      <a:solidFill>
                                        <a:schemeClr val="dk1"/>
                                      </a:solidFill>
                                      <a:effectLst/>
                                      <a:latin typeface="Cambria Math"/>
                                      <a:ea typeface="+mn-ea"/>
                                      <a:cs typeface="Arial" panose="020B0604020202020204" pitchFamily="34" charset="0"/>
                                    </a:rPr>
                                    <m:t>𝒌𝒙</m:t>
                                  </m:r>
                                </m:sup>
                              </m:sSup>
                            </m:oMath>
                          </a14:m>
                          <a:r>
                            <a:rPr lang="en-GB" sz="1400" b="1" kern="1200" dirty="0" smtClean="0">
                              <a:solidFill>
                                <a:schemeClr val="dk1"/>
                              </a:solidFill>
                              <a:effectLst/>
                              <a:latin typeface="Arial" panose="020B0604020202020204" pitchFamily="34" charset="0"/>
                              <a:ea typeface="+mn-ea"/>
                              <a:cs typeface="Arial" panose="020B0604020202020204" pitchFamily="34" charset="0"/>
                            </a:rPr>
                            <a:t> and hence understand why the exponential model is suitable in many applications</a:t>
                          </a:r>
                          <a:endParaRPr lang="en-GB" sz="1400" dirty="0">
                            <a:latin typeface="Arial" panose="020B0604020202020204" pitchFamily="34" charset="0"/>
                            <a:cs typeface="Arial" panose="020B0604020202020204" pitchFamily="34" charset="0"/>
                          </a:endParaRPr>
                        </a:p>
                      </a:txBody>
                      <a:tcPr marT="45718" marB="45718"/>
                    </a:tc>
                    <a:tc>
                      <a:txBody>
                        <a:bodyPr/>
                        <a:lstStyle/>
                        <a:p>
                          <a:pPr marL="171450" marR="0" indent="-171450" algn="l" defTabSz="914400" rtl="0" eaLnBrk="1" fontAlgn="auto" latinLnBrk="0" hangingPunct="1">
                            <a:lnSpc>
                              <a:spcPct val="150000"/>
                            </a:lnSpc>
                            <a:spcBef>
                              <a:spcPts val="0"/>
                            </a:spcBef>
                            <a:spcAft>
                              <a:spcPts val="0"/>
                            </a:spcAft>
                            <a:buClrTx/>
                            <a:buSzTx/>
                            <a:buFont typeface="Wingdings" pitchFamily="2" charset="2"/>
                            <a:buChar char="Ø"/>
                            <a:tabLst/>
                            <a:defRPr/>
                          </a:pPr>
                          <a:endParaRPr lang="en-GB" sz="1100" b="1" kern="1200" dirty="0" smtClean="0">
                            <a:solidFill>
                              <a:schemeClr val="dk1"/>
                            </a:solidFill>
                            <a:latin typeface="Arial" pitchFamily="34" charset="0"/>
                            <a:ea typeface="+mn-ea"/>
                            <a:cs typeface="Arial" pitchFamily="34" charset="0"/>
                          </a:endParaRPr>
                        </a:p>
                      </a:txBody>
                      <a:tcPr marT="45721" marB="45721"/>
                    </a:tc>
                    <a:extLst>
                      <a:ext uri="{0D108BD9-81ED-4DB2-BD59-A6C34878D82A}">
                        <a16:rowId xmlns:a16="http://schemas.microsoft.com/office/drawing/2014/main" val="10002"/>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3125638144"/>
                  </p:ext>
                </p:extLst>
              </p:nvPr>
            </p:nvGraphicFramePr>
            <p:xfrm>
              <a:off x="450850" y="1332359"/>
              <a:ext cx="9720386" cy="3907662"/>
            </p:xfrm>
            <a:graphic>
              <a:graphicData uri="http://schemas.openxmlformats.org/drawingml/2006/table">
                <a:tbl>
                  <a:tblPr firstRow="1" bandRow="1">
                    <a:tableStyleId>{073A0DAA-6AF3-43AB-8588-CEC1D06C72B9}</a:tableStyleId>
                  </a:tblPr>
                  <a:tblGrid>
                    <a:gridCol w="432000"/>
                    <a:gridCol w="5357722"/>
                    <a:gridCol w="3930664"/>
                  </a:tblGrid>
                  <a:tr h="552151">
                    <a:tc>
                      <a:txBody>
                        <a:bodyPr/>
                        <a:lstStyle/>
                        <a:p>
                          <a:pPr>
                            <a:lnSpc>
                              <a:spcPct val="150000"/>
                            </a:lnSpc>
                            <a:buFont typeface="Wingdings" pitchFamily="2" charset="2"/>
                            <a:buNone/>
                          </a:pPr>
                          <a:endParaRPr lang="en-GB" sz="1600" dirty="0">
                            <a:effectLst>
                              <a:outerShdw blurRad="38100" dist="38100" dir="2700000" algn="tl">
                                <a:srgbClr val="000000">
                                  <a:alpha val="43137"/>
                                </a:srgbClr>
                              </a:outerShdw>
                            </a:effectLst>
                            <a:latin typeface="+mn-lt"/>
                            <a:cs typeface="Arial" pitchFamily="34" charset="0"/>
                          </a:endParaRPr>
                        </a:p>
                      </a:txBody>
                      <a:tcPr marT="45718" marB="45718" anchor="ctr"/>
                    </a:tc>
                    <a:tc>
                      <a:txBody>
                        <a:bodyPr/>
                        <a:lstStyle/>
                        <a:p>
                          <a:pPr>
                            <a:lnSpc>
                              <a:spcPct val="100000"/>
                            </a:lnSpc>
                            <a:buFont typeface="Wingdings" pitchFamily="2" charset="2"/>
                            <a:buNone/>
                          </a:pPr>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content</a:t>
                          </a:r>
                          <a:r>
                            <a:rPr lang="en-GB" sz="1600" dirty="0" smtClean="0">
                              <a:effectLst>
                                <a:outerShdw blurRad="38100" dist="38100" dir="2700000" algn="tl">
                                  <a:srgbClr val="000000">
                                    <a:alpha val="43137"/>
                                  </a:srgbClr>
                                </a:outerShdw>
                              </a:effectLst>
                              <a:latin typeface="Arial" pitchFamily="34" charset="0"/>
                              <a:cs typeface="Arial" pitchFamily="34" charset="0"/>
                            </a:rPr>
                            <a:t>:</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718" marB="45718"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notes:</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718" marB="45718" anchor="ctr"/>
                    </a:tc>
                  </a:tr>
                  <a:tr h="1903126">
                    <a:tc>
                      <a:txBody>
                        <a:bodyPr/>
                        <a:lstStyle/>
                        <a:p>
                          <a:pPr algn="ctr">
                            <a:lnSpc>
                              <a:spcPct val="100000"/>
                            </a:lnSpc>
                            <a:buFont typeface="Wingdings" pitchFamily="2" charset="2"/>
                            <a:buNone/>
                          </a:pPr>
                          <a:r>
                            <a:rPr lang="en-GB" sz="2100" b="0" kern="1200" dirty="0" smtClean="0">
                              <a:solidFill>
                                <a:schemeClr val="dk1"/>
                              </a:solidFill>
                              <a:latin typeface="Arial" pitchFamily="34" charset="0"/>
                              <a:ea typeface="+mn-ea"/>
                              <a:cs typeface="Arial" pitchFamily="34" charset="0"/>
                            </a:rPr>
                            <a:t>F1</a:t>
                          </a:r>
                        </a:p>
                      </a:txBody>
                      <a:tcPr marT="45718" marB="45718" vert="vert">
                        <a:solidFill>
                          <a:srgbClr val="FF66CC"/>
                        </a:solidFill>
                      </a:tcPr>
                    </a:tc>
                    <a:tc>
                      <a:txBody>
                        <a:bodyPr/>
                        <a:lstStyle/>
                        <a:p>
                          <a:endParaRPr lang="en-US"/>
                        </a:p>
                      </a:txBody>
                      <a:tcPr marT="45718" marB="45718">
                        <a:blipFill rotWithShape="1">
                          <a:blip r:embed="rId2"/>
                          <a:stretch>
                            <a:fillRect l="-10808" t="-29487" r="-73379" b="-76282"/>
                          </a:stretch>
                        </a:blipFill>
                      </a:tcPr>
                    </a:tc>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GB" sz="1100" b="1" kern="1200" dirty="0" smtClean="0">
                            <a:solidFill>
                              <a:schemeClr val="dk1"/>
                            </a:solidFill>
                            <a:latin typeface="Arial" pitchFamily="34" charset="0"/>
                            <a:ea typeface="+mn-ea"/>
                            <a:cs typeface="Arial" pitchFamily="34" charset="0"/>
                          </a:endParaRPr>
                        </a:p>
                      </a:txBody>
                      <a:tcPr marT="45721" marB="45721"/>
                    </a:tc>
                  </a:tr>
                  <a:tr h="1452385">
                    <a:tc>
                      <a:txBody>
                        <a:bodyPr/>
                        <a:lstStyle/>
                        <a:p>
                          <a:pPr algn="ctr">
                            <a:lnSpc>
                              <a:spcPct val="100000"/>
                            </a:lnSpc>
                            <a:buFont typeface="Wingdings" pitchFamily="2" charset="2"/>
                            <a:buNone/>
                          </a:pPr>
                          <a:r>
                            <a:rPr lang="en-GB" sz="2100" b="0" kern="1200" dirty="0" smtClean="0">
                              <a:solidFill>
                                <a:schemeClr val="dk1"/>
                              </a:solidFill>
                              <a:latin typeface="Arial" pitchFamily="34" charset="0"/>
                              <a:ea typeface="+mn-ea"/>
                              <a:cs typeface="Arial" pitchFamily="34" charset="0"/>
                            </a:rPr>
                            <a:t>F2</a:t>
                          </a:r>
                        </a:p>
                      </a:txBody>
                      <a:tcPr marT="45718" marB="45718" vert="vert">
                        <a:solidFill>
                          <a:srgbClr val="FF66CC"/>
                        </a:solidFill>
                      </a:tcPr>
                    </a:tc>
                    <a:tc>
                      <a:txBody>
                        <a:bodyPr/>
                        <a:lstStyle/>
                        <a:p>
                          <a:endParaRPr lang="en-US"/>
                        </a:p>
                      </a:txBody>
                      <a:tcPr marT="45718" marB="45718">
                        <a:blipFill rotWithShape="1">
                          <a:blip r:embed="rId2"/>
                          <a:stretch>
                            <a:fillRect l="-10808" t="-169748" r="-73379"/>
                          </a:stretch>
                        </a:blipFill>
                      </a:tcPr>
                    </a:tc>
                    <a:tc>
                      <a:txBody>
                        <a:bodyPr/>
                        <a:lstStyle/>
                        <a:p>
                          <a:pPr marL="171450" marR="0" indent="-171450" algn="l" defTabSz="914400" rtl="0" eaLnBrk="1" fontAlgn="auto" latinLnBrk="0" hangingPunct="1">
                            <a:lnSpc>
                              <a:spcPct val="150000"/>
                            </a:lnSpc>
                            <a:spcBef>
                              <a:spcPts val="0"/>
                            </a:spcBef>
                            <a:spcAft>
                              <a:spcPts val="0"/>
                            </a:spcAft>
                            <a:buClrTx/>
                            <a:buSzTx/>
                            <a:buFont typeface="Wingdings" pitchFamily="2" charset="2"/>
                            <a:buChar char="Ø"/>
                            <a:tabLst/>
                            <a:defRPr/>
                          </a:pPr>
                          <a:endParaRPr lang="en-GB" sz="1100" b="1" kern="1200" dirty="0" smtClean="0">
                            <a:solidFill>
                              <a:schemeClr val="dk1"/>
                            </a:solidFill>
                            <a:latin typeface="Arial" pitchFamily="34" charset="0"/>
                            <a:ea typeface="+mn-ea"/>
                            <a:cs typeface="Arial" pitchFamily="34" charset="0"/>
                          </a:endParaRPr>
                        </a:p>
                      </a:txBody>
                      <a:tcPr marT="45721" marB="45721"/>
                    </a:tc>
                  </a:tr>
                </a:tbl>
              </a:graphicData>
            </a:graphic>
          </p:graphicFrame>
        </mc:Fallback>
      </mc:AlternateContent>
      <p:sp>
        <p:nvSpPr>
          <p:cNvPr id="35842" name="TextBox 3"/>
          <p:cNvSpPr txBox="1">
            <a:spLocks noChangeArrowheads="1"/>
          </p:cNvSpPr>
          <p:nvPr/>
        </p:nvSpPr>
        <p:spPr bwMode="auto">
          <a:xfrm>
            <a:off x="446088" y="615950"/>
            <a:ext cx="5961316" cy="461665"/>
          </a:xfrm>
          <a:prstGeom prst="rect">
            <a:avLst/>
          </a:prstGeom>
          <a:noFill/>
          <a:ln w="9525">
            <a:noFill/>
            <a:miter lim="800000"/>
            <a:headEnd/>
            <a:tailEnd/>
          </a:ln>
        </p:spPr>
        <p:txBody>
          <a:bodyPr wrap="square">
            <a:spAutoFit/>
          </a:bodyPr>
          <a:lstStyle/>
          <a:p>
            <a:r>
              <a:rPr lang="en-GB" sz="2400" dirty="0">
                <a:solidFill>
                  <a:srgbClr val="412878"/>
                </a:solidFill>
                <a:latin typeface="AQA Chevin Pro Light" pitchFamily="34" charset="0"/>
              </a:rPr>
              <a:t>Exponentials </a:t>
            </a:r>
            <a:r>
              <a:rPr lang="en-GB" sz="2400" dirty="0" smtClean="0">
                <a:solidFill>
                  <a:srgbClr val="412878"/>
                </a:solidFill>
                <a:latin typeface="AQA Chevin Pro Light" pitchFamily="34" charset="0"/>
              </a:rPr>
              <a:t>and </a:t>
            </a:r>
            <a:r>
              <a:rPr lang="en-GB" sz="2400" dirty="0">
                <a:solidFill>
                  <a:srgbClr val="412878"/>
                </a:solidFill>
                <a:latin typeface="AQA Chevin Pro Light" pitchFamily="34" charset="0"/>
              </a:rPr>
              <a:t>l</a:t>
            </a:r>
            <a:r>
              <a:rPr lang="en-GB" sz="2400" dirty="0" smtClean="0">
                <a:solidFill>
                  <a:srgbClr val="412878"/>
                </a:solidFill>
                <a:latin typeface="AQA Chevin Pro Light" pitchFamily="34" charset="0"/>
              </a:rPr>
              <a:t>ogarithms (slide 1 of 3)</a:t>
            </a:r>
            <a:endParaRPr lang="en-GB" sz="2400" dirty="0">
              <a:solidFill>
                <a:srgbClr val="412878"/>
              </a:solidFill>
              <a:latin typeface="AQA Chevin Pro Light" pitchFamily="34" charset="0"/>
            </a:endParaRPr>
          </a:p>
        </p:txBody>
      </p:sp>
      <p:sp>
        <p:nvSpPr>
          <p:cNvPr id="21" name="Right Arrow 20">
            <a:hlinkClick r:id="" action="ppaction://hlinkshowjump?jump=nextslide"/>
          </p:cNvPr>
          <p:cNvSpPr/>
          <p:nvPr/>
        </p:nvSpPr>
        <p:spPr>
          <a:xfrm>
            <a:off x="8132763" y="6853238"/>
            <a:ext cx="1285875" cy="708025"/>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aphicFrame>
        <p:nvGraphicFramePr>
          <p:cNvPr id="8" name="Diagram 7"/>
          <p:cNvGraphicFramePr/>
          <p:nvPr/>
        </p:nvGraphicFramePr>
        <p:xfrm>
          <a:off x="6426820" y="6804967"/>
          <a:ext cx="1381046" cy="756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3883145331"/>
              </p:ext>
            </p:extLst>
          </p:nvPr>
        </p:nvGraphicFramePr>
        <p:xfrm>
          <a:off x="8272780" y="6421502"/>
          <a:ext cx="1857388" cy="80467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Right Arrow 6">
            <a:hlinkClick r:id="rId13" action="ppaction://hlinksldjump"/>
          </p:cNvPr>
          <p:cNvSpPr/>
          <p:nvPr/>
        </p:nvSpPr>
        <p:spPr>
          <a:xfrm>
            <a:off x="8236204" y="6391276"/>
            <a:ext cx="1901952" cy="914399"/>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1042988" rtl="0" fontAlgn="base">
              <a:spcBef>
                <a:spcPct val="0"/>
              </a:spcBef>
              <a:spcAft>
                <a:spcPct val="0"/>
              </a:spcAft>
              <a:defRPr sz="2100" kern="1200">
                <a:solidFill>
                  <a:schemeClr val="lt1"/>
                </a:solidFill>
                <a:latin typeface="+mn-lt"/>
                <a:ea typeface="+mn-ea"/>
                <a:cs typeface="+mn-cs"/>
              </a:defRPr>
            </a:lvl1pPr>
            <a:lvl2pPr marL="520700" indent="-63500" algn="l" defTabSz="1042988" rtl="0" fontAlgn="base">
              <a:spcBef>
                <a:spcPct val="0"/>
              </a:spcBef>
              <a:spcAft>
                <a:spcPct val="0"/>
              </a:spcAft>
              <a:defRPr sz="2100" kern="1200">
                <a:solidFill>
                  <a:schemeClr val="lt1"/>
                </a:solidFill>
                <a:latin typeface="+mn-lt"/>
                <a:ea typeface="+mn-ea"/>
                <a:cs typeface="+mn-cs"/>
              </a:defRPr>
            </a:lvl2pPr>
            <a:lvl3pPr marL="1042988" indent="-128588" algn="l" defTabSz="1042988" rtl="0" fontAlgn="base">
              <a:spcBef>
                <a:spcPct val="0"/>
              </a:spcBef>
              <a:spcAft>
                <a:spcPct val="0"/>
              </a:spcAft>
              <a:defRPr sz="2100" kern="1200">
                <a:solidFill>
                  <a:schemeClr val="lt1"/>
                </a:solidFill>
                <a:latin typeface="+mn-lt"/>
                <a:ea typeface="+mn-ea"/>
                <a:cs typeface="+mn-cs"/>
              </a:defRPr>
            </a:lvl3pPr>
            <a:lvl4pPr marL="1563688" indent="-192088" algn="l" defTabSz="1042988" rtl="0" fontAlgn="base">
              <a:spcBef>
                <a:spcPct val="0"/>
              </a:spcBef>
              <a:spcAft>
                <a:spcPct val="0"/>
              </a:spcAft>
              <a:defRPr sz="2100" kern="1200">
                <a:solidFill>
                  <a:schemeClr val="lt1"/>
                </a:solidFill>
                <a:latin typeface="+mn-lt"/>
                <a:ea typeface="+mn-ea"/>
                <a:cs typeface="+mn-cs"/>
              </a:defRPr>
            </a:lvl4pPr>
            <a:lvl5pPr marL="2085975" indent="-257175" algn="l" defTabSz="1042988" rtl="0" fontAlgn="base">
              <a:spcBef>
                <a:spcPct val="0"/>
              </a:spcBef>
              <a:spcAft>
                <a:spcPct val="0"/>
              </a:spcAft>
              <a:defRPr sz="2100" kern="1200">
                <a:solidFill>
                  <a:schemeClr val="lt1"/>
                </a:solidFill>
                <a:latin typeface="+mn-lt"/>
                <a:ea typeface="+mn-ea"/>
                <a:cs typeface="+mn-cs"/>
              </a:defRPr>
            </a:lvl5pPr>
            <a:lvl6pPr marL="2286000" algn="l" defTabSz="914400" rtl="0" eaLnBrk="1" latinLnBrk="0" hangingPunct="1">
              <a:defRPr sz="2100" kern="1200">
                <a:solidFill>
                  <a:schemeClr val="lt1"/>
                </a:solidFill>
                <a:latin typeface="+mn-lt"/>
                <a:ea typeface="+mn-ea"/>
                <a:cs typeface="+mn-cs"/>
              </a:defRPr>
            </a:lvl6pPr>
            <a:lvl7pPr marL="2743200" algn="l" defTabSz="914400" rtl="0" eaLnBrk="1" latinLnBrk="0" hangingPunct="1">
              <a:defRPr sz="2100" kern="1200">
                <a:solidFill>
                  <a:schemeClr val="lt1"/>
                </a:solidFill>
                <a:latin typeface="+mn-lt"/>
                <a:ea typeface="+mn-ea"/>
                <a:cs typeface="+mn-cs"/>
              </a:defRPr>
            </a:lvl7pPr>
            <a:lvl8pPr marL="3200400" algn="l" defTabSz="914400" rtl="0" eaLnBrk="1" latinLnBrk="0" hangingPunct="1">
              <a:defRPr sz="2100" kern="1200">
                <a:solidFill>
                  <a:schemeClr val="lt1"/>
                </a:solidFill>
                <a:latin typeface="+mn-lt"/>
                <a:ea typeface="+mn-ea"/>
                <a:cs typeface="+mn-cs"/>
              </a:defRPr>
            </a:lvl8pPr>
            <a:lvl9pPr marL="3657600" algn="l" defTabSz="914400" rtl="0" eaLnBrk="1" latinLnBrk="0" hangingPunct="1">
              <a:defRPr sz="2100" kern="1200">
                <a:solidFill>
                  <a:schemeClr val="lt1"/>
                </a:solidFill>
                <a:latin typeface="+mn-lt"/>
                <a:ea typeface="+mn-ea"/>
                <a:cs typeface="+mn-cs"/>
              </a:defRPr>
            </a:lvl9pPr>
          </a:lstStyle>
          <a:p>
            <a:pPr algn="ctr">
              <a:defRPr/>
            </a:pPr>
            <a:endParaRPr lang="en-GB"/>
          </a:p>
        </p:txBody>
      </p:sp>
      <p:sp>
        <p:nvSpPr>
          <p:cNvPr id="9" name="TextBox 8">
            <a:hlinkClick r:id="rId14" action="ppaction://hlinksldjump"/>
          </p:cNvPr>
          <p:cNvSpPr txBox="1"/>
          <p:nvPr/>
        </p:nvSpPr>
        <p:spPr>
          <a:xfrm>
            <a:off x="482092" y="7035895"/>
            <a:ext cx="2267712" cy="415498"/>
          </a:xfrm>
          <a:prstGeom prst="rect">
            <a:avLst/>
          </a:prstGeom>
          <a:noFill/>
        </p:spPr>
        <p:txBody>
          <a:bodyPr wrap="square" rtlCol="0">
            <a:spAutoFit/>
          </a:bodyPr>
          <a:lstStyle/>
          <a:p>
            <a:endParaRPr lang="en-GB"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4276855893"/>
                  </p:ext>
                </p:extLst>
              </p:nvPr>
            </p:nvGraphicFramePr>
            <p:xfrm>
              <a:off x="450850" y="1332359"/>
              <a:ext cx="9720386" cy="4870943"/>
            </p:xfrm>
            <a:graphic>
              <a:graphicData uri="http://schemas.openxmlformats.org/drawingml/2006/table">
                <a:tbl>
                  <a:tblPr firstRow="1" bandRow="1">
                    <a:tableStyleId>{073A0DAA-6AF3-43AB-8588-CEC1D06C72B9}</a:tableStyleId>
                  </a:tblPr>
                  <a:tblGrid>
                    <a:gridCol w="432000">
                      <a:extLst>
                        <a:ext uri="{9D8B030D-6E8A-4147-A177-3AD203B41FA5}">
                          <a16:colId xmlns:a16="http://schemas.microsoft.com/office/drawing/2014/main" val="20000"/>
                        </a:ext>
                      </a:extLst>
                    </a:gridCol>
                    <a:gridCol w="5357722">
                      <a:extLst>
                        <a:ext uri="{9D8B030D-6E8A-4147-A177-3AD203B41FA5}">
                          <a16:colId xmlns:a16="http://schemas.microsoft.com/office/drawing/2014/main" val="20001"/>
                        </a:ext>
                      </a:extLst>
                    </a:gridCol>
                    <a:gridCol w="3930664">
                      <a:extLst>
                        <a:ext uri="{9D8B030D-6E8A-4147-A177-3AD203B41FA5}">
                          <a16:colId xmlns:a16="http://schemas.microsoft.com/office/drawing/2014/main" val="20002"/>
                        </a:ext>
                      </a:extLst>
                    </a:gridCol>
                  </a:tblGrid>
                  <a:tr h="504056">
                    <a:tc>
                      <a:txBody>
                        <a:bodyPr/>
                        <a:lstStyle/>
                        <a:p>
                          <a:pPr>
                            <a:lnSpc>
                              <a:spcPct val="150000"/>
                            </a:lnSpc>
                            <a:buFont typeface="Wingdings" pitchFamily="2" charset="2"/>
                            <a:buNone/>
                          </a:pPr>
                          <a:endParaRPr lang="en-GB" sz="1600" dirty="0">
                            <a:effectLst>
                              <a:outerShdw blurRad="38100" dist="38100" dir="2700000" algn="tl">
                                <a:srgbClr val="000000">
                                  <a:alpha val="43137"/>
                                </a:srgbClr>
                              </a:outerShdw>
                            </a:effectLst>
                            <a:latin typeface="+mn-lt"/>
                            <a:cs typeface="Arial" pitchFamily="34" charset="0"/>
                          </a:endParaRPr>
                        </a:p>
                      </a:txBody>
                      <a:tcPr marT="45718" marB="45718" anchor="ctr"/>
                    </a:tc>
                    <a:tc>
                      <a:txBody>
                        <a:bodyPr/>
                        <a:lstStyle/>
                        <a:p>
                          <a:pPr>
                            <a:lnSpc>
                              <a:spcPct val="100000"/>
                            </a:lnSpc>
                            <a:buFont typeface="Wingdings" pitchFamily="2" charset="2"/>
                            <a:buNone/>
                          </a:pPr>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content</a:t>
                          </a:r>
                          <a:r>
                            <a:rPr lang="en-GB" sz="1600" dirty="0" smtClean="0">
                              <a:effectLst>
                                <a:outerShdw blurRad="38100" dist="38100" dir="2700000" algn="tl">
                                  <a:srgbClr val="000000">
                                    <a:alpha val="43137"/>
                                  </a:srgbClr>
                                </a:outerShdw>
                              </a:effectLst>
                              <a:latin typeface="Arial" pitchFamily="34" charset="0"/>
                              <a:cs typeface="Arial" pitchFamily="34" charset="0"/>
                            </a:rPr>
                            <a:t>:</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718" marB="45718"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notes:</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718" marB="45718" anchor="ctr"/>
                    </a:tc>
                    <a:extLst>
                      <a:ext uri="{0D108BD9-81ED-4DB2-BD59-A6C34878D82A}">
                        <a16:rowId xmlns:a16="http://schemas.microsoft.com/office/drawing/2014/main" val="10000"/>
                      </a:ext>
                    </a:extLst>
                  </a:tr>
                  <a:tr h="1512168">
                    <a:tc>
                      <a:txBody>
                        <a:bodyPr/>
                        <a:lstStyle/>
                        <a:p>
                          <a:pPr algn="ctr">
                            <a:lnSpc>
                              <a:spcPct val="100000"/>
                            </a:lnSpc>
                            <a:buFont typeface="Wingdings" pitchFamily="2" charset="2"/>
                            <a:buNone/>
                          </a:pPr>
                          <a:r>
                            <a:rPr lang="en-GB" sz="2100" b="0" kern="1200" dirty="0" smtClean="0">
                              <a:solidFill>
                                <a:schemeClr val="dk1"/>
                              </a:solidFill>
                              <a:latin typeface="Arial" pitchFamily="34" charset="0"/>
                              <a:ea typeface="+mn-ea"/>
                              <a:cs typeface="Arial" pitchFamily="34" charset="0"/>
                            </a:rPr>
                            <a:t>F3</a:t>
                          </a:r>
                        </a:p>
                      </a:txBody>
                      <a:tcPr marT="45718" marB="45718" vert="vert">
                        <a:solidFill>
                          <a:srgbClr val="FF66CC"/>
                        </a:solidFill>
                      </a:tcPr>
                    </a:tc>
                    <a:tc>
                      <a:txBody>
                        <a:bodyPr/>
                        <a:lstStyle/>
                        <a:p>
                          <a:pPr marL="285750" indent="-285750" algn="just" eaLnBrk="0" hangingPunct="0">
                            <a:lnSpc>
                              <a:spcPct val="150000"/>
                            </a:lnSpc>
                            <a:buFont typeface="Arial" pitchFamily="34" charset="0"/>
                            <a:buChar char="•"/>
                          </a:pPr>
                          <a:r>
                            <a:rPr lang="en-GB" sz="1400" b="1" kern="1200" dirty="0" smtClean="0">
                              <a:solidFill>
                                <a:schemeClr val="dk1"/>
                              </a:solidFill>
                              <a:effectLst/>
                              <a:latin typeface="Arial" panose="020B0604020202020204" pitchFamily="34" charset="0"/>
                              <a:ea typeface="+mn-ea"/>
                              <a:cs typeface="Arial" panose="020B0604020202020204" pitchFamily="34" charset="0"/>
                            </a:rPr>
                            <a:t>Know and use the definition of </a:t>
                          </a:r>
                          <a14:m>
                            <m:oMath xmlns:m="http://schemas.openxmlformats.org/officeDocument/2006/math">
                              <m:r>
                                <a:rPr lang="en-GB" sz="1400" b="1" i="0" kern="1200" smtClean="0">
                                  <a:solidFill>
                                    <a:schemeClr val="dk1"/>
                                  </a:solidFill>
                                  <a:effectLst/>
                                  <a:latin typeface="Cambria Math"/>
                                  <a:ea typeface="+mn-ea"/>
                                  <a:cs typeface="Arial" panose="020B0604020202020204" pitchFamily="34" charset="0"/>
                                </a:rPr>
                                <m:t>𝐥𝐨𝐠</m:t>
                              </m:r>
                              <m:r>
                                <a:rPr lang="en-GB" sz="1400" b="1" i="1" kern="1200" baseline="-25000" smtClean="0">
                                  <a:solidFill>
                                    <a:schemeClr val="dk1"/>
                                  </a:solidFill>
                                  <a:effectLst/>
                                  <a:latin typeface="Cambria Math"/>
                                  <a:ea typeface="+mn-ea"/>
                                  <a:cs typeface="Arial" panose="020B0604020202020204" pitchFamily="34" charset="0"/>
                                </a:rPr>
                                <m:t>𝒂</m:t>
                              </m:r>
                              <m:r>
                                <a:rPr lang="en-GB" sz="1400" b="1" i="0" kern="1200" baseline="-25000" smtClean="0">
                                  <a:solidFill>
                                    <a:schemeClr val="dk1"/>
                                  </a:solidFill>
                                  <a:effectLst/>
                                  <a:latin typeface="Cambria Math"/>
                                  <a:ea typeface="+mn-ea"/>
                                  <a:cs typeface="Arial" panose="020B0604020202020204" pitchFamily="34" charset="0"/>
                                </a:rPr>
                                <m:t> </m:t>
                              </m:r>
                              <m:r>
                                <a:rPr lang="en-GB" sz="1400" b="1" i="1" kern="1200" dirty="0" smtClean="0">
                                  <a:solidFill>
                                    <a:schemeClr val="dk1"/>
                                  </a:solidFill>
                                  <a:effectLst/>
                                  <a:latin typeface="Cambria Math"/>
                                  <a:ea typeface="+mn-ea"/>
                                  <a:cs typeface="Arial" panose="020B0604020202020204" pitchFamily="34" charset="0"/>
                                </a:rPr>
                                <m:t>𝒙</m:t>
                              </m:r>
                            </m:oMath>
                          </a14:m>
                          <a:r>
                            <a:rPr lang="en-GB" sz="1400" b="1" kern="1200" dirty="0" smtClean="0">
                              <a:solidFill>
                                <a:schemeClr val="dk1"/>
                              </a:solidFill>
                              <a:effectLst/>
                              <a:latin typeface="Arial" panose="020B0604020202020204" pitchFamily="34" charset="0"/>
                              <a:ea typeface="+mn-ea"/>
                              <a:cs typeface="Arial" panose="020B0604020202020204" pitchFamily="34" charset="0"/>
                            </a:rPr>
                            <a:t> as the inverse of   </a:t>
                          </a:r>
                          <a14:m>
                            <m:oMath xmlns:m="http://schemas.openxmlformats.org/officeDocument/2006/math">
                              <m:sSup>
                                <m:sSupPr>
                                  <m:ctrlPr>
                                    <a:rPr lang="en-GB" sz="1400" b="1" i="1" kern="1200" smtClean="0">
                                      <a:solidFill>
                                        <a:schemeClr val="dk1"/>
                                      </a:solidFill>
                                      <a:effectLst/>
                                      <a:latin typeface="Cambria Math" panose="02040503050406030204" pitchFamily="18" charset="0"/>
                                      <a:ea typeface="+mn-ea"/>
                                      <a:cs typeface="Arial" panose="020B0604020202020204" pitchFamily="34" charset="0"/>
                                    </a:rPr>
                                  </m:ctrlPr>
                                </m:sSupPr>
                                <m:e>
                                  <m:r>
                                    <a:rPr lang="en-GB" sz="1400" b="1" i="1" kern="1200" smtClean="0">
                                      <a:solidFill>
                                        <a:schemeClr val="dk1"/>
                                      </a:solidFill>
                                      <a:effectLst/>
                                      <a:latin typeface="Cambria Math"/>
                                      <a:ea typeface="+mn-ea"/>
                                      <a:cs typeface="Arial" panose="020B0604020202020204" pitchFamily="34" charset="0"/>
                                    </a:rPr>
                                    <m:t>𝒂</m:t>
                                  </m:r>
                                </m:e>
                                <m:sup>
                                  <m:r>
                                    <a:rPr lang="en-GB" sz="1400" b="1" i="1" kern="1200" smtClean="0">
                                      <a:solidFill>
                                        <a:schemeClr val="dk1"/>
                                      </a:solidFill>
                                      <a:effectLst/>
                                      <a:latin typeface="Cambria Math"/>
                                      <a:ea typeface="+mn-ea"/>
                                      <a:cs typeface="Arial" panose="020B0604020202020204" pitchFamily="34" charset="0"/>
                                    </a:rPr>
                                    <m:t>𝒙</m:t>
                                  </m:r>
                                </m:sup>
                              </m:sSup>
                            </m:oMath>
                          </a14:m>
                          <a:r>
                            <a:rPr lang="en-GB" sz="1400" b="1" kern="1200" dirty="0" smtClean="0">
                              <a:solidFill>
                                <a:schemeClr val="dk1"/>
                              </a:solidFill>
                              <a:effectLst/>
                              <a:latin typeface="Arial" panose="020B0604020202020204" pitchFamily="34" charset="0"/>
                              <a:ea typeface="+mn-ea"/>
                              <a:cs typeface="Arial" panose="020B0604020202020204" pitchFamily="34" charset="0"/>
                            </a:rPr>
                            <a:t> ,  where </a:t>
                          </a:r>
                          <a14:m>
                            <m:oMath xmlns:m="http://schemas.openxmlformats.org/officeDocument/2006/math">
                              <m:r>
                                <a:rPr lang="en-GB" sz="1400" b="1" i="1" kern="1200" dirty="0" smtClean="0">
                                  <a:solidFill>
                                    <a:schemeClr val="dk1"/>
                                  </a:solidFill>
                                  <a:effectLst/>
                                  <a:latin typeface="Cambria Math"/>
                                  <a:ea typeface="+mn-ea"/>
                                  <a:cs typeface="Arial" panose="020B0604020202020204" pitchFamily="34" charset="0"/>
                                </a:rPr>
                                <m:t>𝒂</m:t>
                              </m:r>
                            </m:oMath>
                          </a14:m>
                          <a:r>
                            <a:rPr lang="en-GB" sz="1400" b="1" i="1" kern="1200" dirty="0" smtClean="0">
                              <a:solidFill>
                                <a:schemeClr val="dk1"/>
                              </a:solidFill>
                              <a:effectLst/>
                              <a:latin typeface="Arial" panose="020B0604020202020204" pitchFamily="34" charset="0"/>
                              <a:ea typeface="+mn-ea"/>
                              <a:cs typeface="Arial" panose="020B0604020202020204" pitchFamily="34" charset="0"/>
                            </a:rPr>
                            <a:t> </a:t>
                          </a:r>
                          <a:r>
                            <a:rPr lang="en-GB" sz="1400" b="1" kern="1200" dirty="0" smtClean="0">
                              <a:solidFill>
                                <a:schemeClr val="dk1"/>
                              </a:solidFill>
                              <a:effectLst/>
                              <a:latin typeface="Arial" panose="020B0604020202020204" pitchFamily="34" charset="0"/>
                              <a:ea typeface="+mn-ea"/>
                              <a:cs typeface="Arial" panose="020B0604020202020204" pitchFamily="34" charset="0"/>
                            </a:rPr>
                            <a:t>is</a:t>
                          </a:r>
                          <a:r>
                            <a:rPr lang="en-GB" sz="1400" b="0" kern="1200" baseline="0" dirty="0" smtClean="0">
                              <a:solidFill>
                                <a:schemeClr val="dk1"/>
                              </a:solidFill>
                              <a:effectLst/>
                              <a:latin typeface="Arial" panose="020B0604020202020204" pitchFamily="34" charset="0"/>
                              <a:ea typeface="+mn-ea"/>
                              <a:cs typeface="Arial" panose="020B0604020202020204" pitchFamily="34" charset="0"/>
                            </a:rPr>
                            <a:t> </a:t>
                          </a:r>
                          <a:r>
                            <a:rPr lang="en-GB" sz="1400" b="1" kern="1200" dirty="0" smtClean="0">
                              <a:solidFill>
                                <a:schemeClr val="dk1"/>
                              </a:solidFill>
                              <a:effectLst/>
                              <a:latin typeface="Arial" panose="020B0604020202020204" pitchFamily="34" charset="0"/>
                              <a:ea typeface="+mn-ea"/>
                              <a:cs typeface="Arial" panose="020B0604020202020204" pitchFamily="34" charset="0"/>
                            </a:rPr>
                            <a:t>positive and </a:t>
                          </a:r>
                          <a14:m>
                            <m:oMath xmlns:m="http://schemas.openxmlformats.org/officeDocument/2006/math">
                              <m:r>
                                <a:rPr lang="en-GB" sz="1400" b="1" i="1" kern="1200" smtClean="0">
                                  <a:solidFill>
                                    <a:schemeClr val="dk1"/>
                                  </a:solidFill>
                                  <a:effectLst/>
                                  <a:latin typeface="Cambria Math"/>
                                  <a:ea typeface="+mn-ea"/>
                                  <a:cs typeface="Arial" panose="020B0604020202020204" pitchFamily="34" charset="0"/>
                                </a:rPr>
                                <m:t>𝒙</m:t>
                              </m:r>
                              <m:r>
                                <a:rPr lang="en-GB" sz="1400" b="1" i="1" kern="1200" smtClean="0">
                                  <a:solidFill>
                                    <a:schemeClr val="dk1"/>
                                  </a:solidFill>
                                  <a:effectLst/>
                                  <a:latin typeface="Cambria Math"/>
                                  <a:ea typeface="Cambria Math"/>
                                  <a:cs typeface="Arial" panose="020B0604020202020204" pitchFamily="34" charset="0"/>
                                </a:rPr>
                                <m:t>≥</m:t>
                              </m:r>
                              <m:r>
                                <a:rPr lang="en-GB" sz="1400" b="1" i="1" kern="1200" smtClean="0">
                                  <a:solidFill>
                                    <a:schemeClr val="dk1"/>
                                  </a:solidFill>
                                  <a:effectLst/>
                                  <a:latin typeface="Cambria Math"/>
                                  <a:ea typeface="Cambria Math"/>
                                  <a:cs typeface="Arial" panose="020B0604020202020204" pitchFamily="34" charset="0"/>
                                </a:rPr>
                                <m:t>𝟎</m:t>
                              </m:r>
                            </m:oMath>
                          </a14:m>
                          <a:r>
                            <a:rPr lang="en-GB" sz="1400" b="1" kern="1200" dirty="0" smtClean="0">
                              <a:solidFill>
                                <a:schemeClr val="dk1"/>
                              </a:solidFill>
                              <a:effectLst/>
                              <a:latin typeface="Arial" panose="020B0604020202020204" pitchFamily="34" charset="0"/>
                              <a:ea typeface="+mn-ea"/>
                              <a:cs typeface="Arial" panose="020B0604020202020204" pitchFamily="34" charset="0"/>
                            </a:rPr>
                            <a:t> </a:t>
                          </a:r>
                        </a:p>
                        <a:p>
                          <a:pPr marL="285750" indent="-285750" algn="just" eaLnBrk="0" hangingPunct="0">
                            <a:lnSpc>
                              <a:spcPct val="150000"/>
                            </a:lnSpc>
                            <a:buFont typeface="Arial" pitchFamily="34" charset="0"/>
                            <a:buChar char="•"/>
                          </a:pPr>
                          <a:endParaRPr lang="en-GB" sz="1400" kern="1200" dirty="0" smtClean="0">
                            <a:solidFill>
                              <a:schemeClr val="dk1"/>
                            </a:solidFill>
                            <a:effectLst/>
                            <a:latin typeface="Arial" panose="020B0604020202020204" pitchFamily="34" charset="0"/>
                            <a:ea typeface="+mn-ea"/>
                            <a:cs typeface="Arial" panose="020B0604020202020204" pitchFamily="34" charset="0"/>
                          </a:endParaRPr>
                        </a:p>
                        <a:p>
                          <a:pPr marL="285750" indent="-285750" algn="just" eaLnBrk="0" hangingPunct="0">
                            <a:lnSpc>
                              <a:spcPct val="150000"/>
                            </a:lnSpc>
                            <a:buFont typeface="Arial" pitchFamily="34" charset="0"/>
                            <a:buChar char="•"/>
                          </a:pPr>
                          <a:r>
                            <a:rPr lang="en-GB" sz="1400" b="1" kern="1200" dirty="0" smtClean="0">
                              <a:solidFill>
                                <a:schemeClr val="dk1"/>
                              </a:solidFill>
                              <a:effectLst/>
                              <a:latin typeface="Arial" panose="020B0604020202020204" pitchFamily="34" charset="0"/>
                              <a:ea typeface="+mn-ea"/>
                              <a:cs typeface="Arial" panose="020B0604020202020204" pitchFamily="34" charset="0"/>
                            </a:rPr>
                            <a:t>Know and use the function  </a:t>
                          </a:r>
                          <a14:m>
                            <m:oMath xmlns:m="http://schemas.openxmlformats.org/officeDocument/2006/math">
                              <m:func>
                                <m:funcPr>
                                  <m:ctrlPr>
                                    <a:rPr lang="en-GB" sz="1400" b="1" i="1" kern="1200" smtClean="0">
                                      <a:solidFill>
                                        <a:schemeClr val="dk1"/>
                                      </a:solidFill>
                                      <a:effectLst/>
                                      <a:latin typeface="Cambria Math" panose="02040503050406030204" pitchFamily="18" charset="0"/>
                                      <a:ea typeface="+mn-ea"/>
                                      <a:cs typeface="Arial" panose="020B0604020202020204" pitchFamily="34" charset="0"/>
                                    </a:rPr>
                                  </m:ctrlPr>
                                </m:funcPr>
                                <m:fName>
                                  <m:r>
                                    <a:rPr lang="en-GB" sz="1400" b="1" i="0" kern="1200" smtClean="0">
                                      <a:solidFill>
                                        <a:schemeClr val="dk1"/>
                                      </a:solidFill>
                                      <a:effectLst/>
                                      <a:latin typeface="Cambria Math"/>
                                      <a:ea typeface="+mn-ea"/>
                                      <a:cs typeface="Arial" panose="020B0604020202020204" pitchFamily="34" charset="0"/>
                                    </a:rPr>
                                    <m:t>𝐥𝐧</m:t>
                                  </m:r>
                                </m:fName>
                                <m:e>
                                  <m:r>
                                    <a:rPr lang="en-GB" sz="1400" b="1" i="1" kern="1200" smtClean="0">
                                      <a:solidFill>
                                        <a:schemeClr val="dk1"/>
                                      </a:solidFill>
                                      <a:effectLst/>
                                      <a:latin typeface="Cambria Math"/>
                                      <a:ea typeface="+mn-ea"/>
                                      <a:cs typeface="Arial" panose="020B0604020202020204" pitchFamily="34" charset="0"/>
                                    </a:rPr>
                                    <m:t>𝒙</m:t>
                                  </m:r>
                                </m:e>
                              </m:func>
                            </m:oMath>
                          </a14:m>
                          <a:r>
                            <a:rPr lang="en-GB" sz="1400" b="1" kern="1200" dirty="0" smtClean="0">
                              <a:solidFill>
                                <a:schemeClr val="dk1"/>
                              </a:solidFill>
                              <a:effectLst/>
                              <a:latin typeface="Arial" panose="020B0604020202020204" pitchFamily="34" charset="0"/>
                              <a:ea typeface="+mn-ea"/>
                              <a:cs typeface="Arial" panose="020B0604020202020204" pitchFamily="34" charset="0"/>
                            </a:rPr>
                            <a:t>  and its graph</a:t>
                          </a:r>
                        </a:p>
                        <a:p>
                          <a:pPr marL="285750" indent="-285750" algn="just" eaLnBrk="0" hangingPunct="0">
                            <a:lnSpc>
                              <a:spcPct val="150000"/>
                            </a:lnSpc>
                            <a:buFont typeface="Arial" pitchFamily="34" charset="0"/>
                            <a:buChar char="•"/>
                          </a:pPr>
                          <a:endParaRPr lang="en-GB" sz="1400" kern="1200" dirty="0" smtClean="0">
                            <a:solidFill>
                              <a:schemeClr val="dk1"/>
                            </a:solidFill>
                            <a:effectLst/>
                            <a:latin typeface="Arial" panose="020B0604020202020204" pitchFamily="34" charset="0"/>
                            <a:ea typeface="+mn-ea"/>
                            <a:cs typeface="Arial" panose="020B0604020202020204" pitchFamily="34" charset="0"/>
                          </a:endParaRPr>
                        </a:p>
                        <a:p>
                          <a:pPr marL="285750" indent="-285750" algn="just">
                            <a:lnSpc>
                              <a:spcPct val="150000"/>
                            </a:lnSpc>
                            <a:buFont typeface="Arial" pitchFamily="34" charset="0"/>
                            <a:buChar char="•"/>
                          </a:pPr>
                          <a:r>
                            <a:rPr lang="en-GB" sz="1400" b="1" kern="1200" dirty="0" smtClean="0">
                              <a:solidFill>
                                <a:schemeClr val="dk1"/>
                              </a:solidFill>
                              <a:effectLst/>
                              <a:latin typeface="Arial" panose="020B0604020202020204" pitchFamily="34" charset="0"/>
                              <a:ea typeface="+mn-ea"/>
                              <a:cs typeface="Arial" panose="020B0604020202020204" pitchFamily="34" charset="0"/>
                            </a:rPr>
                            <a:t>Know and use </a:t>
                          </a:r>
                          <a14:m>
                            <m:oMath xmlns:m="http://schemas.openxmlformats.org/officeDocument/2006/math">
                              <m:func>
                                <m:funcPr>
                                  <m:ctrlPr>
                                    <a:rPr lang="en-GB" sz="1400" b="1" i="1" kern="1200" smtClean="0">
                                      <a:solidFill>
                                        <a:schemeClr val="dk1"/>
                                      </a:solidFill>
                                      <a:effectLst/>
                                      <a:latin typeface="Cambria Math" panose="02040503050406030204" pitchFamily="18" charset="0"/>
                                      <a:ea typeface="+mn-ea"/>
                                      <a:cs typeface="Arial" panose="020B0604020202020204" pitchFamily="34" charset="0"/>
                                    </a:rPr>
                                  </m:ctrlPr>
                                </m:funcPr>
                                <m:fName>
                                  <m:r>
                                    <a:rPr lang="en-GB" sz="1400" b="1" i="0" kern="1200" smtClean="0">
                                      <a:solidFill>
                                        <a:schemeClr val="dk1"/>
                                      </a:solidFill>
                                      <a:effectLst/>
                                      <a:latin typeface="Cambria Math"/>
                                      <a:ea typeface="+mn-ea"/>
                                      <a:cs typeface="Arial" panose="020B0604020202020204" pitchFamily="34" charset="0"/>
                                    </a:rPr>
                                    <m:t>𝐥𝐧</m:t>
                                  </m:r>
                                </m:fName>
                                <m:e>
                                  <m:r>
                                    <a:rPr lang="en-GB" sz="1400" b="1" i="1" kern="1200" smtClean="0">
                                      <a:solidFill>
                                        <a:schemeClr val="dk1"/>
                                      </a:solidFill>
                                      <a:effectLst/>
                                      <a:latin typeface="Cambria Math"/>
                                      <a:ea typeface="+mn-ea"/>
                                      <a:cs typeface="Arial" panose="020B0604020202020204" pitchFamily="34" charset="0"/>
                                    </a:rPr>
                                    <m:t>𝒙</m:t>
                                  </m:r>
                                </m:e>
                              </m:func>
                            </m:oMath>
                          </a14:m>
                          <a:r>
                            <a:rPr lang="en-GB" sz="1400" b="1" kern="1200" dirty="0" smtClean="0">
                              <a:solidFill>
                                <a:schemeClr val="dk1"/>
                              </a:solidFill>
                              <a:effectLst/>
                              <a:latin typeface="Arial" panose="020B0604020202020204" pitchFamily="34" charset="0"/>
                              <a:ea typeface="+mn-ea"/>
                              <a:cs typeface="Arial" panose="020B0604020202020204" pitchFamily="34" charset="0"/>
                            </a:rPr>
                            <a:t> as the inverse function of </a:t>
                          </a:r>
                          <a14:m>
                            <m:oMath xmlns:m="http://schemas.openxmlformats.org/officeDocument/2006/math">
                              <m:sSup>
                                <m:sSupPr>
                                  <m:ctrlPr>
                                    <a:rPr lang="en-GB" sz="1400" b="1" i="1" kern="1200" smtClean="0">
                                      <a:solidFill>
                                        <a:schemeClr val="dk1"/>
                                      </a:solidFill>
                                      <a:effectLst/>
                                      <a:latin typeface="Cambria Math" panose="02040503050406030204" pitchFamily="18" charset="0"/>
                                      <a:ea typeface="+mn-ea"/>
                                      <a:cs typeface="Arial" panose="020B0604020202020204" pitchFamily="34" charset="0"/>
                                    </a:rPr>
                                  </m:ctrlPr>
                                </m:sSupPr>
                                <m:e>
                                  <m:r>
                                    <a:rPr lang="en-GB" sz="1400" b="1" i="0" kern="1200" smtClean="0">
                                      <a:solidFill>
                                        <a:schemeClr val="dk1"/>
                                      </a:solidFill>
                                      <a:effectLst/>
                                      <a:latin typeface="Cambria Math"/>
                                      <a:ea typeface="+mn-ea"/>
                                      <a:cs typeface="Arial" panose="020B0604020202020204" pitchFamily="34" charset="0"/>
                                    </a:rPr>
                                    <m:t>𝐞</m:t>
                                  </m:r>
                                </m:e>
                                <m:sup>
                                  <m:r>
                                    <a:rPr lang="en-GB" sz="1400" b="1" i="1" kern="1200" smtClean="0">
                                      <a:solidFill>
                                        <a:schemeClr val="dk1"/>
                                      </a:solidFill>
                                      <a:effectLst/>
                                      <a:latin typeface="Cambria Math"/>
                                      <a:ea typeface="+mn-ea"/>
                                      <a:cs typeface="Arial" panose="020B0604020202020204" pitchFamily="34" charset="0"/>
                                    </a:rPr>
                                    <m:t>𝒙</m:t>
                                  </m:r>
                                </m:sup>
                              </m:sSup>
                            </m:oMath>
                          </a14:m>
                          <a:r>
                            <a:rPr lang="en-GB" sz="1400" b="1" kern="1200" dirty="0" smtClean="0">
                              <a:solidFill>
                                <a:schemeClr val="dk1"/>
                              </a:solidFill>
                              <a:effectLst/>
                              <a:latin typeface="Arial" panose="020B0604020202020204" pitchFamily="34" charset="0"/>
                              <a:ea typeface="+mn-ea"/>
                              <a:cs typeface="Arial" panose="020B0604020202020204" pitchFamily="34" charset="0"/>
                            </a:rPr>
                            <a:t> </a:t>
                          </a:r>
                          <a:br>
                            <a:rPr lang="en-GB" sz="1400" b="1" kern="1200" dirty="0" smtClean="0">
                              <a:solidFill>
                                <a:schemeClr val="dk1"/>
                              </a:solidFill>
                              <a:effectLst/>
                              <a:latin typeface="Arial" panose="020B0604020202020204" pitchFamily="34" charset="0"/>
                              <a:ea typeface="+mn-ea"/>
                              <a:cs typeface="Arial" panose="020B0604020202020204" pitchFamily="34" charset="0"/>
                            </a:rPr>
                          </a:br>
                          <a:endParaRPr lang="en-GB" sz="1400" dirty="0">
                            <a:latin typeface="Arial" panose="020B0604020202020204" pitchFamily="34" charset="0"/>
                            <a:cs typeface="Arial" panose="020B0604020202020204" pitchFamily="34" charset="0"/>
                          </a:endParaRPr>
                        </a:p>
                      </a:txBody>
                      <a:tcPr marT="45718" marB="45718"/>
                    </a:tc>
                    <a:tc>
                      <a:txBody>
                        <a:bodyPr/>
                        <a:lstStyle/>
                        <a:p>
                          <a:pPr marL="285750" marR="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endParaRPr lang="en-GB" sz="1600" b="1" kern="1200" dirty="0" smtClean="0">
                            <a:solidFill>
                              <a:schemeClr val="dk1"/>
                            </a:solidFill>
                            <a:latin typeface="+mn-lt"/>
                            <a:ea typeface="+mn-ea"/>
                            <a:cs typeface="Arial" pitchFamily="34" charset="0"/>
                          </a:endParaRPr>
                        </a:p>
                      </a:txBody>
                      <a:tcPr marT="45721" marB="45721"/>
                    </a:tc>
                    <a:extLst>
                      <a:ext uri="{0D108BD9-81ED-4DB2-BD59-A6C34878D82A}">
                        <a16:rowId xmlns:a16="http://schemas.microsoft.com/office/drawing/2014/main" val="10001"/>
                      </a:ext>
                    </a:extLst>
                  </a:tr>
                  <a:tr h="1133874">
                    <a:tc>
                      <a:txBody>
                        <a:bodyPr/>
                        <a:lstStyle/>
                        <a:p>
                          <a:pPr algn="ctr">
                            <a:lnSpc>
                              <a:spcPct val="100000"/>
                            </a:lnSpc>
                            <a:buFont typeface="Wingdings" pitchFamily="2" charset="2"/>
                            <a:buNone/>
                          </a:pPr>
                          <a:r>
                            <a:rPr lang="en-GB" sz="2100" b="0" kern="1200" dirty="0" smtClean="0">
                              <a:solidFill>
                                <a:schemeClr val="dk1"/>
                              </a:solidFill>
                              <a:latin typeface="Arial" pitchFamily="34" charset="0"/>
                              <a:ea typeface="+mn-ea"/>
                              <a:cs typeface="Arial" pitchFamily="34" charset="0"/>
                            </a:rPr>
                            <a:t>F4</a:t>
                          </a:r>
                        </a:p>
                      </a:txBody>
                      <a:tcPr marT="45718" marB="45718" vert="vert">
                        <a:solidFill>
                          <a:srgbClr val="FF66CC"/>
                        </a:solidFill>
                      </a:tcPr>
                    </a:tc>
                    <a:tc>
                      <a:txBody>
                        <a:bodyPr/>
                        <a:lstStyle/>
                        <a:p>
                          <a:pPr marL="285750" indent="-285750" algn="just" eaLnBrk="0" hangingPunct="0">
                            <a:lnSpc>
                              <a:spcPct val="150000"/>
                            </a:lnSpc>
                            <a:buFont typeface="Arial" pitchFamily="34" charset="0"/>
                            <a:buChar char="•"/>
                          </a:pPr>
                          <a:r>
                            <a:rPr lang="en-GB" sz="1400" b="1" kern="1200" dirty="0" smtClean="0">
                              <a:solidFill>
                                <a:schemeClr val="dk1"/>
                              </a:solidFill>
                              <a:effectLst/>
                              <a:latin typeface="Arial" panose="020B0604020202020204" pitchFamily="34" charset="0"/>
                              <a:ea typeface="+mn-ea"/>
                              <a:cs typeface="Arial" panose="020B0604020202020204" pitchFamily="34" charset="0"/>
                            </a:rPr>
                            <a:t>Understand and use the laws of logarithms:</a:t>
                          </a:r>
                        </a:p>
                        <a:p>
                          <a:pPr marL="285750" indent="-285750" algn="just" eaLnBrk="0" hangingPunct="0">
                            <a:lnSpc>
                              <a:spcPct val="150000"/>
                            </a:lnSpc>
                            <a:buFont typeface="Arial" pitchFamily="34" charset="0"/>
                            <a:buChar char="•"/>
                          </a:pPr>
                          <a:r>
                            <a:rPr lang="en-GB" sz="1400" b="1" kern="1200" dirty="0" smtClean="0">
                              <a:solidFill>
                                <a:schemeClr val="dk1"/>
                              </a:solidFill>
                              <a:effectLst/>
                              <a:latin typeface="Arial" panose="020B0604020202020204" pitchFamily="34" charset="0"/>
                              <a:ea typeface="+mn-ea"/>
                              <a:cs typeface="Arial" panose="020B0604020202020204" pitchFamily="34" charset="0"/>
                            </a:rPr>
                            <a:t>     </a:t>
                          </a:r>
                          <a14:m>
                            <m:oMath xmlns:m="http://schemas.openxmlformats.org/officeDocument/2006/math">
                              <m:r>
                                <a:rPr lang="en-GB" sz="1400" b="1" i="0" kern="1200" smtClean="0">
                                  <a:solidFill>
                                    <a:schemeClr val="dk1"/>
                                  </a:solidFill>
                                  <a:effectLst/>
                                  <a:latin typeface="Cambria Math"/>
                                  <a:ea typeface="+mn-ea"/>
                                  <a:cs typeface="Arial" panose="020B0604020202020204" pitchFamily="34" charset="0"/>
                                </a:rPr>
                                <m:t>𝐥𝐨𝐠</m:t>
                              </m:r>
                              <m:r>
                                <a:rPr lang="en-GB" sz="1400" b="1" i="1" kern="1200" baseline="-25000" smtClean="0">
                                  <a:solidFill>
                                    <a:schemeClr val="dk1"/>
                                  </a:solidFill>
                                  <a:effectLst/>
                                  <a:latin typeface="Cambria Math"/>
                                  <a:ea typeface="+mn-ea"/>
                                  <a:cs typeface="Arial" panose="020B0604020202020204" pitchFamily="34" charset="0"/>
                                </a:rPr>
                                <m:t>𝒂</m:t>
                              </m:r>
                              <m:r>
                                <a:rPr lang="en-GB" sz="1400" b="1" i="0" kern="1200" baseline="-25000" smtClean="0">
                                  <a:solidFill>
                                    <a:schemeClr val="dk1"/>
                                  </a:solidFill>
                                  <a:effectLst/>
                                  <a:latin typeface="Cambria Math"/>
                                  <a:ea typeface="+mn-ea"/>
                                  <a:cs typeface="Arial" panose="020B0604020202020204" pitchFamily="34" charset="0"/>
                                </a:rPr>
                                <m:t> </m:t>
                              </m:r>
                              <m:r>
                                <a:rPr lang="en-GB" sz="1400" b="1" i="1" kern="1200" dirty="0" smtClean="0">
                                  <a:solidFill>
                                    <a:schemeClr val="dk1"/>
                                  </a:solidFill>
                                  <a:effectLst/>
                                  <a:latin typeface="Cambria Math"/>
                                  <a:ea typeface="+mn-ea"/>
                                  <a:cs typeface="Arial" panose="020B0604020202020204" pitchFamily="34" charset="0"/>
                                </a:rPr>
                                <m:t>𝒙</m:t>
                              </m:r>
                              <m:r>
                                <a:rPr lang="en-GB" sz="1400" b="1" i="1" kern="1200" dirty="0" smtClean="0">
                                  <a:solidFill>
                                    <a:schemeClr val="dk1"/>
                                  </a:solidFill>
                                  <a:effectLst/>
                                  <a:latin typeface="Cambria Math"/>
                                  <a:ea typeface="+mn-ea"/>
                                  <a:cs typeface="Arial" panose="020B0604020202020204" pitchFamily="34" charset="0"/>
                                </a:rPr>
                                <m:t>+</m:t>
                              </m:r>
                              <m:r>
                                <a:rPr lang="en-GB" sz="1400" b="1" i="0" kern="1200" smtClean="0">
                                  <a:solidFill>
                                    <a:schemeClr val="dk1"/>
                                  </a:solidFill>
                                  <a:effectLst/>
                                  <a:latin typeface="Cambria Math"/>
                                  <a:ea typeface="+mn-ea"/>
                                  <a:cs typeface="Arial" panose="020B0604020202020204" pitchFamily="34" charset="0"/>
                                </a:rPr>
                                <m:t>𝐥𝐨𝐠</m:t>
                              </m:r>
                              <m:r>
                                <a:rPr lang="en-GB" sz="1400" b="1" i="1" kern="1200" baseline="-25000" smtClean="0">
                                  <a:solidFill>
                                    <a:schemeClr val="dk1"/>
                                  </a:solidFill>
                                  <a:effectLst/>
                                  <a:latin typeface="Cambria Math"/>
                                  <a:ea typeface="+mn-ea"/>
                                  <a:cs typeface="Arial" panose="020B0604020202020204" pitchFamily="34" charset="0"/>
                                </a:rPr>
                                <m:t>𝒂</m:t>
                              </m:r>
                            </m:oMath>
                          </a14:m>
                          <a:r>
                            <a:rPr lang="en-GB" sz="1400" b="1" kern="1200" dirty="0" smtClean="0">
                              <a:solidFill>
                                <a:schemeClr val="dk1"/>
                              </a:solidFill>
                              <a:effectLst/>
                              <a:latin typeface="Arial" panose="020B0604020202020204" pitchFamily="34" charset="0"/>
                              <a:ea typeface="+mn-ea"/>
                              <a:cs typeface="Arial" panose="020B0604020202020204" pitchFamily="34" charset="0"/>
                            </a:rPr>
                            <a:t> </a:t>
                          </a:r>
                          <a14:m>
                            <m:oMath xmlns:m="http://schemas.openxmlformats.org/officeDocument/2006/math">
                              <m:r>
                                <a:rPr lang="en-GB" sz="1400" b="1" i="1" kern="1200" dirty="0" smtClean="0">
                                  <a:solidFill>
                                    <a:schemeClr val="dk1"/>
                                  </a:solidFill>
                                  <a:effectLst/>
                                  <a:latin typeface="Cambria Math"/>
                                  <a:ea typeface="+mn-ea"/>
                                  <a:cs typeface="Arial" panose="020B0604020202020204" pitchFamily="34" charset="0"/>
                                </a:rPr>
                                <m:t>𝒚</m:t>
                              </m:r>
                              <m:r>
                                <a:rPr lang="en-GB" sz="1400" b="1" i="1" kern="1200" dirty="0" smtClean="0">
                                  <a:solidFill>
                                    <a:schemeClr val="dk1"/>
                                  </a:solidFill>
                                  <a:effectLst/>
                                  <a:latin typeface="Cambria Math"/>
                                  <a:ea typeface="+mn-ea"/>
                                  <a:cs typeface="Arial" panose="020B0604020202020204" pitchFamily="34" charset="0"/>
                                </a:rPr>
                                <m:t>=</m:t>
                              </m:r>
                              <m:r>
                                <a:rPr lang="en-GB" sz="1400" b="1" i="0" kern="1200" smtClean="0">
                                  <a:solidFill>
                                    <a:schemeClr val="dk1"/>
                                  </a:solidFill>
                                  <a:effectLst/>
                                  <a:latin typeface="Cambria Math"/>
                                  <a:ea typeface="+mn-ea"/>
                                  <a:cs typeface="Arial" panose="020B0604020202020204" pitchFamily="34" charset="0"/>
                                </a:rPr>
                                <m:t>𝐥𝐨𝐠</m:t>
                              </m:r>
                              <m:r>
                                <a:rPr lang="en-GB" sz="1400" b="1" i="1" kern="1200" baseline="-25000" smtClean="0">
                                  <a:solidFill>
                                    <a:schemeClr val="dk1"/>
                                  </a:solidFill>
                                  <a:effectLst/>
                                  <a:latin typeface="Cambria Math"/>
                                  <a:ea typeface="+mn-ea"/>
                                  <a:cs typeface="Arial" panose="020B0604020202020204" pitchFamily="34" charset="0"/>
                                </a:rPr>
                                <m:t>𝒂</m:t>
                              </m:r>
                              <m:d>
                                <m:dPr>
                                  <m:ctrlPr>
                                    <a:rPr lang="en-GB" sz="1400" b="1" i="1" kern="1200" dirty="0" smtClean="0">
                                      <a:solidFill>
                                        <a:schemeClr val="dk1"/>
                                      </a:solidFill>
                                      <a:effectLst/>
                                      <a:latin typeface="Cambria Math" panose="02040503050406030204" pitchFamily="18" charset="0"/>
                                      <a:ea typeface="+mn-ea"/>
                                      <a:cs typeface="Arial" panose="020B0604020202020204" pitchFamily="34" charset="0"/>
                                    </a:rPr>
                                  </m:ctrlPr>
                                </m:dPr>
                                <m:e>
                                  <m:r>
                                    <a:rPr lang="en-GB" sz="1400" b="1" i="1" kern="1200" dirty="0" smtClean="0">
                                      <a:solidFill>
                                        <a:schemeClr val="dk1"/>
                                      </a:solidFill>
                                      <a:effectLst/>
                                      <a:latin typeface="Cambria Math"/>
                                      <a:ea typeface="+mn-ea"/>
                                      <a:cs typeface="Arial" panose="020B0604020202020204" pitchFamily="34" charset="0"/>
                                    </a:rPr>
                                    <m:t>𝒙𝒚</m:t>
                                  </m:r>
                                </m:e>
                              </m:d>
                            </m:oMath>
                          </a14:m>
                          <a:r>
                            <a:rPr lang="en-GB" sz="1400" b="1" kern="1200" dirty="0" smtClean="0">
                              <a:solidFill>
                                <a:schemeClr val="dk1"/>
                              </a:solidFill>
                              <a:effectLst/>
                              <a:latin typeface="Arial" panose="020B0604020202020204" pitchFamily="34" charset="0"/>
                              <a:ea typeface="+mn-ea"/>
                              <a:cs typeface="Arial" panose="020B0604020202020204" pitchFamily="34" charset="0"/>
                            </a:rPr>
                            <a:t> ; </a:t>
                          </a:r>
                          <a14:m>
                            <m:oMath xmlns:m="http://schemas.openxmlformats.org/officeDocument/2006/math">
                              <m:r>
                                <a:rPr lang="en-GB" sz="1400" b="1" i="0" kern="1200" smtClean="0">
                                  <a:solidFill>
                                    <a:schemeClr val="dk1"/>
                                  </a:solidFill>
                                  <a:effectLst/>
                                  <a:latin typeface="Cambria Math"/>
                                  <a:ea typeface="+mn-ea"/>
                                  <a:cs typeface="Arial" panose="020B0604020202020204" pitchFamily="34" charset="0"/>
                                </a:rPr>
                                <m:t>𝐥𝐨𝐠</m:t>
                              </m:r>
                              <m:r>
                                <a:rPr lang="en-GB" sz="1400" b="1" i="1" kern="1200" baseline="-25000" smtClean="0">
                                  <a:solidFill>
                                    <a:schemeClr val="dk1"/>
                                  </a:solidFill>
                                  <a:effectLst/>
                                  <a:latin typeface="Cambria Math"/>
                                  <a:ea typeface="+mn-ea"/>
                                  <a:cs typeface="Arial" panose="020B0604020202020204" pitchFamily="34" charset="0"/>
                                </a:rPr>
                                <m:t>𝒂</m:t>
                              </m:r>
                            </m:oMath>
                          </a14:m>
                          <a:r>
                            <a:rPr lang="en-GB" sz="1400" b="1" kern="1200" dirty="0" smtClean="0">
                              <a:solidFill>
                                <a:schemeClr val="dk1"/>
                              </a:solidFill>
                              <a:effectLst/>
                              <a:latin typeface="Arial" panose="020B0604020202020204" pitchFamily="34" charset="0"/>
                              <a:ea typeface="+mn-ea"/>
                              <a:cs typeface="Arial" panose="020B0604020202020204" pitchFamily="34" charset="0"/>
                            </a:rPr>
                            <a:t> </a:t>
                          </a:r>
                          <a14:m>
                            <m:oMath xmlns:m="http://schemas.openxmlformats.org/officeDocument/2006/math">
                              <m:r>
                                <a:rPr lang="en-GB" sz="1400" b="1" i="1" kern="1200" dirty="0" smtClean="0">
                                  <a:solidFill>
                                    <a:schemeClr val="dk1"/>
                                  </a:solidFill>
                                  <a:effectLst/>
                                  <a:latin typeface="Cambria Math"/>
                                  <a:ea typeface="+mn-ea"/>
                                  <a:cs typeface="Arial" panose="020B0604020202020204" pitchFamily="34" charset="0"/>
                                </a:rPr>
                                <m:t>𝒙</m:t>
                              </m:r>
                              <m:r>
                                <a:rPr lang="en-GB" sz="1400" b="1" i="1" kern="1200" dirty="0" smtClean="0">
                                  <a:solidFill>
                                    <a:schemeClr val="dk1"/>
                                  </a:solidFill>
                                  <a:effectLst/>
                                  <a:latin typeface="Cambria Math"/>
                                  <a:ea typeface="+mn-ea"/>
                                  <a:cs typeface="Arial" panose="020B0604020202020204" pitchFamily="34" charset="0"/>
                                </a:rPr>
                                <m:t>−</m:t>
                              </m:r>
                              <m:r>
                                <a:rPr lang="en-GB" sz="1400" b="1" i="0" kern="1200" smtClean="0">
                                  <a:solidFill>
                                    <a:schemeClr val="dk1"/>
                                  </a:solidFill>
                                  <a:effectLst/>
                                  <a:latin typeface="Cambria Math"/>
                                  <a:ea typeface="+mn-ea"/>
                                  <a:cs typeface="Arial" panose="020B0604020202020204" pitchFamily="34" charset="0"/>
                                </a:rPr>
                                <m:t>𝐥𝐨𝐠</m:t>
                              </m:r>
                              <m:r>
                                <a:rPr lang="en-GB" sz="1400" b="1" i="1" kern="1200" baseline="-25000" smtClean="0">
                                  <a:solidFill>
                                    <a:schemeClr val="dk1"/>
                                  </a:solidFill>
                                  <a:effectLst/>
                                  <a:latin typeface="Cambria Math"/>
                                  <a:ea typeface="+mn-ea"/>
                                  <a:cs typeface="Arial" panose="020B0604020202020204" pitchFamily="34" charset="0"/>
                                </a:rPr>
                                <m:t>𝒂</m:t>
                              </m:r>
                            </m:oMath>
                          </a14:m>
                          <a:r>
                            <a:rPr lang="en-GB" sz="1400" b="1" kern="1200" dirty="0" smtClean="0">
                              <a:solidFill>
                                <a:schemeClr val="dk1"/>
                              </a:solidFill>
                              <a:effectLst/>
                              <a:latin typeface="Arial" panose="020B0604020202020204" pitchFamily="34" charset="0"/>
                              <a:ea typeface="+mn-ea"/>
                              <a:cs typeface="Arial" panose="020B0604020202020204" pitchFamily="34" charset="0"/>
                            </a:rPr>
                            <a:t> </a:t>
                          </a:r>
                          <a14:m>
                            <m:oMath xmlns:m="http://schemas.openxmlformats.org/officeDocument/2006/math">
                              <m:r>
                                <a:rPr lang="en-GB" sz="1400" b="1" i="0" kern="1200" baseline="0" dirty="0" smtClean="0">
                                  <a:solidFill>
                                    <a:schemeClr val="dk1"/>
                                  </a:solidFill>
                                  <a:effectLst/>
                                  <a:latin typeface="Cambria Math"/>
                                  <a:ea typeface="+mn-ea"/>
                                  <a:cs typeface="Arial" panose="020B0604020202020204" pitchFamily="34" charset="0"/>
                                </a:rPr>
                                <m:t> </m:t>
                              </m:r>
                              <m:r>
                                <a:rPr lang="en-GB" sz="1400" b="1" i="1" kern="1200" dirty="0" smtClean="0">
                                  <a:solidFill>
                                    <a:schemeClr val="dk1"/>
                                  </a:solidFill>
                                  <a:effectLst/>
                                  <a:latin typeface="Cambria Math"/>
                                  <a:ea typeface="+mn-ea"/>
                                  <a:cs typeface="Arial" panose="020B0604020202020204" pitchFamily="34" charset="0"/>
                                </a:rPr>
                                <m:t>𝒚</m:t>
                              </m:r>
                              <m:r>
                                <a:rPr lang="en-GB" sz="1400" b="1" i="1" kern="1200" dirty="0" smtClean="0">
                                  <a:solidFill>
                                    <a:schemeClr val="dk1"/>
                                  </a:solidFill>
                                  <a:effectLst/>
                                  <a:latin typeface="Cambria Math"/>
                                  <a:ea typeface="+mn-ea"/>
                                  <a:cs typeface="Arial" panose="020B0604020202020204" pitchFamily="34" charset="0"/>
                                </a:rPr>
                                <m:t>=</m:t>
                              </m:r>
                              <m:r>
                                <a:rPr lang="en-GB" sz="1400" b="1" i="0" kern="1200" smtClean="0">
                                  <a:solidFill>
                                    <a:schemeClr val="dk1"/>
                                  </a:solidFill>
                                  <a:effectLst/>
                                  <a:latin typeface="Cambria Math"/>
                                  <a:ea typeface="+mn-ea"/>
                                  <a:cs typeface="Arial" panose="020B0604020202020204" pitchFamily="34" charset="0"/>
                                </a:rPr>
                                <m:t>𝐥𝐨𝐠</m:t>
                              </m:r>
                              <m:r>
                                <a:rPr lang="en-GB" sz="1400" b="1" i="1" kern="1200" baseline="-25000" smtClean="0">
                                  <a:solidFill>
                                    <a:schemeClr val="dk1"/>
                                  </a:solidFill>
                                  <a:effectLst/>
                                  <a:latin typeface="Cambria Math"/>
                                  <a:ea typeface="+mn-ea"/>
                                  <a:cs typeface="Arial" panose="020B0604020202020204" pitchFamily="34" charset="0"/>
                                </a:rPr>
                                <m:t>𝒂</m:t>
                              </m:r>
                            </m:oMath>
                          </a14:m>
                          <a:r>
                            <a:rPr lang="en-GB" sz="1400" b="1" kern="1200" dirty="0" smtClean="0">
                              <a:solidFill>
                                <a:schemeClr val="dk1"/>
                              </a:solidFill>
                              <a:effectLst/>
                              <a:latin typeface="Arial" panose="020B0604020202020204" pitchFamily="34" charset="0"/>
                              <a:ea typeface="+mn-ea"/>
                              <a:cs typeface="Arial" panose="020B0604020202020204" pitchFamily="34" charset="0"/>
                            </a:rPr>
                            <a:t> </a:t>
                          </a:r>
                          <a14:m>
                            <m:oMath xmlns:m="http://schemas.openxmlformats.org/officeDocument/2006/math">
                              <m:d>
                                <m:dPr>
                                  <m:ctrlPr>
                                    <a:rPr lang="en-GB" sz="1400" b="1" i="1" kern="1200" dirty="0" smtClean="0">
                                      <a:solidFill>
                                        <a:schemeClr val="dk1"/>
                                      </a:solidFill>
                                      <a:effectLst/>
                                      <a:latin typeface="Cambria Math" panose="02040503050406030204" pitchFamily="18" charset="0"/>
                                      <a:ea typeface="+mn-ea"/>
                                      <a:cs typeface="Arial" panose="020B0604020202020204" pitchFamily="34" charset="0"/>
                                    </a:rPr>
                                  </m:ctrlPr>
                                </m:dPr>
                                <m:e>
                                  <m:f>
                                    <m:fPr>
                                      <m:ctrlPr>
                                        <a:rPr lang="en-GB" sz="1400" b="1" i="1" kern="1200" dirty="0" smtClean="0">
                                          <a:solidFill>
                                            <a:schemeClr val="dk1"/>
                                          </a:solidFill>
                                          <a:effectLst/>
                                          <a:latin typeface="Cambria Math" panose="02040503050406030204" pitchFamily="18" charset="0"/>
                                          <a:ea typeface="+mn-ea"/>
                                          <a:cs typeface="Arial" panose="020B0604020202020204" pitchFamily="34" charset="0"/>
                                        </a:rPr>
                                      </m:ctrlPr>
                                    </m:fPr>
                                    <m:num>
                                      <m:r>
                                        <a:rPr lang="en-GB" sz="1400" b="1" i="1" kern="1200" dirty="0" smtClean="0">
                                          <a:solidFill>
                                            <a:schemeClr val="dk1"/>
                                          </a:solidFill>
                                          <a:effectLst/>
                                          <a:latin typeface="Cambria Math"/>
                                          <a:ea typeface="+mn-ea"/>
                                          <a:cs typeface="Arial" panose="020B0604020202020204" pitchFamily="34" charset="0"/>
                                        </a:rPr>
                                        <m:t>𝒙</m:t>
                                      </m:r>
                                    </m:num>
                                    <m:den>
                                      <m:r>
                                        <a:rPr lang="en-GB" sz="1400" b="1" i="1" kern="1200" dirty="0" smtClean="0">
                                          <a:solidFill>
                                            <a:schemeClr val="dk1"/>
                                          </a:solidFill>
                                          <a:effectLst/>
                                          <a:latin typeface="Cambria Math"/>
                                          <a:ea typeface="+mn-ea"/>
                                          <a:cs typeface="Arial" panose="020B0604020202020204" pitchFamily="34" charset="0"/>
                                        </a:rPr>
                                        <m:t>𝒚</m:t>
                                      </m:r>
                                    </m:den>
                                  </m:f>
                                </m:e>
                              </m:d>
                            </m:oMath>
                          </a14:m>
                          <a:r>
                            <a:rPr lang="en-GB" sz="1400" b="1" kern="1200" dirty="0" smtClean="0">
                              <a:solidFill>
                                <a:schemeClr val="dk1"/>
                              </a:solidFill>
                              <a:effectLst/>
                              <a:latin typeface="Arial" panose="020B0604020202020204" pitchFamily="34" charset="0"/>
                              <a:ea typeface="+mn-ea"/>
                              <a:cs typeface="Arial" panose="020B0604020202020204" pitchFamily="34" charset="0"/>
                            </a:rPr>
                            <a:t> ; </a:t>
                          </a:r>
                          <a14:m>
                            <m:oMath xmlns:m="http://schemas.openxmlformats.org/officeDocument/2006/math">
                              <m:r>
                                <a:rPr lang="en-GB" sz="1400" b="1" i="0" kern="1200" smtClean="0">
                                  <a:solidFill>
                                    <a:schemeClr val="dk1"/>
                                  </a:solidFill>
                                  <a:effectLst/>
                                  <a:latin typeface="Cambria Math"/>
                                  <a:ea typeface="+mn-ea"/>
                                  <a:cs typeface="Arial" panose="020B0604020202020204" pitchFamily="34" charset="0"/>
                                </a:rPr>
                                <m:t>      </m:t>
                              </m:r>
                              <m:r>
                                <a:rPr lang="en-GB" sz="1400" b="1" i="1" kern="1200" smtClean="0">
                                  <a:solidFill>
                                    <a:schemeClr val="dk1"/>
                                  </a:solidFill>
                                  <a:effectLst/>
                                  <a:latin typeface="Cambria Math"/>
                                  <a:ea typeface="+mn-ea"/>
                                  <a:cs typeface="Arial" panose="020B0604020202020204" pitchFamily="34" charset="0"/>
                                </a:rPr>
                                <m:t>𝒌</m:t>
                              </m:r>
                              <m:r>
                                <a:rPr lang="en-GB" sz="1400" b="1" i="0" kern="1200" smtClean="0">
                                  <a:solidFill>
                                    <a:schemeClr val="dk1"/>
                                  </a:solidFill>
                                  <a:effectLst/>
                                  <a:latin typeface="Cambria Math"/>
                                  <a:ea typeface="+mn-ea"/>
                                  <a:cs typeface="Arial" panose="020B0604020202020204" pitchFamily="34" charset="0"/>
                                </a:rPr>
                                <m:t> </m:t>
                              </m:r>
                              <m:r>
                                <a:rPr lang="en-GB" sz="1400" b="1" i="0" kern="1200" smtClean="0">
                                  <a:solidFill>
                                    <a:schemeClr val="dk1"/>
                                  </a:solidFill>
                                  <a:effectLst/>
                                  <a:latin typeface="Cambria Math"/>
                                  <a:ea typeface="+mn-ea"/>
                                  <a:cs typeface="Arial" panose="020B0604020202020204" pitchFamily="34" charset="0"/>
                                </a:rPr>
                                <m:t>𝐥𝐨𝐠</m:t>
                              </m:r>
                              <m:r>
                                <a:rPr lang="en-GB" sz="1400" b="1" i="1" kern="1200" baseline="-25000" smtClean="0">
                                  <a:solidFill>
                                    <a:schemeClr val="dk1"/>
                                  </a:solidFill>
                                  <a:effectLst/>
                                  <a:latin typeface="Cambria Math"/>
                                  <a:ea typeface="+mn-ea"/>
                                  <a:cs typeface="Arial" panose="020B0604020202020204" pitchFamily="34" charset="0"/>
                                </a:rPr>
                                <m:t>𝒂</m:t>
                              </m:r>
                            </m:oMath>
                          </a14:m>
                          <a:r>
                            <a:rPr lang="en-GB" sz="1400" b="1" i="1" kern="1200" dirty="0" smtClean="0">
                              <a:solidFill>
                                <a:schemeClr val="dk1"/>
                              </a:solidFill>
                              <a:effectLst/>
                              <a:latin typeface="Arial" panose="020B0604020202020204" pitchFamily="34" charset="0"/>
                              <a:ea typeface="+mn-ea"/>
                              <a:cs typeface="Arial" panose="020B0604020202020204" pitchFamily="34" charset="0"/>
                            </a:rPr>
                            <a:t> </a:t>
                          </a:r>
                          <a14:m>
                            <m:oMath xmlns:m="http://schemas.openxmlformats.org/officeDocument/2006/math">
                              <m:r>
                                <a:rPr lang="en-GB" sz="1400" b="1" i="1" kern="1200" dirty="0" smtClean="0">
                                  <a:solidFill>
                                    <a:schemeClr val="dk1"/>
                                  </a:solidFill>
                                  <a:effectLst/>
                                  <a:latin typeface="Cambria Math"/>
                                  <a:ea typeface="+mn-ea"/>
                                  <a:cs typeface="Arial" panose="020B0604020202020204" pitchFamily="34" charset="0"/>
                                </a:rPr>
                                <m:t> </m:t>
                              </m:r>
                              <m:r>
                                <a:rPr lang="en-GB" sz="1400" b="1" i="1" kern="1200" dirty="0" smtClean="0">
                                  <a:solidFill>
                                    <a:schemeClr val="dk1"/>
                                  </a:solidFill>
                                  <a:effectLst/>
                                  <a:latin typeface="Cambria Math"/>
                                  <a:ea typeface="+mn-ea"/>
                                  <a:cs typeface="Arial" panose="020B0604020202020204" pitchFamily="34" charset="0"/>
                                </a:rPr>
                                <m:t>𝒙</m:t>
                              </m:r>
                              <m:r>
                                <a:rPr lang="en-GB" sz="1400" b="1" i="1" kern="1200" dirty="0" smtClean="0">
                                  <a:solidFill>
                                    <a:schemeClr val="dk1"/>
                                  </a:solidFill>
                                  <a:effectLst/>
                                  <a:latin typeface="Cambria Math"/>
                                  <a:ea typeface="+mn-ea"/>
                                  <a:cs typeface="Arial" panose="020B0604020202020204" pitchFamily="34" charset="0"/>
                                </a:rPr>
                                <m:t>=</m:t>
                              </m:r>
                              <m:r>
                                <a:rPr lang="en-GB" sz="1400" b="1" i="0" kern="1200" smtClean="0">
                                  <a:solidFill>
                                    <a:schemeClr val="dk1"/>
                                  </a:solidFill>
                                  <a:effectLst/>
                                  <a:latin typeface="Cambria Math"/>
                                  <a:ea typeface="+mn-ea"/>
                                  <a:cs typeface="Arial" panose="020B0604020202020204" pitchFamily="34" charset="0"/>
                                </a:rPr>
                                <m:t>𝐥𝐨𝐠</m:t>
                              </m:r>
                              <m:r>
                                <a:rPr lang="en-GB" sz="1400" b="1" i="1" kern="1200" baseline="-25000" smtClean="0">
                                  <a:solidFill>
                                    <a:schemeClr val="dk1"/>
                                  </a:solidFill>
                                  <a:effectLst/>
                                  <a:latin typeface="Cambria Math"/>
                                  <a:ea typeface="+mn-ea"/>
                                  <a:cs typeface="Arial" panose="020B0604020202020204" pitchFamily="34" charset="0"/>
                                </a:rPr>
                                <m:t>𝒂</m:t>
                              </m:r>
                            </m:oMath>
                          </a14:m>
                          <a:r>
                            <a:rPr lang="en-GB" sz="1400" b="1" i="1" kern="1200" dirty="0" smtClean="0">
                              <a:solidFill>
                                <a:schemeClr val="dk1"/>
                              </a:solidFill>
                              <a:effectLst/>
                              <a:latin typeface="Arial" panose="020B0604020202020204" pitchFamily="34" charset="0"/>
                              <a:ea typeface="+mn-ea"/>
                              <a:cs typeface="Arial" panose="020B0604020202020204" pitchFamily="34" charset="0"/>
                            </a:rPr>
                            <a:t> </a:t>
                          </a:r>
                          <a14:m>
                            <m:oMath xmlns:m="http://schemas.openxmlformats.org/officeDocument/2006/math">
                              <m:sSup>
                                <m:sSupPr>
                                  <m:ctrlPr>
                                    <a:rPr lang="en-GB" sz="1400" b="1" i="1" kern="1200" dirty="0" smtClean="0">
                                      <a:solidFill>
                                        <a:schemeClr val="dk1"/>
                                      </a:solidFill>
                                      <a:effectLst/>
                                      <a:latin typeface="Cambria Math" panose="02040503050406030204" pitchFamily="18" charset="0"/>
                                      <a:ea typeface="+mn-ea"/>
                                      <a:cs typeface="Arial" panose="020B0604020202020204" pitchFamily="34" charset="0"/>
                                    </a:rPr>
                                  </m:ctrlPr>
                                </m:sSupPr>
                                <m:e>
                                  <m:r>
                                    <a:rPr lang="en-GB" sz="1400" b="1" i="1" kern="1200" dirty="0" smtClean="0">
                                      <a:solidFill>
                                        <a:schemeClr val="dk1"/>
                                      </a:solidFill>
                                      <a:effectLst/>
                                      <a:latin typeface="Cambria Math"/>
                                      <a:ea typeface="+mn-ea"/>
                                      <a:cs typeface="Arial" panose="020B0604020202020204" pitchFamily="34" charset="0"/>
                                    </a:rPr>
                                    <m:t>𝒙</m:t>
                                  </m:r>
                                </m:e>
                                <m:sup>
                                  <m:r>
                                    <a:rPr lang="en-GB" sz="1400" b="1" i="1" kern="1200" dirty="0" smtClean="0">
                                      <a:solidFill>
                                        <a:schemeClr val="dk1"/>
                                      </a:solidFill>
                                      <a:effectLst/>
                                      <a:latin typeface="Cambria Math"/>
                                      <a:ea typeface="+mn-ea"/>
                                      <a:cs typeface="Arial" panose="020B0604020202020204" pitchFamily="34" charset="0"/>
                                    </a:rPr>
                                    <m:t>𝒌</m:t>
                                  </m:r>
                                </m:sup>
                              </m:sSup>
                            </m:oMath>
                          </a14:m>
                          <a:endParaRPr lang="en-GB" sz="1400" b="0" kern="1200" dirty="0" smtClean="0">
                            <a:solidFill>
                              <a:schemeClr val="dk1"/>
                            </a:solidFill>
                            <a:latin typeface="Arial" panose="020B0604020202020204" pitchFamily="34" charset="0"/>
                            <a:ea typeface="+mn-ea"/>
                            <a:cs typeface="Arial" panose="020B0604020202020204" pitchFamily="34" charset="0"/>
                          </a:endParaRPr>
                        </a:p>
                        <a:p>
                          <a:pPr marL="285750" marR="0" lvl="0" indent="-285750" algn="just" defTabSz="914400" rtl="0" eaLnBrk="0" fontAlgn="auto" latinLnBrk="0" hangingPunct="0">
                            <a:lnSpc>
                              <a:spcPct val="150000"/>
                            </a:lnSpc>
                            <a:spcBef>
                              <a:spcPts val="0"/>
                            </a:spcBef>
                            <a:spcAft>
                              <a:spcPts val="0"/>
                            </a:spcAft>
                            <a:buClrTx/>
                            <a:buSzTx/>
                            <a:buFont typeface="Arial" pitchFamily="34" charset="0"/>
                            <a:buChar char="•"/>
                            <a:tabLst/>
                            <a:defRPr/>
                          </a:pPr>
                          <a:r>
                            <a:rPr kumimoji="0" lang="en-GB"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(including, for example </a:t>
                          </a:r>
                          <a14:m>
                            <m:oMath xmlns:m="http://schemas.openxmlformats.org/officeDocument/2006/math">
                              <m:r>
                                <a:rPr kumimoji="0" lang="en-GB" sz="1400" b="1" i="1" u="none" strike="noStrike" kern="1200" cap="none" spc="0" normalizeH="0" baseline="0" noProof="0" smtClean="0">
                                  <a:ln>
                                    <a:noFill/>
                                  </a:ln>
                                  <a:solidFill>
                                    <a:prstClr val="black"/>
                                  </a:solidFill>
                                  <a:effectLst/>
                                  <a:uLnTx/>
                                  <a:uFillTx/>
                                  <a:latin typeface="Cambria Math"/>
                                  <a:ea typeface="+mn-ea"/>
                                  <a:cs typeface="Arial" panose="020B0604020202020204" pitchFamily="34" charset="0"/>
                                </a:rPr>
                                <m:t>𝒌</m:t>
                              </m:r>
                              <m:r>
                                <a:rPr kumimoji="0" lang="en-GB" sz="1400" b="1" i="1" u="none" strike="noStrike" kern="1200" cap="none" spc="0" normalizeH="0" baseline="0" noProof="0" smtClean="0">
                                  <a:ln>
                                    <a:noFill/>
                                  </a:ln>
                                  <a:solidFill>
                                    <a:prstClr val="black"/>
                                  </a:solidFill>
                                  <a:effectLst/>
                                  <a:uLnTx/>
                                  <a:uFillTx/>
                                  <a:latin typeface="Cambria Math"/>
                                  <a:ea typeface="+mn-ea"/>
                                  <a:cs typeface="Arial" panose="020B0604020202020204" pitchFamily="34" charset="0"/>
                                </a:rPr>
                                <m:t>=−</m:t>
                              </m:r>
                              <m:r>
                                <a:rPr kumimoji="0" lang="en-GB" sz="1400" b="1" i="1" u="none" strike="noStrike" kern="1200" cap="none" spc="0" normalizeH="0" baseline="0" noProof="0" smtClean="0">
                                  <a:ln>
                                    <a:noFill/>
                                  </a:ln>
                                  <a:solidFill>
                                    <a:prstClr val="black"/>
                                  </a:solidFill>
                                  <a:effectLst/>
                                  <a:uLnTx/>
                                  <a:uFillTx/>
                                  <a:latin typeface="Cambria Math"/>
                                  <a:ea typeface="+mn-ea"/>
                                  <a:cs typeface="Arial" panose="020B0604020202020204" pitchFamily="34" charset="0"/>
                                </a:rPr>
                                <m:t>𝟏</m:t>
                              </m:r>
                            </m:oMath>
                          </a14:m>
                          <a:r>
                            <a:rPr kumimoji="0" lang="en-GB"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and </a:t>
                          </a:r>
                          <a14:m>
                            <m:oMath xmlns:m="http://schemas.openxmlformats.org/officeDocument/2006/math">
                              <m:r>
                                <a:rPr kumimoji="0" lang="en-GB" sz="1400" b="1" i="1" u="none" strike="noStrike" kern="1200" cap="none" spc="0" normalizeH="0" baseline="0" noProof="0" smtClean="0">
                                  <a:ln>
                                    <a:noFill/>
                                  </a:ln>
                                  <a:solidFill>
                                    <a:prstClr val="black"/>
                                  </a:solidFill>
                                  <a:effectLst/>
                                  <a:uLnTx/>
                                  <a:uFillTx/>
                                  <a:latin typeface="Cambria Math"/>
                                  <a:ea typeface="+mn-ea"/>
                                  <a:cs typeface="Arial" panose="020B0604020202020204" pitchFamily="34" charset="0"/>
                                </a:rPr>
                                <m:t>𝒌</m:t>
                              </m:r>
                              <m:r>
                                <a:rPr kumimoji="0" lang="en-GB" sz="1400" b="1" i="1" u="none" strike="noStrike" kern="1200" cap="none" spc="0" normalizeH="0" baseline="0" noProof="0" smtClean="0">
                                  <a:ln>
                                    <a:noFill/>
                                  </a:ln>
                                  <a:solidFill>
                                    <a:prstClr val="black"/>
                                  </a:solidFill>
                                  <a:effectLst/>
                                  <a:uLnTx/>
                                  <a:uFillTx/>
                                  <a:latin typeface="Cambria Math"/>
                                  <a:ea typeface="+mn-ea"/>
                                  <a:cs typeface="Arial" panose="020B0604020202020204" pitchFamily="34" charset="0"/>
                                </a:rPr>
                                <m:t>=−</m:t>
                              </m:r>
                              <m:f>
                                <m:fPr>
                                  <m:ctrlPr>
                                    <a:rPr kumimoji="0" lang="en-GB" sz="1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fPr>
                                <m:num>
                                  <m:r>
                                    <a:rPr kumimoji="0" lang="en-GB" sz="1400" b="1" i="1" u="none" strike="noStrike" kern="1200" cap="none" spc="0" normalizeH="0" baseline="0" noProof="0" smtClean="0">
                                      <a:ln>
                                        <a:noFill/>
                                      </a:ln>
                                      <a:solidFill>
                                        <a:prstClr val="black"/>
                                      </a:solidFill>
                                      <a:effectLst/>
                                      <a:uLnTx/>
                                      <a:uFillTx/>
                                      <a:latin typeface="Cambria Math"/>
                                      <a:ea typeface="+mn-ea"/>
                                      <a:cs typeface="Arial" panose="020B0604020202020204" pitchFamily="34" charset="0"/>
                                    </a:rPr>
                                    <m:t>𝟏</m:t>
                                  </m:r>
                                </m:num>
                                <m:den>
                                  <m:r>
                                    <a:rPr kumimoji="0" lang="en-GB" sz="1400" b="1" i="1" u="none" strike="noStrike" kern="1200" cap="none" spc="0" normalizeH="0" baseline="0" noProof="0" smtClean="0">
                                      <a:ln>
                                        <a:noFill/>
                                      </a:ln>
                                      <a:solidFill>
                                        <a:prstClr val="black"/>
                                      </a:solidFill>
                                      <a:effectLst/>
                                      <a:uLnTx/>
                                      <a:uFillTx/>
                                      <a:latin typeface="Cambria Math"/>
                                      <a:ea typeface="+mn-ea"/>
                                      <a:cs typeface="Arial" panose="020B0604020202020204" pitchFamily="34" charset="0"/>
                                    </a:rPr>
                                    <m:t>𝟐</m:t>
                                  </m:r>
                                </m:den>
                              </m:f>
                            </m:oMath>
                          </a14:m>
                          <a:r>
                            <a:rPr kumimoji="0" lang="en-GB"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p>
                        <a:p>
                          <a:pPr marL="285750" indent="-285750" algn="just" eaLnBrk="0" hangingPunct="0">
                            <a:lnSpc>
                              <a:spcPct val="150000"/>
                            </a:lnSpc>
                            <a:buFont typeface="Arial" pitchFamily="34" charset="0"/>
                            <a:buChar char="•"/>
                          </a:pPr>
                          <a:endParaRPr lang="en-GB" sz="1400" b="1" i="1" kern="1200" dirty="0" smtClean="0">
                            <a:solidFill>
                              <a:schemeClr val="dk1"/>
                            </a:solidFill>
                            <a:effectLst/>
                            <a:latin typeface="Arial" panose="020B0604020202020204" pitchFamily="34" charset="0"/>
                            <a:ea typeface="+mn-ea"/>
                            <a:cs typeface="Arial" panose="020B0604020202020204" pitchFamily="34" charset="0"/>
                          </a:endParaRPr>
                        </a:p>
                      </a:txBody>
                      <a:tcPr marT="45718" marB="45718"/>
                    </a:tc>
                    <a:tc>
                      <a:txBody>
                        <a:bodyPr/>
                        <a:lstStyle/>
                        <a:p>
                          <a:pPr marL="0" marR="0" indent="0" algn="l"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lang="en-GB" sz="1400" b="0" kern="1200" dirty="0" smtClean="0">
                              <a:solidFill>
                                <a:schemeClr val="dk1"/>
                              </a:solidFill>
                              <a:latin typeface="Arial" panose="020B0604020202020204" pitchFamily="34" charset="0"/>
                              <a:ea typeface="+mn-ea"/>
                              <a:cs typeface="Arial" panose="020B0604020202020204" pitchFamily="34" charset="0"/>
                            </a:rPr>
                            <a:t>Assumed knowledge: the laws of indices for all rational exponents</a:t>
                          </a:r>
                        </a:p>
                      </a:txBody>
                      <a:tcPr marT="45721" marB="45721"/>
                    </a:tc>
                    <a:extLst>
                      <a:ext uri="{0D108BD9-81ED-4DB2-BD59-A6C34878D82A}">
                        <a16:rowId xmlns:a16="http://schemas.microsoft.com/office/drawing/2014/main" val="10002"/>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4276855893"/>
                  </p:ext>
                </p:extLst>
              </p:nvPr>
            </p:nvGraphicFramePr>
            <p:xfrm>
              <a:off x="450850" y="1332359"/>
              <a:ext cx="9720386" cy="4791823"/>
            </p:xfrm>
            <a:graphic>
              <a:graphicData uri="http://schemas.openxmlformats.org/drawingml/2006/table">
                <a:tbl>
                  <a:tblPr firstRow="1" bandRow="1">
                    <a:tableStyleId>{073A0DAA-6AF3-43AB-8588-CEC1D06C72B9}</a:tableStyleId>
                  </a:tblPr>
                  <a:tblGrid>
                    <a:gridCol w="432000"/>
                    <a:gridCol w="5357722"/>
                    <a:gridCol w="3930664"/>
                  </a:tblGrid>
                  <a:tr h="504056">
                    <a:tc>
                      <a:txBody>
                        <a:bodyPr/>
                        <a:lstStyle/>
                        <a:p>
                          <a:pPr>
                            <a:lnSpc>
                              <a:spcPct val="150000"/>
                            </a:lnSpc>
                            <a:buFont typeface="Wingdings" pitchFamily="2" charset="2"/>
                            <a:buNone/>
                          </a:pPr>
                          <a:endParaRPr lang="en-GB" sz="1600" dirty="0">
                            <a:effectLst>
                              <a:outerShdw blurRad="38100" dist="38100" dir="2700000" algn="tl">
                                <a:srgbClr val="000000">
                                  <a:alpha val="43137"/>
                                </a:srgbClr>
                              </a:outerShdw>
                            </a:effectLst>
                            <a:latin typeface="+mn-lt"/>
                            <a:cs typeface="Arial" pitchFamily="34" charset="0"/>
                          </a:endParaRPr>
                        </a:p>
                      </a:txBody>
                      <a:tcPr marT="45718" marB="45718" anchor="ctr"/>
                    </a:tc>
                    <a:tc>
                      <a:txBody>
                        <a:bodyPr/>
                        <a:lstStyle/>
                        <a:p>
                          <a:pPr>
                            <a:lnSpc>
                              <a:spcPct val="100000"/>
                            </a:lnSpc>
                            <a:buFont typeface="Wingdings" pitchFamily="2" charset="2"/>
                            <a:buNone/>
                          </a:pPr>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content</a:t>
                          </a:r>
                          <a:r>
                            <a:rPr lang="en-GB" sz="1600" dirty="0" smtClean="0">
                              <a:effectLst>
                                <a:outerShdw blurRad="38100" dist="38100" dir="2700000" algn="tl">
                                  <a:srgbClr val="000000">
                                    <a:alpha val="43137"/>
                                  </a:srgbClr>
                                </a:outerShdw>
                              </a:effectLst>
                              <a:latin typeface="Arial" pitchFamily="34" charset="0"/>
                              <a:cs typeface="Arial" pitchFamily="34" charset="0"/>
                            </a:rPr>
                            <a:t>:</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718" marB="45718"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notes:</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718" marB="45718" anchor="ctr"/>
                    </a:tc>
                  </a:tr>
                  <a:tr h="2292156">
                    <a:tc>
                      <a:txBody>
                        <a:bodyPr/>
                        <a:lstStyle/>
                        <a:p>
                          <a:pPr algn="ctr">
                            <a:lnSpc>
                              <a:spcPct val="100000"/>
                            </a:lnSpc>
                            <a:buFont typeface="Wingdings" pitchFamily="2" charset="2"/>
                            <a:buNone/>
                          </a:pPr>
                          <a:r>
                            <a:rPr lang="en-GB" sz="2100" b="0" kern="1200" dirty="0" smtClean="0">
                              <a:solidFill>
                                <a:schemeClr val="dk1"/>
                              </a:solidFill>
                              <a:latin typeface="Arial" pitchFamily="34" charset="0"/>
                              <a:ea typeface="+mn-ea"/>
                              <a:cs typeface="Arial" pitchFamily="34" charset="0"/>
                            </a:rPr>
                            <a:t>F3</a:t>
                          </a:r>
                        </a:p>
                      </a:txBody>
                      <a:tcPr marT="45718" marB="45718" vert="vert">
                        <a:solidFill>
                          <a:srgbClr val="FF66CC"/>
                        </a:solidFill>
                      </a:tcPr>
                    </a:tc>
                    <a:tc>
                      <a:txBody>
                        <a:bodyPr/>
                        <a:lstStyle/>
                        <a:p>
                          <a:endParaRPr lang="en-US"/>
                        </a:p>
                      </a:txBody>
                      <a:tcPr marT="45718" marB="45718">
                        <a:blipFill rotWithShape="1">
                          <a:blip r:embed="rId2"/>
                          <a:stretch>
                            <a:fillRect l="-10808" t="-22340" r="-73379" b="-86968"/>
                          </a:stretch>
                        </a:blipFill>
                      </a:tcPr>
                    </a:tc>
                    <a:tc>
                      <a:txBody>
                        <a:bodyPr/>
                        <a:lstStyle/>
                        <a:p>
                          <a:pPr marL="285750" marR="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endParaRPr lang="en-GB" sz="1600" b="1" kern="1200" dirty="0" smtClean="0">
                            <a:solidFill>
                              <a:schemeClr val="dk1"/>
                            </a:solidFill>
                            <a:latin typeface="+mn-lt"/>
                            <a:ea typeface="+mn-ea"/>
                            <a:cs typeface="Arial" pitchFamily="34" charset="0"/>
                          </a:endParaRPr>
                        </a:p>
                      </a:txBody>
                      <a:tcPr marT="45721" marB="45721"/>
                    </a:tc>
                  </a:tr>
                  <a:tr h="1995611">
                    <a:tc>
                      <a:txBody>
                        <a:bodyPr/>
                        <a:lstStyle/>
                        <a:p>
                          <a:pPr algn="ctr">
                            <a:lnSpc>
                              <a:spcPct val="100000"/>
                            </a:lnSpc>
                            <a:buFont typeface="Wingdings" pitchFamily="2" charset="2"/>
                            <a:buNone/>
                          </a:pPr>
                          <a:r>
                            <a:rPr lang="en-GB" sz="2100" b="0" kern="1200" dirty="0" smtClean="0">
                              <a:solidFill>
                                <a:schemeClr val="dk1"/>
                              </a:solidFill>
                              <a:latin typeface="Arial" pitchFamily="34" charset="0"/>
                              <a:ea typeface="+mn-ea"/>
                              <a:cs typeface="Arial" pitchFamily="34" charset="0"/>
                            </a:rPr>
                            <a:t>F4</a:t>
                          </a:r>
                        </a:p>
                      </a:txBody>
                      <a:tcPr marT="45718" marB="45718" vert="vert">
                        <a:solidFill>
                          <a:srgbClr val="FF66CC"/>
                        </a:solidFill>
                      </a:tcPr>
                    </a:tc>
                    <a:tc>
                      <a:txBody>
                        <a:bodyPr/>
                        <a:lstStyle/>
                        <a:p>
                          <a:endParaRPr lang="en-US"/>
                        </a:p>
                      </a:txBody>
                      <a:tcPr marT="45718" marB="45718">
                        <a:blipFill rotWithShape="1">
                          <a:blip r:embed="rId2"/>
                          <a:stretch>
                            <a:fillRect l="-10808" t="-140673" r="-73379"/>
                          </a:stretch>
                        </a:blipFill>
                      </a:tcPr>
                    </a:tc>
                    <a:tc>
                      <a:txBody>
                        <a:bodyPr/>
                        <a:lstStyle/>
                        <a:p>
                          <a:pPr marL="0" marR="0" indent="0" algn="l"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lang="en-GB" sz="1400" b="0" kern="1200" dirty="0" smtClean="0">
                              <a:solidFill>
                                <a:schemeClr val="dk1"/>
                              </a:solidFill>
                              <a:latin typeface="Arial" panose="020B0604020202020204" pitchFamily="34" charset="0"/>
                              <a:ea typeface="+mn-ea"/>
                              <a:cs typeface="Arial" panose="020B0604020202020204" pitchFamily="34" charset="0"/>
                            </a:rPr>
                            <a:t>Assumed knowledge: the laws of indices for all rational exponents</a:t>
                          </a:r>
                        </a:p>
                      </a:txBody>
                      <a:tcPr marT="45721" marB="45721"/>
                    </a:tc>
                  </a:tr>
                </a:tbl>
              </a:graphicData>
            </a:graphic>
          </p:graphicFrame>
        </mc:Fallback>
      </mc:AlternateContent>
      <p:sp>
        <p:nvSpPr>
          <p:cNvPr id="36866" name="TextBox 3"/>
          <p:cNvSpPr txBox="1">
            <a:spLocks noChangeArrowheads="1"/>
          </p:cNvSpPr>
          <p:nvPr/>
        </p:nvSpPr>
        <p:spPr bwMode="auto">
          <a:xfrm>
            <a:off x="446088" y="615950"/>
            <a:ext cx="5888164" cy="461665"/>
          </a:xfrm>
          <a:prstGeom prst="rect">
            <a:avLst/>
          </a:prstGeom>
          <a:noFill/>
          <a:ln w="9525">
            <a:noFill/>
            <a:miter lim="800000"/>
            <a:headEnd/>
            <a:tailEnd/>
          </a:ln>
        </p:spPr>
        <p:txBody>
          <a:bodyPr wrap="square">
            <a:spAutoFit/>
          </a:bodyPr>
          <a:lstStyle/>
          <a:p>
            <a:r>
              <a:rPr lang="en-GB" sz="2400" dirty="0">
                <a:solidFill>
                  <a:srgbClr val="412878"/>
                </a:solidFill>
                <a:latin typeface="AQA Chevin Pro Light" pitchFamily="34" charset="0"/>
              </a:rPr>
              <a:t>Exponentials </a:t>
            </a:r>
            <a:r>
              <a:rPr lang="en-GB" sz="2400" dirty="0" smtClean="0">
                <a:solidFill>
                  <a:srgbClr val="412878"/>
                </a:solidFill>
                <a:latin typeface="AQA Chevin Pro Light" pitchFamily="34" charset="0"/>
              </a:rPr>
              <a:t>and logarithms (slide 2 of 3)</a:t>
            </a:r>
            <a:endParaRPr lang="en-GB" sz="2400" dirty="0">
              <a:solidFill>
                <a:srgbClr val="412878"/>
              </a:solidFill>
              <a:latin typeface="AQA Chevin Pro Light" pitchFamily="34" charset="0"/>
            </a:endParaRPr>
          </a:p>
        </p:txBody>
      </p:sp>
      <p:sp>
        <p:nvSpPr>
          <p:cNvPr id="21" name="Right Arrow 20">
            <a:hlinkClick r:id="" action="ppaction://hlinkshowjump?jump=nextslide"/>
          </p:cNvPr>
          <p:cNvSpPr/>
          <p:nvPr/>
        </p:nvSpPr>
        <p:spPr>
          <a:xfrm>
            <a:off x="8132763" y="6853238"/>
            <a:ext cx="1285875" cy="708025"/>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aphicFrame>
        <p:nvGraphicFramePr>
          <p:cNvPr id="8" name="Diagram 7"/>
          <p:cNvGraphicFramePr/>
          <p:nvPr/>
        </p:nvGraphicFramePr>
        <p:xfrm>
          <a:off x="6426820" y="6804967"/>
          <a:ext cx="1381046" cy="756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992328208"/>
              </p:ext>
            </p:extLst>
          </p:nvPr>
        </p:nvGraphicFramePr>
        <p:xfrm>
          <a:off x="8309356" y="6450900"/>
          <a:ext cx="1857388" cy="80467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Right Arrow 6">
            <a:hlinkClick r:id="rId13" action="ppaction://hlinksldjump"/>
          </p:cNvPr>
          <p:cNvSpPr/>
          <p:nvPr/>
        </p:nvSpPr>
        <p:spPr>
          <a:xfrm>
            <a:off x="8289677" y="6397219"/>
            <a:ext cx="1901952" cy="914399"/>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1042988" rtl="0" fontAlgn="base">
              <a:spcBef>
                <a:spcPct val="0"/>
              </a:spcBef>
              <a:spcAft>
                <a:spcPct val="0"/>
              </a:spcAft>
              <a:defRPr sz="2100" kern="1200">
                <a:solidFill>
                  <a:schemeClr val="lt1"/>
                </a:solidFill>
                <a:latin typeface="+mn-lt"/>
                <a:ea typeface="+mn-ea"/>
                <a:cs typeface="+mn-cs"/>
              </a:defRPr>
            </a:lvl1pPr>
            <a:lvl2pPr marL="520700" indent="-63500" algn="l" defTabSz="1042988" rtl="0" fontAlgn="base">
              <a:spcBef>
                <a:spcPct val="0"/>
              </a:spcBef>
              <a:spcAft>
                <a:spcPct val="0"/>
              </a:spcAft>
              <a:defRPr sz="2100" kern="1200">
                <a:solidFill>
                  <a:schemeClr val="lt1"/>
                </a:solidFill>
                <a:latin typeface="+mn-lt"/>
                <a:ea typeface="+mn-ea"/>
                <a:cs typeface="+mn-cs"/>
              </a:defRPr>
            </a:lvl2pPr>
            <a:lvl3pPr marL="1042988" indent="-128588" algn="l" defTabSz="1042988" rtl="0" fontAlgn="base">
              <a:spcBef>
                <a:spcPct val="0"/>
              </a:spcBef>
              <a:spcAft>
                <a:spcPct val="0"/>
              </a:spcAft>
              <a:defRPr sz="2100" kern="1200">
                <a:solidFill>
                  <a:schemeClr val="lt1"/>
                </a:solidFill>
                <a:latin typeface="+mn-lt"/>
                <a:ea typeface="+mn-ea"/>
                <a:cs typeface="+mn-cs"/>
              </a:defRPr>
            </a:lvl3pPr>
            <a:lvl4pPr marL="1563688" indent="-192088" algn="l" defTabSz="1042988" rtl="0" fontAlgn="base">
              <a:spcBef>
                <a:spcPct val="0"/>
              </a:spcBef>
              <a:spcAft>
                <a:spcPct val="0"/>
              </a:spcAft>
              <a:defRPr sz="2100" kern="1200">
                <a:solidFill>
                  <a:schemeClr val="lt1"/>
                </a:solidFill>
                <a:latin typeface="+mn-lt"/>
                <a:ea typeface="+mn-ea"/>
                <a:cs typeface="+mn-cs"/>
              </a:defRPr>
            </a:lvl4pPr>
            <a:lvl5pPr marL="2085975" indent="-257175" algn="l" defTabSz="1042988" rtl="0" fontAlgn="base">
              <a:spcBef>
                <a:spcPct val="0"/>
              </a:spcBef>
              <a:spcAft>
                <a:spcPct val="0"/>
              </a:spcAft>
              <a:defRPr sz="2100" kern="1200">
                <a:solidFill>
                  <a:schemeClr val="lt1"/>
                </a:solidFill>
                <a:latin typeface="+mn-lt"/>
                <a:ea typeface="+mn-ea"/>
                <a:cs typeface="+mn-cs"/>
              </a:defRPr>
            </a:lvl5pPr>
            <a:lvl6pPr marL="2286000" algn="l" defTabSz="914400" rtl="0" eaLnBrk="1" latinLnBrk="0" hangingPunct="1">
              <a:defRPr sz="2100" kern="1200">
                <a:solidFill>
                  <a:schemeClr val="lt1"/>
                </a:solidFill>
                <a:latin typeface="+mn-lt"/>
                <a:ea typeface="+mn-ea"/>
                <a:cs typeface="+mn-cs"/>
              </a:defRPr>
            </a:lvl6pPr>
            <a:lvl7pPr marL="2743200" algn="l" defTabSz="914400" rtl="0" eaLnBrk="1" latinLnBrk="0" hangingPunct="1">
              <a:defRPr sz="2100" kern="1200">
                <a:solidFill>
                  <a:schemeClr val="lt1"/>
                </a:solidFill>
                <a:latin typeface="+mn-lt"/>
                <a:ea typeface="+mn-ea"/>
                <a:cs typeface="+mn-cs"/>
              </a:defRPr>
            </a:lvl7pPr>
            <a:lvl8pPr marL="3200400" algn="l" defTabSz="914400" rtl="0" eaLnBrk="1" latinLnBrk="0" hangingPunct="1">
              <a:defRPr sz="2100" kern="1200">
                <a:solidFill>
                  <a:schemeClr val="lt1"/>
                </a:solidFill>
                <a:latin typeface="+mn-lt"/>
                <a:ea typeface="+mn-ea"/>
                <a:cs typeface="+mn-cs"/>
              </a:defRPr>
            </a:lvl8pPr>
            <a:lvl9pPr marL="3657600" algn="l" defTabSz="914400" rtl="0" eaLnBrk="1" latinLnBrk="0" hangingPunct="1">
              <a:defRPr sz="2100" kern="1200">
                <a:solidFill>
                  <a:schemeClr val="lt1"/>
                </a:solidFill>
                <a:latin typeface="+mn-lt"/>
                <a:ea typeface="+mn-ea"/>
                <a:cs typeface="+mn-cs"/>
              </a:defRPr>
            </a:lvl9pPr>
          </a:lstStyle>
          <a:p>
            <a:pPr algn="ctr">
              <a:defRPr/>
            </a:pPr>
            <a:endParaRPr lang="en-GB"/>
          </a:p>
        </p:txBody>
      </p:sp>
      <p:sp>
        <p:nvSpPr>
          <p:cNvPr id="9" name="TextBox 8">
            <a:hlinkClick r:id="rId14" action="ppaction://hlinksldjump"/>
          </p:cNvPr>
          <p:cNvSpPr txBox="1"/>
          <p:nvPr/>
        </p:nvSpPr>
        <p:spPr>
          <a:xfrm>
            <a:off x="482092" y="7035895"/>
            <a:ext cx="2267712" cy="415498"/>
          </a:xfrm>
          <a:prstGeom prst="rect">
            <a:avLst/>
          </a:prstGeom>
          <a:noFill/>
        </p:spPr>
        <p:txBody>
          <a:bodyPr wrap="square" rtlCol="0">
            <a:spAutoFit/>
          </a:bodyPr>
          <a:lstStyle/>
          <a:p>
            <a:endParaRPr lang="en-GB"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3693966799"/>
                  </p:ext>
                </p:extLst>
              </p:nvPr>
            </p:nvGraphicFramePr>
            <p:xfrm>
              <a:off x="450850" y="1332359"/>
              <a:ext cx="9720386" cy="4244139"/>
            </p:xfrm>
            <a:graphic>
              <a:graphicData uri="http://schemas.openxmlformats.org/drawingml/2006/table">
                <a:tbl>
                  <a:tblPr firstRow="1" bandRow="1">
                    <a:tableStyleId>{073A0DAA-6AF3-43AB-8588-CEC1D06C72B9}</a:tableStyleId>
                  </a:tblPr>
                  <a:tblGrid>
                    <a:gridCol w="432000">
                      <a:extLst>
                        <a:ext uri="{9D8B030D-6E8A-4147-A177-3AD203B41FA5}">
                          <a16:colId xmlns:a16="http://schemas.microsoft.com/office/drawing/2014/main" val="20000"/>
                        </a:ext>
                      </a:extLst>
                    </a:gridCol>
                    <a:gridCol w="5357722">
                      <a:extLst>
                        <a:ext uri="{9D8B030D-6E8A-4147-A177-3AD203B41FA5}">
                          <a16:colId xmlns:a16="http://schemas.microsoft.com/office/drawing/2014/main" val="20001"/>
                        </a:ext>
                      </a:extLst>
                    </a:gridCol>
                    <a:gridCol w="3930664">
                      <a:extLst>
                        <a:ext uri="{9D8B030D-6E8A-4147-A177-3AD203B41FA5}">
                          <a16:colId xmlns:a16="http://schemas.microsoft.com/office/drawing/2014/main" val="20002"/>
                        </a:ext>
                      </a:extLst>
                    </a:gridCol>
                  </a:tblGrid>
                  <a:tr h="504056">
                    <a:tc>
                      <a:txBody>
                        <a:bodyPr/>
                        <a:lstStyle/>
                        <a:p>
                          <a:pPr>
                            <a:lnSpc>
                              <a:spcPct val="150000"/>
                            </a:lnSpc>
                            <a:buFont typeface="Wingdings" pitchFamily="2" charset="2"/>
                            <a:buNone/>
                          </a:pPr>
                          <a:endParaRPr lang="en-GB" sz="1600" dirty="0">
                            <a:effectLst>
                              <a:outerShdw blurRad="38100" dist="38100" dir="2700000" algn="tl">
                                <a:srgbClr val="000000">
                                  <a:alpha val="43137"/>
                                </a:srgbClr>
                              </a:outerShdw>
                            </a:effectLst>
                            <a:latin typeface="+mn-lt"/>
                            <a:cs typeface="Arial" pitchFamily="34" charset="0"/>
                          </a:endParaRPr>
                        </a:p>
                      </a:txBody>
                      <a:tcPr marT="45718" marB="45718" anchor="ctr"/>
                    </a:tc>
                    <a:tc>
                      <a:txBody>
                        <a:bodyPr/>
                        <a:lstStyle/>
                        <a:p>
                          <a:pPr>
                            <a:lnSpc>
                              <a:spcPct val="100000"/>
                            </a:lnSpc>
                            <a:buFont typeface="Wingdings" pitchFamily="2" charset="2"/>
                            <a:buNone/>
                          </a:pPr>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content</a:t>
                          </a:r>
                          <a:r>
                            <a:rPr lang="en-GB" sz="1600" dirty="0" smtClean="0">
                              <a:effectLst>
                                <a:outerShdw blurRad="38100" dist="38100" dir="2700000" algn="tl">
                                  <a:srgbClr val="000000">
                                    <a:alpha val="43137"/>
                                  </a:srgbClr>
                                </a:outerShdw>
                              </a:effectLst>
                              <a:latin typeface="Arial" pitchFamily="34" charset="0"/>
                              <a:cs typeface="Arial" pitchFamily="34" charset="0"/>
                            </a:rPr>
                            <a:t>:</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718" marB="45718"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notes:</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718" marB="45718" anchor="ctr"/>
                    </a:tc>
                    <a:extLst>
                      <a:ext uri="{0D108BD9-81ED-4DB2-BD59-A6C34878D82A}">
                        <a16:rowId xmlns:a16="http://schemas.microsoft.com/office/drawing/2014/main" val="10000"/>
                      </a:ext>
                    </a:extLst>
                  </a:tr>
                  <a:tr h="676851">
                    <a:tc>
                      <a:txBody>
                        <a:bodyPr/>
                        <a:lstStyle/>
                        <a:p>
                          <a:pPr algn="ctr">
                            <a:lnSpc>
                              <a:spcPct val="100000"/>
                            </a:lnSpc>
                            <a:buFont typeface="Wingdings" pitchFamily="2" charset="2"/>
                            <a:buNone/>
                          </a:pPr>
                          <a:r>
                            <a:rPr lang="en-GB" sz="2100" b="0" kern="1200" dirty="0" smtClean="0">
                              <a:solidFill>
                                <a:schemeClr val="dk1"/>
                              </a:solidFill>
                              <a:latin typeface="Arial" pitchFamily="34" charset="0"/>
                              <a:ea typeface="+mn-ea"/>
                              <a:cs typeface="Arial" pitchFamily="34" charset="0"/>
                            </a:rPr>
                            <a:t>F5</a:t>
                          </a:r>
                        </a:p>
                      </a:txBody>
                      <a:tcPr marT="45718" marB="45718" vert="vert">
                        <a:solidFill>
                          <a:srgbClr val="FF66CC"/>
                        </a:solidFill>
                      </a:tcPr>
                    </a:tc>
                    <a:tc>
                      <a:txBody>
                        <a:bodyPr/>
                        <a:lstStyle/>
                        <a:p>
                          <a:pPr marL="0" indent="0" algn="just">
                            <a:lnSpc>
                              <a:spcPct val="150000"/>
                            </a:lnSpc>
                            <a:buFont typeface="Wingdings" pitchFamily="2" charset="2"/>
                            <a:buNone/>
                          </a:pPr>
                          <a:r>
                            <a:rPr lang="en-GB" sz="1400" b="1" kern="1200" dirty="0" smtClean="0">
                              <a:solidFill>
                                <a:schemeClr val="dk1"/>
                              </a:solidFill>
                              <a:effectLst/>
                              <a:latin typeface="Arial" panose="020B0604020202020204" pitchFamily="34" charset="0"/>
                              <a:ea typeface="+mn-ea"/>
                              <a:cs typeface="Arial" panose="020B0604020202020204" pitchFamily="34" charset="0"/>
                            </a:rPr>
                            <a:t>Solve equations of the form </a:t>
                          </a:r>
                          <a14:m>
                            <m:oMath xmlns:m="http://schemas.openxmlformats.org/officeDocument/2006/math">
                              <m:sSup>
                                <m:sSupPr>
                                  <m:ctrlPr>
                                    <a:rPr lang="en-GB" sz="1400" b="1" i="1" kern="1200" smtClean="0">
                                      <a:solidFill>
                                        <a:schemeClr val="dk1"/>
                                      </a:solidFill>
                                      <a:effectLst/>
                                      <a:latin typeface="Cambria Math" panose="02040503050406030204" pitchFamily="18" charset="0"/>
                                      <a:ea typeface="+mn-ea"/>
                                      <a:cs typeface="Arial" panose="020B0604020202020204" pitchFamily="34" charset="0"/>
                                    </a:rPr>
                                  </m:ctrlPr>
                                </m:sSupPr>
                                <m:e>
                                  <m:r>
                                    <a:rPr lang="en-GB" sz="1400" b="1" i="1" kern="1200" smtClean="0">
                                      <a:solidFill>
                                        <a:schemeClr val="dk1"/>
                                      </a:solidFill>
                                      <a:effectLst/>
                                      <a:latin typeface="Cambria Math"/>
                                      <a:ea typeface="+mn-ea"/>
                                      <a:cs typeface="Arial" panose="020B0604020202020204" pitchFamily="34" charset="0"/>
                                    </a:rPr>
                                    <m:t>𝒂</m:t>
                                  </m:r>
                                </m:e>
                                <m:sup>
                                  <m:r>
                                    <a:rPr lang="en-GB" sz="1400" b="1" i="1" kern="1200" smtClean="0">
                                      <a:solidFill>
                                        <a:schemeClr val="dk1"/>
                                      </a:solidFill>
                                      <a:effectLst/>
                                      <a:latin typeface="Cambria Math"/>
                                      <a:ea typeface="+mn-ea"/>
                                      <a:cs typeface="Arial" panose="020B0604020202020204" pitchFamily="34" charset="0"/>
                                    </a:rPr>
                                    <m:t>𝒙</m:t>
                                  </m:r>
                                </m:sup>
                              </m:sSup>
                              <m:r>
                                <a:rPr lang="en-GB" sz="1400" b="1" i="1" kern="1200" smtClean="0">
                                  <a:solidFill>
                                    <a:schemeClr val="dk1"/>
                                  </a:solidFill>
                                  <a:effectLst/>
                                  <a:latin typeface="Cambria Math"/>
                                  <a:ea typeface="+mn-ea"/>
                                  <a:cs typeface="Arial" panose="020B0604020202020204" pitchFamily="34" charset="0"/>
                                </a:rPr>
                                <m:t>=</m:t>
                              </m:r>
                              <m:r>
                                <a:rPr lang="en-GB" sz="1400" b="1" i="1" kern="1200" smtClean="0">
                                  <a:solidFill>
                                    <a:schemeClr val="dk1"/>
                                  </a:solidFill>
                                  <a:effectLst/>
                                  <a:latin typeface="Cambria Math"/>
                                  <a:ea typeface="+mn-ea"/>
                                  <a:cs typeface="Arial" panose="020B0604020202020204" pitchFamily="34" charset="0"/>
                                </a:rPr>
                                <m:t>𝒃</m:t>
                              </m:r>
                              <m:r>
                                <a:rPr lang="en-GB" sz="1400" b="1" i="1" kern="1200" smtClean="0">
                                  <a:solidFill>
                                    <a:schemeClr val="dk1"/>
                                  </a:solidFill>
                                  <a:effectLst/>
                                  <a:latin typeface="Cambria Math"/>
                                  <a:ea typeface="+mn-ea"/>
                                  <a:cs typeface="Arial" panose="020B0604020202020204" pitchFamily="34" charset="0"/>
                                </a:rPr>
                                <m:t> </m:t>
                              </m:r>
                            </m:oMath>
                          </a14:m>
                          <a:endParaRPr lang="en-GB" sz="1400" b="1" kern="1200" dirty="0" smtClean="0">
                            <a:solidFill>
                              <a:schemeClr val="dk1"/>
                            </a:solidFill>
                            <a:effectLst/>
                            <a:latin typeface="Arial" panose="020B0604020202020204" pitchFamily="34" charset="0"/>
                            <a:ea typeface="+mn-ea"/>
                            <a:cs typeface="Arial" panose="020B0604020202020204" pitchFamily="34" charset="0"/>
                          </a:endParaRPr>
                        </a:p>
                      </a:txBody>
                      <a:tcPr marT="45718" marB="45718"/>
                    </a:tc>
                    <a:tc>
                      <a:txBody>
                        <a:bodyPr/>
                        <a:lstStyle/>
                        <a:p>
                          <a:pPr marL="171450" marR="0" indent="-171450" algn="l" defTabSz="914400" rtl="0" eaLnBrk="1" fontAlgn="auto" latinLnBrk="0" hangingPunct="1">
                            <a:lnSpc>
                              <a:spcPct val="150000"/>
                            </a:lnSpc>
                            <a:spcBef>
                              <a:spcPts val="0"/>
                            </a:spcBef>
                            <a:spcAft>
                              <a:spcPts val="0"/>
                            </a:spcAft>
                            <a:buClrTx/>
                            <a:buSzTx/>
                            <a:buFont typeface="Wingdings" pitchFamily="2" charset="2"/>
                            <a:buChar char="Ø"/>
                            <a:tabLst/>
                            <a:defRPr/>
                          </a:pPr>
                          <a:endParaRPr lang="en-GB" sz="1100" b="1" kern="1200" dirty="0" smtClean="0">
                            <a:solidFill>
                              <a:schemeClr val="dk1"/>
                            </a:solidFill>
                            <a:latin typeface="Arial" pitchFamily="34" charset="0"/>
                            <a:ea typeface="+mn-ea"/>
                            <a:cs typeface="Arial" pitchFamily="34" charset="0"/>
                          </a:endParaRPr>
                        </a:p>
                      </a:txBody>
                      <a:tcPr marT="45721" marB="45721"/>
                    </a:tc>
                    <a:extLst>
                      <a:ext uri="{0D108BD9-81ED-4DB2-BD59-A6C34878D82A}">
                        <a16:rowId xmlns:a16="http://schemas.microsoft.com/office/drawing/2014/main" val="10001"/>
                      </a:ext>
                    </a:extLst>
                  </a:tr>
                  <a:tr h="883315">
                    <a:tc>
                      <a:txBody>
                        <a:bodyPr/>
                        <a:lstStyle/>
                        <a:p>
                          <a:pPr algn="ctr">
                            <a:lnSpc>
                              <a:spcPct val="100000"/>
                            </a:lnSpc>
                            <a:buFont typeface="Wingdings" pitchFamily="2" charset="2"/>
                            <a:buNone/>
                          </a:pPr>
                          <a:r>
                            <a:rPr lang="en-GB" sz="2100" b="0" kern="1200" dirty="0" smtClean="0">
                              <a:solidFill>
                                <a:schemeClr val="dk1"/>
                              </a:solidFill>
                              <a:latin typeface="Arial" pitchFamily="34" charset="0"/>
                              <a:ea typeface="+mn-ea"/>
                              <a:cs typeface="Arial" pitchFamily="34" charset="0"/>
                            </a:rPr>
                            <a:t>F6</a:t>
                          </a:r>
                        </a:p>
                      </a:txBody>
                      <a:tcPr marT="45718" marB="45718" vert="vert">
                        <a:solidFill>
                          <a:srgbClr val="FF66CC"/>
                        </a:solidFill>
                      </a:tcPr>
                    </a:tc>
                    <a:tc>
                      <a:txBody>
                        <a:bodyPr/>
                        <a:lstStyle/>
                        <a:p>
                          <a:pPr marL="0" indent="0" algn="just">
                            <a:lnSpc>
                              <a:spcPct val="150000"/>
                            </a:lnSpc>
                            <a:buFont typeface="Wingdings" pitchFamily="2" charset="2"/>
                            <a:buNone/>
                          </a:pPr>
                          <a:r>
                            <a:rPr lang="en-GB" sz="1400" b="1" kern="1200" dirty="0" smtClean="0">
                              <a:solidFill>
                                <a:schemeClr val="dk1"/>
                              </a:solidFill>
                              <a:effectLst/>
                              <a:latin typeface="Arial" panose="020B0604020202020204" pitchFamily="34" charset="0"/>
                              <a:ea typeface="+mn-ea"/>
                              <a:cs typeface="Arial" panose="020B0604020202020204" pitchFamily="34" charset="0"/>
                            </a:rPr>
                            <a:t>Use logarithmic graphs to estimate parameters in relationships of the form </a:t>
                          </a:r>
                          <a14:m>
                            <m:oMath xmlns:m="http://schemas.openxmlformats.org/officeDocument/2006/math">
                              <m:r>
                                <a:rPr lang="en-GB" sz="1400" b="1" i="1" kern="1200" smtClean="0">
                                  <a:solidFill>
                                    <a:schemeClr val="dk1"/>
                                  </a:solidFill>
                                  <a:effectLst/>
                                  <a:latin typeface="Cambria Math"/>
                                  <a:ea typeface="+mn-ea"/>
                                  <a:cs typeface="Arial" panose="020B0604020202020204" pitchFamily="34" charset="0"/>
                                </a:rPr>
                                <m:t>𝒚</m:t>
                              </m:r>
                              <m:r>
                                <a:rPr lang="en-GB" sz="1400" b="1" i="1" kern="1200" smtClean="0">
                                  <a:solidFill>
                                    <a:schemeClr val="dk1"/>
                                  </a:solidFill>
                                  <a:effectLst/>
                                  <a:latin typeface="Cambria Math"/>
                                  <a:ea typeface="+mn-ea"/>
                                  <a:cs typeface="Arial" panose="020B0604020202020204" pitchFamily="34" charset="0"/>
                                </a:rPr>
                                <m:t>=</m:t>
                              </m:r>
                              <m:r>
                                <a:rPr lang="en-GB" sz="1400" b="1" i="1" kern="1200" smtClean="0">
                                  <a:solidFill>
                                    <a:schemeClr val="dk1"/>
                                  </a:solidFill>
                                  <a:effectLst/>
                                  <a:latin typeface="Cambria Math"/>
                                  <a:ea typeface="+mn-ea"/>
                                  <a:cs typeface="Arial" panose="020B0604020202020204" pitchFamily="34" charset="0"/>
                                </a:rPr>
                                <m:t>𝒂</m:t>
                              </m:r>
                              <m:sSup>
                                <m:sSupPr>
                                  <m:ctrlPr>
                                    <a:rPr lang="en-GB" sz="1400" b="1" i="1" kern="1200" smtClean="0">
                                      <a:solidFill>
                                        <a:schemeClr val="dk1"/>
                                      </a:solidFill>
                                      <a:effectLst/>
                                      <a:latin typeface="Cambria Math" panose="02040503050406030204" pitchFamily="18" charset="0"/>
                                      <a:ea typeface="+mn-ea"/>
                                      <a:cs typeface="Arial" panose="020B0604020202020204" pitchFamily="34" charset="0"/>
                                    </a:rPr>
                                  </m:ctrlPr>
                                </m:sSupPr>
                                <m:e>
                                  <m:r>
                                    <a:rPr lang="en-GB" sz="1400" b="1" i="1" kern="1200" smtClean="0">
                                      <a:solidFill>
                                        <a:schemeClr val="dk1"/>
                                      </a:solidFill>
                                      <a:effectLst/>
                                      <a:latin typeface="Cambria Math"/>
                                      <a:ea typeface="+mn-ea"/>
                                      <a:cs typeface="Arial" panose="020B0604020202020204" pitchFamily="34" charset="0"/>
                                    </a:rPr>
                                    <m:t>𝒙</m:t>
                                  </m:r>
                                </m:e>
                                <m:sup>
                                  <m:r>
                                    <a:rPr lang="en-GB" sz="1400" b="1" i="1" kern="1200" smtClean="0">
                                      <a:solidFill>
                                        <a:schemeClr val="dk1"/>
                                      </a:solidFill>
                                      <a:effectLst/>
                                      <a:latin typeface="Cambria Math"/>
                                      <a:ea typeface="+mn-ea"/>
                                      <a:cs typeface="Arial" panose="020B0604020202020204" pitchFamily="34" charset="0"/>
                                    </a:rPr>
                                    <m:t>𝒏</m:t>
                                  </m:r>
                                </m:sup>
                              </m:sSup>
                            </m:oMath>
                          </a14:m>
                          <a:r>
                            <a:rPr lang="en-GB" sz="1400" b="1" kern="1200" dirty="0" smtClean="0">
                              <a:solidFill>
                                <a:schemeClr val="dk1"/>
                              </a:solidFill>
                              <a:effectLst/>
                              <a:latin typeface="Arial" panose="020B0604020202020204" pitchFamily="34" charset="0"/>
                              <a:ea typeface="+mn-ea"/>
                              <a:cs typeface="Arial" panose="020B0604020202020204" pitchFamily="34" charset="0"/>
                            </a:rPr>
                            <a:t> and </a:t>
                          </a:r>
                          <a14:m>
                            <m:oMath xmlns:m="http://schemas.openxmlformats.org/officeDocument/2006/math">
                              <m:r>
                                <a:rPr lang="en-GB" sz="1400" b="1" i="1" kern="1200" smtClean="0">
                                  <a:solidFill>
                                    <a:schemeClr val="dk1"/>
                                  </a:solidFill>
                                  <a:effectLst/>
                                  <a:latin typeface="Cambria Math"/>
                                  <a:ea typeface="+mn-ea"/>
                                  <a:cs typeface="Arial" panose="020B0604020202020204" pitchFamily="34" charset="0"/>
                                </a:rPr>
                                <m:t>𝒚</m:t>
                              </m:r>
                              <m:r>
                                <a:rPr lang="en-GB" sz="1400" b="1" i="1" kern="1200" smtClean="0">
                                  <a:solidFill>
                                    <a:schemeClr val="dk1"/>
                                  </a:solidFill>
                                  <a:effectLst/>
                                  <a:latin typeface="Cambria Math"/>
                                  <a:ea typeface="+mn-ea"/>
                                  <a:cs typeface="Arial" panose="020B0604020202020204" pitchFamily="34" charset="0"/>
                                </a:rPr>
                                <m:t>=</m:t>
                              </m:r>
                              <m:r>
                                <a:rPr lang="en-GB" sz="1400" b="1" i="1" kern="1200" smtClean="0">
                                  <a:solidFill>
                                    <a:schemeClr val="dk1"/>
                                  </a:solidFill>
                                  <a:effectLst/>
                                  <a:latin typeface="Cambria Math"/>
                                  <a:ea typeface="+mn-ea"/>
                                  <a:cs typeface="Arial" panose="020B0604020202020204" pitchFamily="34" charset="0"/>
                                </a:rPr>
                                <m:t>𝒌</m:t>
                              </m:r>
                              <m:sSup>
                                <m:sSupPr>
                                  <m:ctrlPr>
                                    <a:rPr lang="en-GB" sz="1400" b="1" i="1" kern="1200" smtClean="0">
                                      <a:solidFill>
                                        <a:schemeClr val="dk1"/>
                                      </a:solidFill>
                                      <a:effectLst/>
                                      <a:latin typeface="Cambria Math" panose="02040503050406030204" pitchFamily="18" charset="0"/>
                                      <a:ea typeface="+mn-ea"/>
                                      <a:cs typeface="Arial" panose="020B0604020202020204" pitchFamily="34" charset="0"/>
                                    </a:rPr>
                                  </m:ctrlPr>
                                </m:sSupPr>
                                <m:e>
                                  <m:r>
                                    <a:rPr lang="en-GB" sz="1400" b="1" i="1" kern="1200" smtClean="0">
                                      <a:solidFill>
                                        <a:schemeClr val="dk1"/>
                                      </a:solidFill>
                                      <a:effectLst/>
                                      <a:latin typeface="Cambria Math"/>
                                      <a:ea typeface="+mn-ea"/>
                                      <a:cs typeface="Arial" panose="020B0604020202020204" pitchFamily="34" charset="0"/>
                                    </a:rPr>
                                    <m:t>𝒃</m:t>
                                  </m:r>
                                </m:e>
                                <m:sup>
                                  <m:r>
                                    <a:rPr lang="en-GB" sz="1400" b="1" i="1" kern="1200" smtClean="0">
                                      <a:solidFill>
                                        <a:schemeClr val="dk1"/>
                                      </a:solidFill>
                                      <a:effectLst/>
                                      <a:latin typeface="Cambria Math"/>
                                      <a:ea typeface="+mn-ea"/>
                                      <a:cs typeface="Arial" panose="020B0604020202020204" pitchFamily="34" charset="0"/>
                                    </a:rPr>
                                    <m:t>𝒙</m:t>
                                  </m:r>
                                </m:sup>
                              </m:sSup>
                            </m:oMath>
                          </a14:m>
                          <a:r>
                            <a:rPr lang="en-GB" sz="1400" b="1" kern="1200" dirty="0" smtClean="0">
                              <a:solidFill>
                                <a:schemeClr val="dk1"/>
                              </a:solidFill>
                              <a:effectLst/>
                              <a:latin typeface="Arial" panose="020B0604020202020204" pitchFamily="34" charset="0"/>
                              <a:ea typeface="+mn-ea"/>
                              <a:cs typeface="Arial" panose="020B0604020202020204" pitchFamily="34" charset="0"/>
                            </a:rPr>
                            <a:t>, given data for </a:t>
                          </a:r>
                          <a14:m>
                            <m:oMath xmlns:m="http://schemas.openxmlformats.org/officeDocument/2006/math">
                              <m:r>
                                <a:rPr lang="en-GB" sz="1400" b="1" i="1" kern="1200" dirty="0" smtClean="0">
                                  <a:solidFill>
                                    <a:schemeClr val="dk1"/>
                                  </a:solidFill>
                                  <a:effectLst/>
                                  <a:latin typeface="Cambria Math"/>
                                  <a:ea typeface="+mn-ea"/>
                                  <a:cs typeface="Arial" panose="020B0604020202020204" pitchFamily="34" charset="0"/>
                                </a:rPr>
                                <m:t>𝒙</m:t>
                              </m:r>
                            </m:oMath>
                          </a14:m>
                          <a:r>
                            <a:rPr lang="en-GB" sz="1400" b="1" i="1" kern="1200" dirty="0" smtClean="0">
                              <a:solidFill>
                                <a:schemeClr val="dk1"/>
                              </a:solidFill>
                              <a:effectLst/>
                              <a:latin typeface="Arial" panose="020B0604020202020204" pitchFamily="34" charset="0"/>
                              <a:ea typeface="+mn-ea"/>
                              <a:cs typeface="Arial" panose="020B0604020202020204" pitchFamily="34" charset="0"/>
                            </a:rPr>
                            <a:t> </a:t>
                          </a:r>
                          <a:r>
                            <a:rPr lang="en-GB" sz="1400" b="1" kern="1200" dirty="0" smtClean="0">
                              <a:solidFill>
                                <a:schemeClr val="dk1"/>
                              </a:solidFill>
                              <a:effectLst/>
                              <a:latin typeface="Arial" panose="020B0604020202020204" pitchFamily="34" charset="0"/>
                              <a:ea typeface="+mn-ea"/>
                              <a:cs typeface="Arial" panose="020B0604020202020204" pitchFamily="34" charset="0"/>
                            </a:rPr>
                            <a:t>and </a:t>
                          </a:r>
                          <a14:m>
                            <m:oMath xmlns:m="http://schemas.openxmlformats.org/officeDocument/2006/math">
                              <m:r>
                                <a:rPr lang="en-GB" sz="1400" b="1" i="1" kern="1200" dirty="0" smtClean="0">
                                  <a:solidFill>
                                    <a:schemeClr val="dk1"/>
                                  </a:solidFill>
                                  <a:effectLst/>
                                  <a:latin typeface="Cambria Math"/>
                                  <a:ea typeface="+mn-ea"/>
                                  <a:cs typeface="Arial" panose="020B0604020202020204" pitchFamily="34" charset="0"/>
                                </a:rPr>
                                <m:t>𝒚</m:t>
                              </m:r>
                            </m:oMath>
                          </a14:m>
                          <a:r>
                            <a:rPr lang="en-GB" sz="1400" b="1" kern="1200" dirty="0" smtClean="0">
                              <a:solidFill>
                                <a:schemeClr val="dk1"/>
                              </a:solidFill>
                              <a:effectLst/>
                              <a:latin typeface="Arial" panose="020B0604020202020204" pitchFamily="34" charset="0"/>
                              <a:ea typeface="+mn-ea"/>
                              <a:cs typeface="Arial" panose="020B0604020202020204" pitchFamily="34" charset="0"/>
                            </a:rPr>
                            <a:t> </a:t>
                          </a:r>
                          <a:endParaRPr lang="en-GB" sz="1400" dirty="0">
                            <a:latin typeface="Arial" panose="020B0604020202020204" pitchFamily="34" charset="0"/>
                            <a:cs typeface="Arial" panose="020B0604020202020204" pitchFamily="34" charset="0"/>
                          </a:endParaRPr>
                        </a:p>
                      </a:txBody>
                      <a:tcPr marT="45718" marB="45718"/>
                    </a:tc>
                    <a:tc>
                      <a:txBody>
                        <a:bodyPr/>
                        <a:lstStyle/>
                        <a:p>
                          <a:pPr marL="171450" marR="0" indent="-171450" algn="l" defTabSz="914400" rtl="0" eaLnBrk="1" fontAlgn="auto" latinLnBrk="0" hangingPunct="1">
                            <a:lnSpc>
                              <a:spcPct val="150000"/>
                            </a:lnSpc>
                            <a:spcBef>
                              <a:spcPts val="0"/>
                            </a:spcBef>
                            <a:spcAft>
                              <a:spcPts val="0"/>
                            </a:spcAft>
                            <a:buClrTx/>
                            <a:buSzTx/>
                            <a:buFont typeface="Wingdings" pitchFamily="2" charset="2"/>
                            <a:buChar char="Ø"/>
                            <a:tabLst/>
                            <a:defRPr/>
                          </a:pPr>
                          <a:endParaRPr lang="en-GB" sz="1100" b="1" kern="1200" dirty="0" smtClean="0">
                            <a:solidFill>
                              <a:schemeClr val="dk1"/>
                            </a:solidFill>
                            <a:latin typeface="Arial" pitchFamily="34" charset="0"/>
                            <a:ea typeface="+mn-ea"/>
                            <a:cs typeface="Arial" pitchFamily="34" charset="0"/>
                          </a:endParaRPr>
                        </a:p>
                      </a:txBody>
                      <a:tcPr marT="45721" marB="45721"/>
                    </a:tc>
                    <a:extLst>
                      <a:ext uri="{0D108BD9-81ED-4DB2-BD59-A6C34878D82A}">
                        <a16:rowId xmlns:a16="http://schemas.microsoft.com/office/drawing/2014/main" val="10002"/>
                      </a:ext>
                    </a:extLst>
                  </a:tr>
                  <a:tr h="1512168">
                    <a:tc>
                      <a:txBody>
                        <a:bodyPr/>
                        <a:lstStyle/>
                        <a:p>
                          <a:pPr algn="ctr">
                            <a:lnSpc>
                              <a:spcPct val="100000"/>
                            </a:lnSpc>
                            <a:buFont typeface="Wingdings" pitchFamily="2" charset="2"/>
                            <a:buNone/>
                          </a:pPr>
                          <a:r>
                            <a:rPr lang="en-GB" sz="2100" b="0" kern="1200" dirty="0" smtClean="0">
                              <a:solidFill>
                                <a:schemeClr val="dk1"/>
                              </a:solidFill>
                              <a:latin typeface="Arial" pitchFamily="34" charset="0"/>
                              <a:ea typeface="+mn-ea"/>
                              <a:cs typeface="Arial" pitchFamily="34" charset="0"/>
                            </a:rPr>
                            <a:t>F7</a:t>
                          </a:r>
                        </a:p>
                      </a:txBody>
                      <a:tcPr marT="45718" marB="45718" vert="vert">
                        <a:solidFill>
                          <a:srgbClr val="FF66CC"/>
                        </a:solidFill>
                      </a:tcPr>
                    </a:tc>
                    <a:tc>
                      <a:txBody>
                        <a:bodyPr/>
                        <a:lstStyle/>
                        <a:p>
                          <a:pPr marL="0" indent="0" algn="just">
                            <a:lnSpc>
                              <a:spcPct val="150000"/>
                            </a:lnSpc>
                            <a:buFont typeface="Wingdings" pitchFamily="2" charset="2"/>
                            <a:buNone/>
                          </a:pPr>
                          <a:r>
                            <a:rPr lang="en-GB" sz="1400" b="1" kern="1200" dirty="0" smtClean="0">
                              <a:solidFill>
                                <a:schemeClr val="dk1"/>
                              </a:solidFill>
                              <a:effectLst/>
                              <a:latin typeface="Arial" panose="020B0604020202020204" pitchFamily="34" charset="0"/>
                              <a:ea typeface="+mn-ea"/>
                              <a:cs typeface="Arial" panose="020B0604020202020204" pitchFamily="34" charset="0"/>
                            </a:rPr>
                            <a:t>Understand and use exponential growth and decay; use in modelling (examples may include the use of e</a:t>
                          </a:r>
                          <a:r>
                            <a:rPr lang="en-GB" sz="1400" b="1" kern="1200" baseline="0" dirty="0" smtClean="0">
                              <a:solidFill>
                                <a:schemeClr val="dk1"/>
                              </a:solidFill>
                              <a:effectLst/>
                              <a:latin typeface="Arial" panose="020B0604020202020204" pitchFamily="34" charset="0"/>
                              <a:ea typeface="+mn-ea"/>
                              <a:cs typeface="Arial" panose="020B0604020202020204" pitchFamily="34" charset="0"/>
                            </a:rPr>
                            <a:t> </a:t>
                          </a:r>
                          <a:r>
                            <a:rPr lang="en-GB" sz="1400" b="1" kern="1200" dirty="0" smtClean="0">
                              <a:solidFill>
                                <a:schemeClr val="dk1"/>
                              </a:solidFill>
                              <a:effectLst/>
                              <a:latin typeface="Arial" panose="020B0604020202020204" pitchFamily="34" charset="0"/>
                              <a:ea typeface="+mn-ea"/>
                              <a:cs typeface="Arial" panose="020B0604020202020204" pitchFamily="34" charset="0"/>
                            </a:rPr>
                            <a:t>in continuous compound interest, radioactive decay, drug concentration decay, exponential growth as a model for population growth); consideration of limitations and refinements of exponential models</a:t>
                          </a:r>
                          <a:endParaRPr lang="en-GB" sz="1400" dirty="0">
                            <a:latin typeface="Arial" panose="020B0604020202020204" pitchFamily="34" charset="0"/>
                            <a:cs typeface="Arial" panose="020B0604020202020204" pitchFamily="34" charset="0"/>
                          </a:endParaRPr>
                        </a:p>
                      </a:txBody>
                      <a:tcPr marT="45718" marB="45718"/>
                    </a:tc>
                    <a:tc>
                      <a:txBody>
                        <a:bodyPr/>
                        <a:lstStyle/>
                        <a:p>
                          <a:pPr marL="171450" marR="0" indent="-171450" algn="l" defTabSz="914400" rtl="0" eaLnBrk="1" fontAlgn="auto" latinLnBrk="0" hangingPunct="1">
                            <a:lnSpc>
                              <a:spcPct val="150000"/>
                            </a:lnSpc>
                            <a:spcBef>
                              <a:spcPts val="0"/>
                            </a:spcBef>
                            <a:spcAft>
                              <a:spcPts val="0"/>
                            </a:spcAft>
                            <a:buClrTx/>
                            <a:buSzTx/>
                            <a:buFont typeface="Wingdings" pitchFamily="2" charset="2"/>
                            <a:buChar char="Ø"/>
                            <a:tabLst/>
                            <a:defRPr/>
                          </a:pPr>
                          <a:endParaRPr lang="en-GB" sz="1100" b="1" kern="1200" dirty="0" smtClean="0">
                            <a:solidFill>
                              <a:schemeClr val="dk1"/>
                            </a:solidFill>
                            <a:latin typeface="Arial" pitchFamily="34" charset="0"/>
                            <a:ea typeface="+mn-ea"/>
                            <a:cs typeface="Arial" pitchFamily="34" charset="0"/>
                          </a:endParaRPr>
                        </a:p>
                      </a:txBody>
                      <a:tcPr marT="45721" marB="45721"/>
                    </a:tc>
                    <a:extLst>
                      <a:ext uri="{0D108BD9-81ED-4DB2-BD59-A6C34878D82A}">
                        <a16:rowId xmlns:a16="http://schemas.microsoft.com/office/drawing/2014/main" val="10003"/>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3693966799"/>
                  </p:ext>
                </p:extLst>
              </p:nvPr>
            </p:nvGraphicFramePr>
            <p:xfrm>
              <a:off x="450850" y="1332359"/>
              <a:ext cx="9720386" cy="4165019"/>
            </p:xfrm>
            <a:graphic>
              <a:graphicData uri="http://schemas.openxmlformats.org/drawingml/2006/table">
                <a:tbl>
                  <a:tblPr firstRow="1" bandRow="1">
                    <a:tableStyleId>{073A0DAA-6AF3-43AB-8588-CEC1D06C72B9}</a:tableStyleId>
                  </a:tblPr>
                  <a:tblGrid>
                    <a:gridCol w="432000"/>
                    <a:gridCol w="5357722"/>
                    <a:gridCol w="3930664"/>
                  </a:tblGrid>
                  <a:tr h="504056">
                    <a:tc>
                      <a:txBody>
                        <a:bodyPr/>
                        <a:lstStyle/>
                        <a:p>
                          <a:pPr>
                            <a:lnSpc>
                              <a:spcPct val="150000"/>
                            </a:lnSpc>
                            <a:buFont typeface="Wingdings" pitchFamily="2" charset="2"/>
                            <a:buNone/>
                          </a:pPr>
                          <a:endParaRPr lang="en-GB" sz="1600" dirty="0">
                            <a:effectLst>
                              <a:outerShdw blurRad="38100" dist="38100" dir="2700000" algn="tl">
                                <a:srgbClr val="000000">
                                  <a:alpha val="43137"/>
                                </a:srgbClr>
                              </a:outerShdw>
                            </a:effectLst>
                            <a:latin typeface="+mn-lt"/>
                            <a:cs typeface="Arial" pitchFamily="34" charset="0"/>
                          </a:endParaRPr>
                        </a:p>
                      </a:txBody>
                      <a:tcPr marT="45718" marB="45718" anchor="ctr"/>
                    </a:tc>
                    <a:tc>
                      <a:txBody>
                        <a:bodyPr/>
                        <a:lstStyle/>
                        <a:p>
                          <a:pPr>
                            <a:lnSpc>
                              <a:spcPct val="100000"/>
                            </a:lnSpc>
                            <a:buFont typeface="Wingdings" pitchFamily="2" charset="2"/>
                            <a:buNone/>
                          </a:pPr>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content</a:t>
                          </a:r>
                          <a:r>
                            <a:rPr lang="en-GB" sz="1600" dirty="0" smtClean="0">
                              <a:effectLst>
                                <a:outerShdw blurRad="38100" dist="38100" dir="2700000" algn="tl">
                                  <a:srgbClr val="000000">
                                    <a:alpha val="43137"/>
                                  </a:srgbClr>
                                </a:outerShdw>
                              </a:effectLst>
                              <a:latin typeface="Arial" pitchFamily="34" charset="0"/>
                              <a:cs typeface="Arial" pitchFamily="34" charset="0"/>
                            </a:rPr>
                            <a:t>:</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718" marB="45718"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notes:</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718" marB="45718" anchor="ctr"/>
                    </a:tc>
                  </a:tr>
                  <a:tr h="676851">
                    <a:tc>
                      <a:txBody>
                        <a:bodyPr/>
                        <a:lstStyle/>
                        <a:p>
                          <a:pPr algn="ctr">
                            <a:lnSpc>
                              <a:spcPct val="100000"/>
                            </a:lnSpc>
                            <a:buFont typeface="Wingdings" pitchFamily="2" charset="2"/>
                            <a:buNone/>
                          </a:pPr>
                          <a:r>
                            <a:rPr lang="en-GB" sz="2100" b="0" kern="1200" dirty="0" smtClean="0">
                              <a:solidFill>
                                <a:schemeClr val="dk1"/>
                              </a:solidFill>
                              <a:latin typeface="Arial" pitchFamily="34" charset="0"/>
                              <a:ea typeface="+mn-ea"/>
                              <a:cs typeface="Arial" pitchFamily="34" charset="0"/>
                            </a:rPr>
                            <a:t>F5</a:t>
                          </a:r>
                        </a:p>
                      </a:txBody>
                      <a:tcPr marT="45718" marB="45718" vert="vert">
                        <a:solidFill>
                          <a:srgbClr val="FF66CC"/>
                        </a:solidFill>
                      </a:tcPr>
                    </a:tc>
                    <a:tc>
                      <a:txBody>
                        <a:bodyPr/>
                        <a:lstStyle/>
                        <a:p>
                          <a:endParaRPr lang="en-US"/>
                        </a:p>
                      </a:txBody>
                      <a:tcPr marT="45718" marB="45718">
                        <a:blipFill rotWithShape="1">
                          <a:blip r:embed="rId2"/>
                          <a:stretch>
                            <a:fillRect l="-10808" t="-75676" r="-73379" b="-449550"/>
                          </a:stretch>
                        </a:blipFill>
                      </a:tcPr>
                    </a:tc>
                    <a:tc>
                      <a:txBody>
                        <a:bodyPr/>
                        <a:lstStyle/>
                        <a:p>
                          <a:pPr marL="171450" marR="0" indent="-171450" algn="l" defTabSz="914400" rtl="0" eaLnBrk="1" fontAlgn="auto" latinLnBrk="0" hangingPunct="1">
                            <a:lnSpc>
                              <a:spcPct val="150000"/>
                            </a:lnSpc>
                            <a:spcBef>
                              <a:spcPts val="0"/>
                            </a:spcBef>
                            <a:spcAft>
                              <a:spcPts val="0"/>
                            </a:spcAft>
                            <a:buClrTx/>
                            <a:buSzTx/>
                            <a:buFont typeface="Wingdings" pitchFamily="2" charset="2"/>
                            <a:buChar char="Ø"/>
                            <a:tabLst/>
                            <a:defRPr/>
                          </a:pPr>
                          <a:endParaRPr lang="en-GB" sz="1100" b="1" kern="1200" dirty="0" smtClean="0">
                            <a:solidFill>
                              <a:schemeClr val="dk1"/>
                            </a:solidFill>
                            <a:latin typeface="Arial" pitchFamily="34" charset="0"/>
                            <a:ea typeface="+mn-ea"/>
                            <a:cs typeface="Arial" pitchFamily="34" charset="0"/>
                          </a:endParaRPr>
                        </a:p>
                      </a:txBody>
                      <a:tcPr marT="45721" marB="45721"/>
                    </a:tc>
                  </a:tr>
                  <a:tr h="1011996">
                    <a:tc>
                      <a:txBody>
                        <a:bodyPr/>
                        <a:lstStyle/>
                        <a:p>
                          <a:pPr algn="ctr">
                            <a:lnSpc>
                              <a:spcPct val="100000"/>
                            </a:lnSpc>
                            <a:buFont typeface="Wingdings" pitchFamily="2" charset="2"/>
                            <a:buNone/>
                          </a:pPr>
                          <a:r>
                            <a:rPr lang="en-GB" sz="2100" b="0" kern="1200" dirty="0" smtClean="0">
                              <a:solidFill>
                                <a:schemeClr val="dk1"/>
                              </a:solidFill>
                              <a:latin typeface="Arial" pitchFamily="34" charset="0"/>
                              <a:ea typeface="+mn-ea"/>
                              <a:cs typeface="Arial" pitchFamily="34" charset="0"/>
                            </a:rPr>
                            <a:t>F6</a:t>
                          </a:r>
                        </a:p>
                      </a:txBody>
                      <a:tcPr marT="45718" marB="45718" vert="vert">
                        <a:solidFill>
                          <a:srgbClr val="FF66CC"/>
                        </a:solidFill>
                      </a:tcPr>
                    </a:tc>
                    <a:tc>
                      <a:txBody>
                        <a:bodyPr/>
                        <a:lstStyle/>
                        <a:p>
                          <a:endParaRPr lang="en-US"/>
                        </a:p>
                      </a:txBody>
                      <a:tcPr marT="45718" marB="45718">
                        <a:blipFill rotWithShape="1">
                          <a:blip r:embed="rId2"/>
                          <a:stretch>
                            <a:fillRect l="-10808" t="-117470" r="-73379" b="-200602"/>
                          </a:stretch>
                        </a:blipFill>
                      </a:tcPr>
                    </a:tc>
                    <a:tc>
                      <a:txBody>
                        <a:bodyPr/>
                        <a:lstStyle/>
                        <a:p>
                          <a:pPr marL="171450" marR="0" indent="-171450" algn="l" defTabSz="914400" rtl="0" eaLnBrk="1" fontAlgn="auto" latinLnBrk="0" hangingPunct="1">
                            <a:lnSpc>
                              <a:spcPct val="150000"/>
                            </a:lnSpc>
                            <a:spcBef>
                              <a:spcPts val="0"/>
                            </a:spcBef>
                            <a:spcAft>
                              <a:spcPts val="0"/>
                            </a:spcAft>
                            <a:buClrTx/>
                            <a:buSzTx/>
                            <a:buFont typeface="Wingdings" pitchFamily="2" charset="2"/>
                            <a:buChar char="Ø"/>
                            <a:tabLst/>
                            <a:defRPr/>
                          </a:pPr>
                          <a:endParaRPr lang="en-GB" sz="1100" b="1" kern="1200" dirty="0" smtClean="0">
                            <a:solidFill>
                              <a:schemeClr val="dk1"/>
                            </a:solidFill>
                            <a:latin typeface="Arial" pitchFamily="34" charset="0"/>
                            <a:ea typeface="+mn-ea"/>
                            <a:cs typeface="Arial" pitchFamily="34" charset="0"/>
                          </a:endParaRPr>
                        </a:p>
                      </a:txBody>
                      <a:tcPr marT="45721" marB="45721"/>
                    </a:tc>
                  </a:tr>
                  <a:tr h="1972116">
                    <a:tc>
                      <a:txBody>
                        <a:bodyPr/>
                        <a:lstStyle/>
                        <a:p>
                          <a:pPr algn="ctr">
                            <a:lnSpc>
                              <a:spcPct val="100000"/>
                            </a:lnSpc>
                            <a:buFont typeface="Wingdings" pitchFamily="2" charset="2"/>
                            <a:buNone/>
                          </a:pPr>
                          <a:r>
                            <a:rPr lang="en-GB" sz="2100" b="0" kern="1200" dirty="0" smtClean="0">
                              <a:solidFill>
                                <a:schemeClr val="dk1"/>
                              </a:solidFill>
                              <a:latin typeface="Arial" pitchFamily="34" charset="0"/>
                              <a:ea typeface="+mn-ea"/>
                              <a:cs typeface="Arial" pitchFamily="34" charset="0"/>
                            </a:rPr>
                            <a:t>F7</a:t>
                          </a:r>
                        </a:p>
                      </a:txBody>
                      <a:tcPr marT="45718" marB="45718" vert="vert">
                        <a:solidFill>
                          <a:srgbClr val="FF66CC"/>
                        </a:solidFill>
                      </a:tcPr>
                    </a:tc>
                    <a:tc>
                      <a:txBody>
                        <a:bodyPr/>
                        <a:lstStyle/>
                        <a:p>
                          <a:pPr marL="0" indent="0" algn="just">
                            <a:lnSpc>
                              <a:spcPct val="150000"/>
                            </a:lnSpc>
                            <a:buFont typeface="Wingdings" pitchFamily="2" charset="2"/>
                            <a:buNone/>
                          </a:pPr>
                          <a:r>
                            <a:rPr lang="en-GB" sz="1400" b="1" kern="1200" dirty="0" smtClean="0">
                              <a:solidFill>
                                <a:schemeClr val="dk1"/>
                              </a:solidFill>
                              <a:effectLst/>
                              <a:latin typeface="Arial" panose="020B0604020202020204" pitchFamily="34" charset="0"/>
                              <a:ea typeface="+mn-ea"/>
                              <a:cs typeface="Arial" panose="020B0604020202020204" pitchFamily="34" charset="0"/>
                            </a:rPr>
                            <a:t>Understand </a:t>
                          </a:r>
                          <a:r>
                            <a:rPr lang="en-GB" sz="1400" b="1" kern="1200" dirty="0" smtClean="0">
                              <a:solidFill>
                                <a:schemeClr val="dk1"/>
                              </a:solidFill>
                              <a:effectLst/>
                              <a:latin typeface="Arial" panose="020B0604020202020204" pitchFamily="34" charset="0"/>
                              <a:ea typeface="+mn-ea"/>
                              <a:cs typeface="Arial" panose="020B0604020202020204" pitchFamily="34" charset="0"/>
                            </a:rPr>
                            <a:t>and use exponential growth and decay; use in modelling (examples may include the use of e</a:t>
                          </a:r>
                          <a:r>
                            <a:rPr lang="en-GB" sz="1400" b="1" kern="1200" baseline="0" dirty="0" smtClean="0">
                              <a:solidFill>
                                <a:schemeClr val="dk1"/>
                              </a:solidFill>
                              <a:effectLst/>
                              <a:latin typeface="Arial" panose="020B0604020202020204" pitchFamily="34" charset="0"/>
                              <a:ea typeface="+mn-ea"/>
                              <a:cs typeface="Arial" panose="020B0604020202020204" pitchFamily="34" charset="0"/>
                            </a:rPr>
                            <a:t> </a:t>
                          </a:r>
                          <a:r>
                            <a:rPr lang="en-GB" sz="1400" b="1" kern="1200" dirty="0" smtClean="0">
                              <a:solidFill>
                                <a:schemeClr val="dk1"/>
                              </a:solidFill>
                              <a:effectLst/>
                              <a:latin typeface="Arial" panose="020B0604020202020204" pitchFamily="34" charset="0"/>
                              <a:ea typeface="+mn-ea"/>
                              <a:cs typeface="Arial" panose="020B0604020202020204" pitchFamily="34" charset="0"/>
                            </a:rPr>
                            <a:t>in continuous compound interest, radioactive decay, drug concentration decay, exponential growth as a model for population growth); consideration of limitations and refinements of exponential </a:t>
                          </a:r>
                          <a:r>
                            <a:rPr lang="en-GB" sz="1400" b="1" kern="1200" dirty="0" smtClean="0">
                              <a:solidFill>
                                <a:schemeClr val="dk1"/>
                              </a:solidFill>
                              <a:effectLst/>
                              <a:latin typeface="Arial" panose="020B0604020202020204" pitchFamily="34" charset="0"/>
                              <a:ea typeface="+mn-ea"/>
                              <a:cs typeface="Arial" panose="020B0604020202020204" pitchFamily="34" charset="0"/>
                            </a:rPr>
                            <a:t>models</a:t>
                          </a:r>
                          <a:endParaRPr lang="en-GB" sz="1400" dirty="0">
                            <a:latin typeface="Arial" panose="020B0604020202020204" pitchFamily="34" charset="0"/>
                            <a:cs typeface="Arial" panose="020B0604020202020204" pitchFamily="34" charset="0"/>
                          </a:endParaRPr>
                        </a:p>
                      </a:txBody>
                      <a:tcPr marT="45718" marB="45718"/>
                    </a:tc>
                    <a:tc>
                      <a:txBody>
                        <a:bodyPr/>
                        <a:lstStyle/>
                        <a:p>
                          <a:pPr marL="171450" marR="0" indent="-171450" algn="l" defTabSz="914400" rtl="0" eaLnBrk="1" fontAlgn="auto" latinLnBrk="0" hangingPunct="1">
                            <a:lnSpc>
                              <a:spcPct val="150000"/>
                            </a:lnSpc>
                            <a:spcBef>
                              <a:spcPts val="0"/>
                            </a:spcBef>
                            <a:spcAft>
                              <a:spcPts val="0"/>
                            </a:spcAft>
                            <a:buClrTx/>
                            <a:buSzTx/>
                            <a:buFont typeface="Wingdings" pitchFamily="2" charset="2"/>
                            <a:buChar char="Ø"/>
                            <a:tabLst/>
                            <a:defRPr/>
                          </a:pPr>
                          <a:endParaRPr lang="en-GB" sz="1100" b="1" kern="1200" dirty="0" smtClean="0">
                            <a:solidFill>
                              <a:schemeClr val="dk1"/>
                            </a:solidFill>
                            <a:latin typeface="Arial" pitchFamily="34" charset="0"/>
                            <a:ea typeface="+mn-ea"/>
                            <a:cs typeface="Arial" pitchFamily="34" charset="0"/>
                          </a:endParaRPr>
                        </a:p>
                      </a:txBody>
                      <a:tcPr marT="45721" marB="45721"/>
                    </a:tc>
                  </a:tr>
                </a:tbl>
              </a:graphicData>
            </a:graphic>
          </p:graphicFrame>
        </mc:Fallback>
      </mc:AlternateContent>
      <p:sp>
        <p:nvSpPr>
          <p:cNvPr id="37890" name="TextBox 3"/>
          <p:cNvSpPr txBox="1">
            <a:spLocks noChangeArrowheads="1"/>
          </p:cNvSpPr>
          <p:nvPr/>
        </p:nvSpPr>
        <p:spPr bwMode="auto">
          <a:xfrm>
            <a:off x="446088" y="615950"/>
            <a:ext cx="5668962" cy="461665"/>
          </a:xfrm>
          <a:prstGeom prst="rect">
            <a:avLst/>
          </a:prstGeom>
          <a:noFill/>
          <a:ln w="9525">
            <a:noFill/>
            <a:miter lim="800000"/>
            <a:headEnd/>
            <a:tailEnd/>
          </a:ln>
        </p:spPr>
        <p:txBody>
          <a:bodyPr>
            <a:spAutoFit/>
          </a:bodyPr>
          <a:lstStyle/>
          <a:p>
            <a:r>
              <a:rPr lang="en-GB" sz="2400" dirty="0">
                <a:solidFill>
                  <a:srgbClr val="412878"/>
                </a:solidFill>
                <a:latin typeface="AQA Chevin Pro Light" pitchFamily="34" charset="0"/>
              </a:rPr>
              <a:t>Exponentials </a:t>
            </a:r>
            <a:r>
              <a:rPr lang="en-GB" sz="2400" dirty="0" smtClean="0">
                <a:solidFill>
                  <a:srgbClr val="412878"/>
                </a:solidFill>
                <a:latin typeface="AQA Chevin Pro Light" pitchFamily="34" charset="0"/>
              </a:rPr>
              <a:t>and logarithms (slide 3 of 3)</a:t>
            </a:r>
            <a:endParaRPr lang="en-GB" sz="2400" dirty="0">
              <a:solidFill>
                <a:srgbClr val="412878"/>
              </a:solidFill>
              <a:latin typeface="AQA Chevin Pro Light" pitchFamily="34" charset="0"/>
            </a:endParaRPr>
          </a:p>
        </p:txBody>
      </p:sp>
      <p:sp>
        <p:nvSpPr>
          <p:cNvPr id="21" name="Right Arrow 20">
            <a:hlinkClick r:id="" action="ppaction://hlinkshowjump?jump=nextslide"/>
          </p:cNvPr>
          <p:cNvSpPr/>
          <p:nvPr/>
        </p:nvSpPr>
        <p:spPr>
          <a:xfrm>
            <a:off x="8132763" y="6853238"/>
            <a:ext cx="1285875" cy="708025"/>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aphicFrame>
        <p:nvGraphicFramePr>
          <p:cNvPr id="8" name="Diagram 7"/>
          <p:cNvGraphicFramePr/>
          <p:nvPr/>
        </p:nvGraphicFramePr>
        <p:xfrm>
          <a:off x="6426820" y="6804967"/>
          <a:ext cx="1381046" cy="756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hlinkClick r:id="rId8" action="ppaction://hlinksldjump"/>
          </p:cNvPr>
          <p:cNvSpPr txBox="1"/>
          <p:nvPr/>
        </p:nvSpPr>
        <p:spPr>
          <a:xfrm>
            <a:off x="482092" y="7035895"/>
            <a:ext cx="2267712" cy="415498"/>
          </a:xfrm>
          <a:prstGeom prst="rect">
            <a:avLst/>
          </a:prstGeom>
          <a:noFill/>
        </p:spPr>
        <p:txBody>
          <a:bodyPr wrap="square" rtlCol="0">
            <a:spAutoFit/>
          </a:bodyPr>
          <a:lstStyle/>
          <a:p>
            <a:endParaRPr lang="en-GB"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86817383"/>
              </p:ext>
            </p:extLst>
          </p:nvPr>
        </p:nvGraphicFramePr>
        <p:xfrm>
          <a:off x="488949" y="1332359"/>
          <a:ext cx="9649072" cy="4363964"/>
        </p:xfrm>
        <a:graphic>
          <a:graphicData uri="http://schemas.openxmlformats.org/drawingml/2006/table">
            <a:tbl>
              <a:tblPr firstRow="1" bandRow="1">
                <a:tableStyleId>{073A0DAA-6AF3-43AB-8588-CEC1D06C72B9}</a:tableStyleId>
              </a:tblPr>
              <a:tblGrid>
                <a:gridCol w="432000">
                  <a:extLst>
                    <a:ext uri="{9D8B030D-6E8A-4147-A177-3AD203B41FA5}">
                      <a16:colId xmlns:a16="http://schemas.microsoft.com/office/drawing/2014/main" val="20000"/>
                    </a:ext>
                  </a:extLst>
                </a:gridCol>
                <a:gridCol w="5256632">
                  <a:extLst>
                    <a:ext uri="{9D8B030D-6E8A-4147-A177-3AD203B41FA5}">
                      <a16:colId xmlns:a16="http://schemas.microsoft.com/office/drawing/2014/main" val="20001"/>
                    </a:ext>
                  </a:extLst>
                </a:gridCol>
                <a:gridCol w="3960440">
                  <a:extLst>
                    <a:ext uri="{9D8B030D-6E8A-4147-A177-3AD203B41FA5}">
                      <a16:colId xmlns:a16="http://schemas.microsoft.com/office/drawing/2014/main" val="20002"/>
                    </a:ext>
                  </a:extLst>
                </a:gridCol>
              </a:tblGrid>
              <a:tr h="432048">
                <a:tc>
                  <a:txBody>
                    <a:bodyPr/>
                    <a:lstStyle/>
                    <a:p>
                      <a:endParaRPr lang="en-GB" sz="1600" dirty="0">
                        <a:effectLst>
                          <a:outerShdw blurRad="38100" dist="38100" dir="2700000" algn="tl">
                            <a:srgbClr val="000000">
                              <a:alpha val="43137"/>
                            </a:srgbClr>
                          </a:outerShdw>
                        </a:effectLst>
                        <a:latin typeface="Arial" pitchFamily="34" charset="0"/>
                      </a:endParaRPr>
                    </a:p>
                  </a:txBody>
                  <a:tcPr marT="45735" marB="45735"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content</a:t>
                      </a:r>
                      <a:r>
                        <a:rPr lang="en-GB" sz="1600" dirty="0" smtClean="0">
                          <a:effectLst>
                            <a:outerShdw blurRad="38100" dist="38100" dir="2700000" algn="tl">
                              <a:srgbClr val="000000">
                                <a:alpha val="43137"/>
                              </a:srgbClr>
                            </a:outerShdw>
                          </a:effectLst>
                          <a:latin typeface="Arial" pitchFamily="34" charset="0"/>
                          <a:cs typeface="Arial" pitchFamily="34" charset="0"/>
                        </a:rPr>
                        <a:t>:</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735" marB="45735"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notes:</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735" marB="45735" anchor="ctr"/>
                </a:tc>
                <a:extLst>
                  <a:ext uri="{0D108BD9-81ED-4DB2-BD59-A6C34878D82A}">
                    <a16:rowId xmlns:a16="http://schemas.microsoft.com/office/drawing/2014/main" val="10000"/>
                  </a:ext>
                </a:extLst>
              </a:tr>
              <a:tr h="796650">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K1</a:t>
                      </a:r>
                    </a:p>
                    <a:p>
                      <a:pPr algn="ctr">
                        <a:lnSpc>
                          <a:spcPct val="100000"/>
                        </a:lnSpc>
                        <a:buFont typeface="Wingdings" pitchFamily="2" charset="2"/>
                        <a:buNone/>
                      </a:pPr>
                      <a:endParaRPr lang="en-GB" sz="2100" b="0" kern="1200" dirty="0" smtClean="0">
                        <a:solidFill>
                          <a:schemeClr val="dk1"/>
                        </a:solidFill>
                        <a:latin typeface="Arial" pitchFamily="34" charset="0"/>
                        <a:ea typeface="+mn-ea"/>
                        <a:cs typeface="Arial" pitchFamily="34" charset="0"/>
                      </a:endParaRPr>
                    </a:p>
                  </a:txBody>
                  <a:tcPr marT="45674" marB="45674" vert="vert">
                    <a:solidFill>
                      <a:srgbClr val="993300"/>
                    </a:solidFill>
                  </a:tcPr>
                </a:tc>
                <a:tc>
                  <a:txBody>
                    <a:bodyPr/>
                    <a:lstStyle/>
                    <a:p>
                      <a:pPr marL="288925" indent="-288925" algn="just" eaLnBrk="0" hangingPunct="0">
                        <a:lnSpc>
                          <a:spcPct val="150000"/>
                        </a:lnSpc>
                        <a:buFont typeface="Arial" pitchFamily="34" charset="0"/>
                        <a:buChar char="•"/>
                      </a:pPr>
                      <a:r>
                        <a:rPr lang="en-GB" sz="1400" b="1" kern="1200" dirty="0" smtClean="0">
                          <a:solidFill>
                            <a:schemeClr val="dk1"/>
                          </a:solidFill>
                          <a:effectLst/>
                          <a:latin typeface="Arial" panose="020B0604020202020204" pitchFamily="34" charset="0"/>
                          <a:ea typeface="+mn-ea"/>
                          <a:cs typeface="Arial" panose="020B0604020202020204" pitchFamily="34" charset="0"/>
                        </a:rPr>
                        <a:t>Understand and use the terms ‘population’ and ‘sample’</a:t>
                      </a:r>
                      <a:endParaRPr lang="en-GB" sz="1400" kern="1200" dirty="0" smtClean="0">
                        <a:solidFill>
                          <a:schemeClr val="dk1"/>
                        </a:solidFill>
                        <a:effectLst/>
                        <a:latin typeface="Arial" panose="020B0604020202020204" pitchFamily="34" charset="0"/>
                        <a:ea typeface="+mn-ea"/>
                        <a:cs typeface="Arial" panose="020B0604020202020204" pitchFamily="34" charset="0"/>
                      </a:endParaRPr>
                    </a:p>
                    <a:p>
                      <a:pPr marL="288925" indent="-288925" algn="just" eaLnBrk="0" hangingPunct="0">
                        <a:lnSpc>
                          <a:spcPct val="100000"/>
                        </a:lnSpc>
                        <a:buFont typeface="Arial" pitchFamily="34" charset="0"/>
                        <a:buChar char="•"/>
                      </a:pPr>
                      <a:endParaRPr lang="en-GB" sz="1400" kern="1200" dirty="0" smtClean="0">
                        <a:solidFill>
                          <a:schemeClr val="dk1"/>
                        </a:solidFill>
                        <a:effectLst/>
                        <a:latin typeface="Arial" panose="020B0604020202020204" pitchFamily="34" charset="0"/>
                        <a:ea typeface="+mn-ea"/>
                        <a:cs typeface="Arial" panose="020B0604020202020204" pitchFamily="34" charset="0"/>
                      </a:endParaRPr>
                    </a:p>
                    <a:p>
                      <a:pPr marL="288925" indent="-288925" algn="just" eaLnBrk="0" hangingPunct="0">
                        <a:lnSpc>
                          <a:spcPct val="150000"/>
                        </a:lnSpc>
                        <a:buFont typeface="Arial" pitchFamily="34" charset="0"/>
                        <a:buChar char="•"/>
                      </a:pPr>
                      <a:r>
                        <a:rPr lang="en-GB" sz="1400" b="1" kern="1200" dirty="0" smtClean="0">
                          <a:solidFill>
                            <a:schemeClr val="dk1"/>
                          </a:solidFill>
                          <a:effectLst/>
                          <a:latin typeface="Arial" panose="020B0604020202020204" pitchFamily="34" charset="0"/>
                          <a:ea typeface="+mn-ea"/>
                          <a:cs typeface="Arial" panose="020B0604020202020204" pitchFamily="34" charset="0"/>
                        </a:rPr>
                        <a:t>Use samples to make informal inferences about the population</a:t>
                      </a:r>
                      <a:endParaRPr lang="en-GB" sz="1400" kern="1200" dirty="0" smtClean="0">
                        <a:solidFill>
                          <a:schemeClr val="dk1"/>
                        </a:solidFill>
                        <a:effectLst/>
                        <a:latin typeface="Arial" panose="020B0604020202020204" pitchFamily="34" charset="0"/>
                        <a:ea typeface="+mn-ea"/>
                        <a:cs typeface="Arial" panose="020B0604020202020204" pitchFamily="34" charset="0"/>
                      </a:endParaRPr>
                    </a:p>
                    <a:p>
                      <a:pPr marL="285750" indent="-285750" algn="just" eaLnBrk="0" hangingPunct="0">
                        <a:lnSpc>
                          <a:spcPct val="100000"/>
                        </a:lnSpc>
                        <a:buFont typeface="Arial" pitchFamily="34" charset="0"/>
                        <a:buChar char="•"/>
                      </a:pPr>
                      <a:endParaRPr lang="en-GB" sz="1400" kern="1200" dirty="0" smtClean="0">
                        <a:solidFill>
                          <a:schemeClr val="dk1"/>
                        </a:solidFill>
                        <a:effectLst/>
                        <a:latin typeface="Arial" panose="020B0604020202020204" pitchFamily="34" charset="0"/>
                        <a:ea typeface="+mn-ea"/>
                        <a:cs typeface="Arial" panose="020B0604020202020204" pitchFamily="34" charset="0"/>
                      </a:endParaRPr>
                    </a:p>
                    <a:p>
                      <a:pPr marL="288925" indent="-288925" algn="just" eaLnBrk="0" hangingPunct="0">
                        <a:lnSpc>
                          <a:spcPct val="150000"/>
                        </a:lnSpc>
                        <a:buFont typeface="Arial" pitchFamily="34" charset="0"/>
                        <a:buChar char="•"/>
                      </a:pPr>
                      <a:r>
                        <a:rPr lang="en-GB" sz="1400" b="1" kern="1200" dirty="0" smtClean="0">
                          <a:solidFill>
                            <a:schemeClr val="dk1"/>
                          </a:solidFill>
                          <a:effectLst/>
                          <a:latin typeface="Arial" panose="020B0604020202020204" pitchFamily="34" charset="0"/>
                          <a:ea typeface="+mn-ea"/>
                          <a:cs typeface="Arial" panose="020B0604020202020204" pitchFamily="34" charset="0"/>
                        </a:rPr>
                        <a:t>Understand and use sampling techniques, including simple random sampling and opportunity sampling</a:t>
                      </a:r>
                      <a:endParaRPr lang="en-GB" sz="1400" kern="1200" dirty="0" smtClean="0">
                        <a:solidFill>
                          <a:schemeClr val="dk1"/>
                        </a:solidFill>
                        <a:effectLst/>
                        <a:latin typeface="Arial" panose="020B0604020202020204" pitchFamily="34" charset="0"/>
                        <a:ea typeface="+mn-ea"/>
                        <a:cs typeface="Arial" panose="020B0604020202020204" pitchFamily="34" charset="0"/>
                      </a:endParaRPr>
                    </a:p>
                    <a:p>
                      <a:pPr marL="285750" indent="-285750" algn="just" eaLnBrk="0" hangingPunct="0">
                        <a:lnSpc>
                          <a:spcPct val="100000"/>
                        </a:lnSpc>
                        <a:buFont typeface="Arial" pitchFamily="34" charset="0"/>
                        <a:buChar char="•"/>
                      </a:pPr>
                      <a:endParaRPr lang="en-GB" sz="1400" kern="1200" dirty="0" smtClean="0">
                        <a:solidFill>
                          <a:schemeClr val="dk1"/>
                        </a:solidFill>
                        <a:effectLst/>
                        <a:latin typeface="Arial" panose="020B0604020202020204" pitchFamily="34" charset="0"/>
                        <a:ea typeface="+mn-ea"/>
                        <a:cs typeface="Arial" panose="020B0604020202020204" pitchFamily="34" charset="0"/>
                      </a:endParaRPr>
                    </a:p>
                    <a:p>
                      <a:pPr marL="288925" indent="-288925" algn="just">
                        <a:lnSpc>
                          <a:spcPct val="150000"/>
                        </a:lnSpc>
                        <a:buFont typeface="Arial" pitchFamily="34" charset="0"/>
                        <a:buChar char="•"/>
                      </a:pPr>
                      <a:r>
                        <a:rPr lang="en-GB" sz="1400" b="1" kern="1200" dirty="0" smtClean="0">
                          <a:solidFill>
                            <a:schemeClr val="dk1"/>
                          </a:solidFill>
                          <a:effectLst/>
                          <a:latin typeface="Arial" panose="020B0604020202020204" pitchFamily="34" charset="0"/>
                          <a:ea typeface="+mn-ea"/>
                          <a:cs typeface="Arial" panose="020B0604020202020204" pitchFamily="34" charset="0"/>
                        </a:rPr>
                        <a:t>Select or critique sampling techniques in the context of solving a statistical problem, including understanding that different samples can lead to different conclusions about the population</a:t>
                      </a:r>
                    </a:p>
                    <a:p>
                      <a:pPr marL="0" indent="0" algn="just">
                        <a:lnSpc>
                          <a:spcPct val="150000"/>
                        </a:lnSpc>
                        <a:buFont typeface="Wingdings" panose="05000000000000000000" pitchFamily="2" charset="2"/>
                        <a:buNone/>
                      </a:pPr>
                      <a:endParaRPr lang="en-GB" sz="1400" dirty="0">
                        <a:latin typeface="Arial" panose="020B0604020202020204" pitchFamily="34" charset="0"/>
                        <a:cs typeface="Arial" panose="020B0604020202020204" pitchFamily="34" charset="0"/>
                      </a:endParaRPr>
                    </a:p>
                  </a:txBody>
                  <a:tcPr marT="45718" marB="45718"/>
                </a:tc>
                <a:tc>
                  <a:txBody>
                    <a:bodyPr/>
                    <a:lstStyle/>
                    <a:p>
                      <a:pPr marL="285750" marR="0" indent="-285750" algn="just" defTabSz="914400" rtl="0" eaLnBrk="1" fontAlgn="auto" latinLnBrk="0" hangingPunct="1">
                        <a:lnSpc>
                          <a:spcPct val="150000"/>
                        </a:lnSpc>
                        <a:spcBef>
                          <a:spcPts val="0"/>
                        </a:spcBef>
                        <a:spcAft>
                          <a:spcPts val="0"/>
                        </a:spcAft>
                        <a:buClrTx/>
                        <a:buSzTx/>
                        <a:buFont typeface="Arial" pitchFamily="34" charset="0"/>
                        <a:buChar char="•"/>
                        <a:tabLst/>
                        <a:defRPr/>
                      </a:pPr>
                      <a:r>
                        <a:rPr lang="en-GB" sz="1400" b="0" kern="1200" baseline="0" dirty="0" smtClean="0">
                          <a:solidFill>
                            <a:schemeClr val="dk1"/>
                          </a:solidFill>
                          <a:latin typeface="Arial" panose="020B0604020202020204" pitchFamily="34" charset="0"/>
                          <a:ea typeface="+mn-ea"/>
                          <a:cs typeface="Arial" panose="020B0604020202020204" pitchFamily="34" charset="0"/>
                          <a:hlinkClick r:id="rId2" action="ppaction://hlinksldjump"/>
                        </a:rPr>
                        <a:t>See slide 5</a:t>
                      </a:r>
                      <a:endParaRPr lang="en-GB" sz="1400" b="0" kern="1200" dirty="0" smtClean="0">
                        <a:solidFill>
                          <a:schemeClr val="dk1"/>
                        </a:solidFill>
                        <a:latin typeface="Arial" panose="020B0604020202020204" pitchFamily="34" charset="0"/>
                        <a:ea typeface="+mn-ea"/>
                        <a:cs typeface="Arial" panose="020B0604020202020204" pitchFamily="34" charset="0"/>
                      </a:endParaRPr>
                    </a:p>
                    <a:p>
                      <a:pPr marL="285750" marR="0" indent="-285750" algn="just" defTabSz="914400" rtl="0" eaLnBrk="1" fontAlgn="auto" latinLnBrk="0" hangingPunct="1">
                        <a:lnSpc>
                          <a:spcPct val="150000"/>
                        </a:lnSpc>
                        <a:spcBef>
                          <a:spcPts val="0"/>
                        </a:spcBef>
                        <a:spcAft>
                          <a:spcPts val="0"/>
                        </a:spcAft>
                        <a:buClrTx/>
                        <a:buSzTx/>
                        <a:buFont typeface="Arial" pitchFamily="34" charset="0"/>
                        <a:buChar char="•"/>
                        <a:tabLst/>
                        <a:defRPr/>
                      </a:pPr>
                      <a:endParaRPr lang="en-GB" sz="1400" b="0" kern="1200" baseline="0" dirty="0" smtClean="0">
                        <a:solidFill>
                          <a:schemeClr val="dk1"/>
                        </a:solidFill>
                        <a:latin typeface="Arial" panose="020B0604020202020204" pitchFamily="34" charset="0"/>
                        <a:ea typeface="+mn-ea"/>
                        <a:cs typeface="Arial" panose="020B0604020202020204" pitchFamily="34" charset="0"/>
                      </a:endParaRPr>
                    </a:p>
                    <a:p>
                      <a:pPr marL="285750" marR="0" indent="-285750" algn="just" defTabSz="914400" rtl="0" eaLnBrk="1" fontAlgn="auto" latinLnBrk="0" hangingPunct="1">
                        <a:lnSpc>
                          <a:spcPct val="150000"/>
                        </a:lnSpc>
                        <a:spcBef>
                          <a:spcPts val="0"/>
                        </a:spcBef>
                        <a:spcAft>
                          <a:spcPts val="0"/>
                        </a:spcAft>
                        <a:buClrTx/>
                        <a:buSzTx/>
                        <a:buFont typeface="Arial" pitchFamily="34" charset="0"/>
                        <a:buChar char="•"/>
                        <a:tabLst/>
                        <a:defRPr/>
                      </a:pPr>
                      <a:r>
                        <a:rPr lang="en-GB" sz="1400" b="0" kern="1200" baseline="0" dirty="0" smtClean="0">
                          <a:solidFill>
                            <a:schemeClr val="dk1"/>
                          </a:solidFill>
                          <a:latin typeface="Arial" panose="020B0604020202020204" pitchFamily="34" charset="0"/>
                          <a:ea typeface="+mn-ea"/>
                          <a:cs typeface="Arial" panose="020B0604020202020204" pitchFamily="34" charset="0"/>
                        </a:rPr>
                        <a:t>Assumed knowledge: application of basic statistics to describe a population</a:t>
                      </a:r>
                    </a:p>
                    <a:p>
                      <a:pPr marL="0" marR="0" indent="0" algn="just" defTabSz="914400" rtl="0" eaLnBrk="1" fontAlgn="auto" latinLnBrk="0" hangingPunct="1">
                        <a:lnSpc>
                          <a:spcPct val="150000"/>
                        </a:lnSpc>
                        <a:spcBef>
                          <a:spcPts val="0"/>
                        </a:spcBef>
                        <a:spcAft>
                          <a:spcPts val="0"/>
                        </a:spcAft>
                        <a:buClrTx/>
                        <a:buSzTx/>
                        <a:buFont typeface="Wingdings" pitchFamily="2" charset="2"/>
                        <a:buNone/>
                        <a:tabLst/>
                        <a:defRPr/>
                      </a:pPr>
                      <a:endParaRPr lang="en-GB" sz="1400" b="1" kern="1200" dirty="0" smtClean="0">
                        <a:solidFill>
                          <a:schemeClr val="dk1"/>
                        </a:solidFill>
                        <a:latin typeface="Arial" panose="020B0604020202020204" pitchFamily="34" charset="0"/>
                        <a:ea typeface="+mn-ea"/>
                        <a:cs typeface="Arial" panose="020B0604020202020204" pitchFamily="34" charset="0"/>
                      </a:endParaRPr>
                    </a:p>
                  </a:txBody>
                  <a:tcPr marT="45721" marB="45721"/>
                </a:tc>
                <a:extLst>
                  <a:ext uri="{0D108BD9-81ED-4DB2-BD59-A6C34878D82A}">
                    <a16:rowId xmlns:a16="http://schemas.microsoft.com/office/drawing/2014/main" val="10001"/>
                  </a:ext>
                </a:extLst>
              </a:tr>
            </a:tbl>
          </a:graphicData>
        </a:graphic>
      </p:graphicFrame>
      <p:sp>
        <p:nvSpPr>
          <p:cNvPr id="38914" name="TextBox 3"/>
          <p:cNvSpPr txBox="1">
            <a:spLocks noChangeArrowheads="1"/>
          </p:cNvSpPr>
          <p:nvPr/>
        </p:nvSpPr>
        <p:spPr bwMode="auto">
          <a:xfrm>
            <a:off x="488950" y="615950"/>
            <a:ext cx="2630848" cy="461665"/>
          </a:xfrm>
          <a:prstGeom prst="rect">
            <a:avLst/>
          </a:prstGeom>
          <a:noFill/>
          <a:ln w="9525">
            <a:noFill/>
            <a:miter lim="800000"/>
            <a:headEnd/>
            <a:tailEnd/>
          </a:ln>
        </p:spPr>
        <p:txBody>
          <a:bodyPr wrap="none">
            <a:spAutoFit/>
          </a:bodyPr>
          <a:lstStyle/>
          <a:p>
            <a:r>
              <a:rPr lang="en-GB" sz="2400" dirty="0">
                <a:solidFill>
                  <a:srgbClr val="412878"/>
                </a:solidFill>
                <a:latin typeface="AQA Chevin Pro Light" pitchFamily="34" charset="0"/>
              </a:rPr>
              <a:t>Statistical </a:t>
            </a:r>
            <a:r>
              <a:rPr lang="en-GB" sz="2400" dirty="0" smtClean="0">
                <a:solidFill>
                  <a:srgbClr val="412878"/>
                </a:solidFill>
                <a:latin typeface="AQA Chevin Pro Light" pitchFamily="34" charset="0"/>
              </a:rPr>
              <a:t>sampling</a:t>
            </a:r>
            <a:endParaRPr lang="en-GB" sz="2400" dirty="0">
              <a:solidFill>
                <a:srgbClr val="412878"/>
              </a:solidFill>
              <a:latin typeface="AQA Chevin Pro Light" pitchFamily="34" charset="0"/>
            </a:endParaRPr>
          </a:p>
        </p:txBody>
      </p:sp>
      <p:sp>
        <p:nvSpPr>
          <p:cNvPr id="10" name="Chevron 4"/>
          <p:cNvSpPr/>
          <p:nvPr/>
        </p:nvSpPr>
        <p:spPr>
          <a:xfrm>
            <a:off x="7374362" y="108223"/>
            <a:ext cx="1114433" cy="742955"/>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lIns="64008" tIns="21336" rIns="21336" bIns="21336" spcCol="1270" anchor="ctr"/>
          <a:lstStyle/>
          <a:p>
            <a:pPr algn="ctr" defTabSz="711200">
              <a:lnSpc>
                <a:spcPct val="90000"/>
              </a:lnSpc>
              <a:spcAft>
                <a:spcPct val="35000"/>
              </a:spcAft>
              <a:defRPr/>
            </a:pPr>
            <a:r>
              <a:rPr lang="en-GB" sz="1600" b="1" dirty="0"/>
              <a:t>Continued on next page </a:t>
            </a:r>
          </a:p>
        </p:txBody>
      </p:sp>
      <p:sp>
        <p:nvSpPr>
          <p:cNvPr id="5" name="TextBox 4">
            <a:hlinkClick r:id="rId3" action="ppaction://hlinksldjump"/>
          </p:cNvPr>
          <p:cNvSpPr txBox="1"/>
          <p:nvPr/>
        </p:nvSpPr>
        <p:spPr>
          <a:xfrm>
            <a:off x="482092" y="7035895"/>
            <a:ext cx="2267712" cy="415498"/>
          </a:xfrm>
          <a:prstGeom prst="rect">
            <a:avLst/>
          </a:prstGeom>
          <a:noFill/>
        </p:spPr>
        <p:txBody>
          <a:bodyPr wrap="square" rtlCol="0">
            <a:spAutoFit/>
          </a:bodyPr>
          <a:lstStyle/>
          <a:p>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Placeholder 1"/>
          <p:cNvSpPr txBox="1">
            <a:spLocks/>
          </p:cNvSpPr>
          <p:nvPr/>
        </p:nvSpPr>
        <p:spPr bwMode="auto">
          <a:xfrm>
            <a:off x="539750" y="252413"/>
            <a:ext cx="804545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bIns="0"/>
          <a:lstStyle>
            <a:lvl1pPr defTabSz="457200" eaLnBrk="0" hangingPunct="0">
              <a:defRPr sz="2100">
                <a:solidFill>
                  <a:schemeClr val="tx1"/>
                </a:solidFill>
                <a:latin typeface="Arial" charset="0"/>
              </a:defRPr>
            </a:lvl1pPr>
            <a:lvl2pPr marL="742950" indent="-285750" defTabSz="457200" eaLnBrk="0" hangingPunct="0">
              <a:defRPr sz="2100">
                <a:solidFill>
                  <a:schemeClr val="tx1"/>
                </a:solidFill>
                <a:latin typeface="Arial" charset="0"/>
              </a:defRPr>
            </a:lvl2pPr>
            <a:lvl3pPr marL="1143000" indent="-228600" defTabSz="457200" eaLnBrk="0" hangingPunct="0">
              <a:defRPr sz="2100">
                <a:solidFill>
                  <a:schemeClr val="tx1"/>
                </a:solidFill>
                <a:latin typeface="Arial" charset="0"/>
              </a:defRPr>
            </a:lvl3pPr>
            <a:lvl4pPr marL="1600200" indent="-228600" defTabSz="457200" eaLnBrk="0" hangingPunct="0">
              <a:defRPr sz="2100">
                <a:solidFill>
                  <a:schemeClr val="tx1"/>
                </a:solidFill>
                <a:latin typeface="Arial" charset="0"/>
              </a:defRPr>
            </a:lvl4pPr>
            <a:lvl5pPr marL="2057400" indent="-228600" defTabSz="457200" eaLnBrk="0" hangingPunct="0">
              <a:defRPr sz="2100">
                <a:solidFill>
                  <a:schemeClr val="tx1"/>
                </a:solidFill>
                <a:latin typeface="Arial" charset="0"/>
              </a:defRPr>
            </a:lvl5pPr>
            <a:lvl6pPr marL="2514600" indent="-228600" defTabSz="457200" eaLnBrk="0" fontAlgn="base" hangingPunct="0">
              <a:spcBef>
                <a:spcPct val="0"/>
              </a:spcBef>
              <a:spcAft>
                <a:spcPct val="0"/>
              </a:spcAft>
              <a:defRPr sz="2100">
                <a:solidFill>
                  <a:schemeClr val="tx1"/>
                </a:solidFill>
                <a:latin typeface="Arial" charset="0"/>
              </a:defRPr>
            </a:lvl6pPr>
            <a:lvl7pPr marL="2971800" indent="-228600" defTabSz="457200" eaLnBrk="0" fontAlgn="base" hangingPunct="0">
              <a:spcBef>
                <a:spcPct val="0"/>
              </a:spcBef>
              <a:spcAft>
                <a:spcPct val="0"/>
              </a:spcAft>
              <a:defRPr sz="2100">
                <a:solidFill>
                  <a:schemeClr val="tx1"/>
                </a:solidFill>
                <a:latin typeface="Arial" charset="0"/>
              </a:defRPr>
            </a:lvl7pPr>
            <a:lvl8pPr marL="3429000" indent="-228600" defTabSz="457200" eaLnBrk="0" fontAlgn="base" hangingPunct="0">
              <a:spcBef>
                <a:spcPct val="0"/>
              </a:spcBef>
              <a:spcAft>
                <a:spcPct val="0"/>
              </a:spcAft>
              <a:defRPr sz="2100">
                <a:solidFill>
                  <a:schemeClr val="tx1"/>
                </a:solidFill>
                <a:latin typeface="Arial" charset="0"/>
              </a:defRPr>
            </a:lvl8pPr>
            <a:lvl9pPr marL="3886200" indent="-228600" defTabSz="457200" eaLnBrk="0" fontAlgn="base" hangingPunct="0">
              <a:spcBef>
                <a:spcPct val="0"/>
              </a:spcBef>
              <a:spcAft>
                <a:spcPct val="0"/>
              </a:spcAft>
              <a:defRPr sz="2100">
                <a:solidFill>
                  <a:schemeClr val="tx1"/>
                </a:solidFill>
                <a:latin typeface="Arial" charset="0"/>
              </a:defRPr>
            </a:lvl9pPr>
          </a:lstStyle>
          <a:p>
            <a:pPr eaLnBrk="1" hangingPunct="1">
              <a:lnSpc>
                <a:spcPts val="2600"/>
              </a:lnSpc>
            </a:pPr>
            <a:endParaRPr lang="en-US" sz="2400" smtClean="0">
              <a:solidFill>
                <a:srgbClr val="412878"/>
              </a:solidFill>
              <a:latin typeface="AQA Chevin Pro Light" pitchFamily="34" charset="0"/>
              <a:ea typeface="AQA Chevin Pro Light" pitchFamily="34" charset="0"/>
              <a:cs typeface="AQA Chevin Pro Light" pitchFamily="34" charset="0"/>
            </a:endParaRPr>
          </a:p>
          <a:p>
            <a:pPr eaLnBrk="1" hangingPunct="1">
              <a:lnSpc>
                <a:spcPts val="2600"/>
              </a:lnSpc>
            </a:pPr>
            <a:r>
              <a:rPr lang="en-US" sz="2400" smtClean="0">
                <a:solidFill>
                  <a:srgbClr val="412878"/>
                </a:solidFill>
                <a:latin typeface="AQA Chevin Pro Light" pitchFamily="34" charset="0"/>
                <a:ea typeface="AQA Chevin Pro Light" pitchFamily="34" charset="0"/>
                <a:cs typeface="AQA Chevin Pro Light" pitchFamily="34" charset="0"/>
              </a:rPr>
              <a:t>How to use the route map</a:t>
            </a:r>
          </a:p>
        </p:txBody>
      </p:sp>
      <p:cxnSp>
        <p:nvCxnSpPr>
          <p:cNvPr id="17" name="Straight Connector 16"/>
          <p:cNvCxnSpPr/>
          <p:nvPr/>
        </p:nvCxnSpPr>
        <p:spPr>
          <a:xfrm>
            <a:off x="0" y="962025"/>
            <a:ext cx="8585200" cy="0"/>
          </a:xfrm>
          <a:prstGeom prst="line">
            <a:avLst/>
          </a:prstGeom>
          <a:ln w="7620" cap="rnd">
            <a:solidFill>
              <a:srgbClr val="002060"/>
            </a:solidFill>
          </a:ln>
          <a:effectLst/>
        </p:spPr>
        <p:style>
          <a:lnRef idx="2">
            <a:schemeClr val="accent1"/>
          </a:lnRef>
          <a:fillRef idx="0">
            <a:schemeClr val="accent1"/>
          </a:fillRef>
          <a:effectRef idx="1">
            <a:schemeClr val="accent1"/>
          </a:effectRef>
          <a:fontRef idx="minor">
            <a:schemeClr val="tx1"/>
          </a:fontRef>
        </p:style>
      </p:cxnSp>
      <p:pic>
        <p:nvPicPr>
          <p:cNvPr id="12292" name="Picture 2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75713" y="279400"/>
            <a:ext cx="161925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Rectangle 21"/>
          <p:cNvSpPr>
            <a:spLocks noChangeArrowheads="1"/>
          </p:cNvSpPr>
          <p:nvPr/>
        </p:nvSpPr>
        <p:spPr bwMode="auto">
          <a:xfrm>
            <a:off x="539750" y="1189038"/>
            <a:ext cx="9559925"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ltLang="en-US" sz="1800" dirty="0" smtClean="0">
                <a:solidFill>
                  <a:prstClr val="black"/>
                </a:solidFill>
              </a:rPr>
              <a:t>To activate the route map, open it in PowerPoint, click on the </a:t>
            </a:r>
            <a:r>
              <a:rPr lang="en-GB" altLang="en-US" sz="1800" i="1" dirty="0" smtClean="0">
                <a:solidFill>
                  <a:prstClr val="black"/>
                </a:solidFill>
              </a:rPr>
              <a:t>Slide Show</a:t>
            </a:r>
            <a:r>
              <a:rPr lang="en-GB" altLang="en-US" sz="1800" dirty="0" smtClean="0">
                <a:solidFill>
                  <a:prstClr val="black"/>
                </a:solidFill>
              </a:rPr>
              <a:t> tab followed by the </a:t>
            </a:r>
            <a:r>
              <a:rPr lang="en-GB" altLang="en-US" sz="1800" i="1" dirty="0" smtClean="0">
                <a:solidFill>
                  <a:prstClr val="black"/>
                </a:solidFill>
              </a:rPr>
              <a:t>From Beginning</a:t>
            </a:r>
            <a:r>
              <a:rPr lang="en-GB" altLang="en-US" sz="1800" dirty="0" smtClean="0">
                <a:solidFill>
                  <a:prstClr val="black"/>
                </a:solidFill>
              </a:rPr>
              <a:t> button in the navigation bar. </a:t>
            </a:r>
          </a:p>
          <a:p>
            <a:endParaRPr lang="en-GB" altLang="en-US" sz="1800" dirty="0" smtClean="0">
              <a:solidFill>
                <a:prstClr val="black"/>
              </a:solidFill>
            </a:endParaRPr>
          </a:p>
          <a:p>
            <a:r>
              <a:rPr lang="en-GB" altLang="en-US" sz="1800" dirty="0" smtClean="0">
                <a:solidFill>
                  <a:prstClr val="black"/>
                </a:solidFill>
              </a:rPr>
              <a:t>To customise the route map, drag and drop the coloured tiles to move topics around, and extend or reduce the size of the tiles to adjust the teaching time. You can then save your customised version of the route map.</a:t>
            </a:r>
          </a:p>
          <a:p>
            <a:endParaRPr lang="en-GB" altLang="en-US" sz="1800" dirty="0" smtClean="0">
              <a:solidFill>
                <a:prstClr val="black"/>
              </a:solidFill>
            </a:endParaRPr>
          </a:p>
          <a:p>
            <a:r>
              <a:rPr lang="en-GB" altLang="en-US" sz="1800" dirty="0" smtClean="0">
                <a:solidFill>
                  <a:prstClr val="black"/>
                </a:solidFill>
              </a:rPr>
              <a:t>Clicking on a topic tile will give further information about the specification references and specification notes. Supporting resources for this teaching route are available on </a:t>
            </a:r>
            <a:r>
              <a:rPr lang="en-GB" altLang="en-US" sz="1800" u="sng" dirty="0" smtClean="0">
                <a:solidFill>
                  <a:prstClr val="black"/>
                </a:solidFill>
                <a:hlinkClick r:id="rId3"/>
              </a:rPr>
              <a:t>All About Maths</a:t>
            </a:r>
            <a:r>
              <a:rPr lang="en-GB" altLang="en-US" sz="1800" dirty="0" smtClean="0">
                <a:solidFill>
                  <a:prstClr val="black"/>
                </a:solidFill>
              </a:rPr>
              <a:t>.</a:t>
            </a:r>
          </a:p>
          <a:p>
            <a:endParaRPr lang="en-GB" altLang="en-US" sz="1800" dirty="0" smtClean="0">
              <a:solidFill>
                <a:prstClr val="black"/>
              </a:solidFill>
            </a:endParaRPr>
          </a:p>
        </p:txBody>
      </p:sp>
    </p:spTree>
    <p:extLst>
      <p:ext uri="{BB962C8B-B14F-4D97-AF65-F5344CB8AC3E}">
        <p14:creationId xmlns:p14="http://schemas.microsoft.com/office/powerpoint/2010/main" val="29699367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079954619"/>
              </p:ext>
            </p:extLst>
          </p:nvPr>
        </p:nvGraphicFramePr>
        <p:xfrm>
          <a:off x="488949" y="1332359"/>
          <a:ext cx="9826303" cy="2005844"/>
        </p:xfrm>
        <a:graphic>
          <a:graphicData uri="http://schemas.openxmlformats.org/drawingml/2006/table">
            <a:tbl>
              <a:tblPr firstRow="1" bandRow="1">
                <a:tableStyleId>{073A0DAA-6AF3-43AB-8588-CEC1D06C72B9}</a:tableStyleId>
              </a:tblPr>
              <a:tblGrid>
                <a:gridCol w="432000">
                  <a:extLst>
                    <a:ext uri="{9D8B030D-6E8A-4147-A177-3AD203B41FA5}">
                      <a16:colId xmlns:a16="http://schemas.microsoft.com/office/drawing/2014/main" val="20000"/>
                    </a:ext>
                  </a:extLst>
                </a:gridCol>
                <a:gridCol w="5289847">
                  <a:extLst>
                    <a:ext uri="{9D8B030D-6E8A-4147-A177-3AD203B41FA5}">
                      <a16:colId xmlns:a16="http://schemas.microsoft.com/office/drawing/2014/main" val="20001"/>
                    </a:ext>
                  </a:extLst>
                </a:gridCol>
                <a:gridCol w="4104456">
                  <a:extLst>
                    <a:ext uri="{9D8B030D-6E8A-4147-A177-3AD203B41FA5}">
                      <a16:colId xmlns:a16="http://schemas.microsoft.com/office/drawing/2014/main" val="20002"/>
                    </a:ext>
                  </a:extLst>
                </a:gridCol>
              </a:tblGrid>
              <a:tr h="420888">
                <a:tc>
                  <a:txBody>
                    <a:bodyPr/>
                    <a:lstStyle/>
                    <a:p>
                      <a:endParaRPr lang="en-GB" sz="1600" dirty="0">
                        <a:effectLst>
                          <a:outerShdw blurRad="38100" dist="38100" dir="2700000" algn="tl">
                            <a:srgbClr val="000000">
                              <a:alpha val="43137"/>
                            </a:srgbClr>
                          </a:outerShdw>
                        </a:effectLst>
                        <a:latin typeface="Arial" pitchFamily="34" charset="0"/>
                      </a:endParaRPr>
                    </a:p>
                  </a:txBody>
                  <a:tcPr marT="45735" marB="45735"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content</a:t>
                      </a:r>
                      <a:r>
                        <a:rPr lang="en-GB" sz="1600" dirty="0" smtClean="0">
                          <a:effectLst>
                            <a:outerShdw blurRad="38100" dist="38100" dir="2700000" algn="tl">
                              <a:srgbClr val="000000">
                                <a:alpha val="43137"/>
                              </a:srgbClr>
                            </a:outerShdw>
                          </a:effectLst>
                          <a:latin typeface="Arial" pitchFamily="34" charset="0"/>
                          <a:cs typeface="Arial" pitchFamily="34" charset="0"/>
                        </a:rPr>
                        <a:t>:</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735" marB="45735"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notes:</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735" marB="45735" anchor="ctr"/>
                </a:tc>
                <a:extLst>
                  <a:ext uri="{0D108BD9-81ED-4DB2-BD59-A6C34878D82A}">
                    <a16:rowId xmlns:a16="http://schemas.microsoft.com/office/drawing/2014/main" val="10000"/>
                  </a:ext>
                </a:extLst>
              </a:tr>
              <a:tr h="868658">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L1</a:t>
                      </a:r>
                    </a:p>
                  </a:txBody>
                  <a:tcPr marT="45725" marB="45725" vert="vert">
                    <a:solidFill>
                      <a:srgbClr val="993300"/>
                    </a:solidFill>
                  </a:tcPr>
                </a:tc>
                <a:tc>
                  <a:txBody>
                    <a:bodyPr/>
                    <a:lstStyle/>
                    <a:p>
                      <a:pPr marL="285750" indent="-285750" algn="just" eaLnBrk="0" hangingPunct="0">
                        <a:lnSpc>
                          <a:spcPct val="150000"/>
                        </a:lnSpc>
                        <a:buFont typeface="Arial" pitchFamily="34" charset="0"/>
                        <a:buChar char="•"/>
                      </a:pPr>
                      <a:r>
                        <a:rPr lang="en-GB" sz="1400" b="1" kern="1200" dirty="0" smtClean="0">
                          <a:solidFill>
                            <a:schemeClr val="dk1"/>
                          </a:solidFill>
                          <a:effectLst/>
                          <a:latin typeface="Arial" panose="020B0604020202020204" pitchFamily="34" charset="0"/>
                          <a:ea typeface="+mn-ea"/>
                          <a:cs typeface="Arial" panose="020B0604020202020204" pitchFamily="34" charset="0"/>
                        </a:rPr>
                        <a:t>Interpret diagrams for single-variable data, including understanding that area in a histogram represents frequency</a:t>
                      </a:r>
                      <a:endParaRPr lang="en-GB" sz="1400" kern="1200" dirty="0" smtClean="0">
                        <a:solidFill>
                          <a:schemeClr val="dk1"/>
                        </a:solidFill>
                        <a:effectLst/>
                        <a:latin typeface="Arial" panose="020B0604020202020204" pitchFamily="34" charset="0"/>
                        <a:ea typeface="+mn-ea"/>
                        <a:cs typeface="Arial" panose="020B0604020202020204" pitchFamily="34" charset="0"/>
                      </a:endParaRPr>
                    </a:p>
                    <a:p>
                      <a:pPr marL="285750" indent="-285750" algn="just" eaLnBrk="0" hangingPunct="0">
                        <a:lnSpc>
                          <a:spcPct val="100000"/>
                        </a:lnSpc>
                        <a:buFont typeface="Arial" pitchFamily="34" charset="0"/>
                        <a:buChar char="•"/>
                      </a:pPr>
                      <a:endParaRPr lang="en-GB" sz="1400" kern="1200" dirty="0" smtClean="0">
                        <a:solidFill>
                          <a:schemeClr val="dk1"/>
                        </a:solidFill>
                        <a:effectLst/>
                        <a:latin typeface="Arial" panose="020B0604020202020204" pitchFamily="34" charset="0"/>
                        <a:ea typeface="+mn-ea"/>
                        <a:cs typeface="Arial" panose="020B0604020202020204" pitchFamily="34" charset="0"/>
                      </a:endParaRPr>
                    </a:p>
                    <a:p>
                      <a:pPr marL="285750" indent="-285750" algn="just">
                        <a:lnSpc>
                          <a:spcPct val="150000"/>
                        </a:lnSpc>
                        <a:buFont typeface="Arial" pitchFamily="34" charset="0"/>
                        <a:buChar char="•"/>
                      </a:pPr>
                      <a:r>
                        <a:rPr lang="en-GB" sz="1400" b="1" kern="1200" dirty="0" smtClean="0">
                          <a:solidFill>
                            <a:schemeClr val="dk1"/>
                          </a:solidFill>
                          <a:effectLst/>
                          <a:latin typeface="Arial" panose="020B0604020202020204" pitchFamily="34" charset="0"/>
                          <a:ea typeface="+mn-ea"/>
                          <a:cs typeface="Arial" panose="020B0604020202020204" pitchFamily="34" charset="0"/>
                        </a:rPr>
                        <a:t>Connect to probability distributions</a:t>
                      </a:r>
                      <a:endParaRPr lang="en-GB" sz="1400" dirty="0">
                        <a:latin typeface="Arial" panose="020B0604020202020204" pitchFamily="34" charset="0"/>
                        <a:cs typeface="Arial" panose="020B0604020202020204" pitchFamily="34" charset="0"/>
                      </a:endParaRPr>
                    </a:p>
                  </a:txBody>
                  <a:tcPr marT="45718" marB="45718"/>
                </a:tc>
                <a:tc>
                  <a:txBody>
                    <a:bodyPr/>
                    <a:lstStyle/>
                    <a:p>
                      <a:pPr marL="0" marR="0" indent="0" algn="just" defTabSz="914400" rtl="0" eaLnBrk="1" fontAlgn="auto" latinLnBrk="0" hangingPunct="1">
                        <a:lnSpc>
                          <a:spcPct val="150000"/>
                        </a:lnSpc>
                        <a:spcBef>
                          <a:spcPts val="0"/>
                        </a:spcBef>
                        <a:spcAft>
                          <a:spcPts val="0"/>
                        </a:spcAft>
                        <a:buClrTx/>
                        <a:buSzTx/>
                        <a:buFont typeface="Arial" pitchFamily="34" charset="0"/>
                        <a:buNone/>
                        <a:tabLst/>
                        <a:defRPr/>
                      </a:pPr>
                      <a:r>
                        <a:rPr lang="en-GB" sz="1400" b="0" kern="1200" baseline="0" dirty="0" smtClean="0">
                          <a:solidFill>
                            <a:schemeClr val="dk1"/>
                          </a:solidFill>
                          <a:latin typeface="Arial" panose="020B0604020202020204" pitchFamily="34" charset="0"/>
                          <a:ea typeface="+mn-ea"/>
                          <a:cs typeface="Arial" panose="020B0604020202020204" pitchFamily="34" charset="0"/>
                          <a:hlinkClick r:id="rId2" action="ppaction://hlinksldjump"/>
                        </a:rPr>
                        <a:t>See slide 5</a:t>
                      </a:r>
                      <a:endParaRPr lang="en-GB" sz="1400" b="0" kern="1200" dirty="0" smtClean="0">
                        <a:solidFill>
                          <a:schemeClr val="dk1"/>
                        </a:solidFill>
                        <a:latin typeface="Arial" panose="020B0604020202020204" pitchFamily="34" charset="0"/>
                        <a:ea typeface="+mn-ea"/>
                        <a:cs typeface="Arial" panose="020B0604020202020204" pitchFamily="34" charset="0"/>
                      </a:endParaRPr>
                    </a:p>
                    <a:p>
                      <a:pPr marL="0" marR="0" indent="0" algn="just"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endParaRPr lang="en-GB" sz="1600" b="0" kern="1200" dirty="0" smtClean="0">
                        <a:solidFill>
                          <a:schemeClr val="dk1"/>
                        </a:solidFill>
                        <a:latin typeface="+mn-lt"/>
                        <a:ea typeface="+mn-ea"/>
                        <a:cs typeface="Arial" pitchFamily="34" charset="0"/>
                      </a:endParaRPr>
                    </a:p>
                  </a:txBody>
                  <a:tcPr marT="45721" marB="45721"/>
                </a:tc>
                <a:extLst>
                  <a:ext uri="{0D108BD9-81ED-4DB2-BD59-A6C34878D82A}">
                    <a16:rowId xmlns:a16="http://schemas.microsoft.com/office/drawing/2014/main" val="10001"/>
                  </a:ext>
                </a:extLst>
              </a:tr>
            </a:tbl>
          </a:graphicData>
        </a:graphic>
      </p:graphicFrame>
      <p:sp>
        <p:nvSpPr>
          <p:cNvPr id="39938" name="TextBox 3"/>
          <p:cNvSpPr txBox="1">
            <a:spLocks noChangeArrowheads="1"/>
          </p:cNvSpPr>
          <p:nvPr/>
        </p:nvSpPr>
        <p:spPr bwMode="auto">
          <a:xfrm>
            <a:off x="488950" y="615950"/>
            <a:ext cx="6542176" cy="461665"/>
          </a:xfrm>
          <a:prstGeom prst="rect">
            <a:avLst/>
          </a:prstGeom>
          <a:noFill/>
          <a:ln w="9525">
            <a:noFill/>
            <a:miter lim="800000"/>
            <a:headEnd/>
            <a:tailEnd/>
          </a:ln>
        </p:spPr>
        <p:txBody>
          <a:bodyPr wrap="none">
            <a:spAutoFit/>
          </a:bodyPr>
          <a:lstStyle/>
          <a:p>
            <a:r>
              <a:rPr lang="en-GB" sz="2400" dirty="0">
                <a:solidFill>
                  <a:srgbClr val="412878"/>
                </a:solidFill>
                <a:latin typeface="AQA Chevin Pro Light" pitchFamily="34" charset="0"/>
              </a:rPr>
              <a:t>Data </a:t>
            </a:r>
            <a:r>
              <a:rPr lang="en-GB" sz="2400" dirty="0" smtClean="0">
                <a:solidFill>
                  <a:srgbClr val="412878"/>
                </a:solidFill>
                <a:latin typeface="AQA Chevin Pro Light" pitchFamily="34" charset="0"/>
              </a:rPr>
              <a:t>presentation </a:t>
            </a:r>
            <a:r>
              <a:rPr lang="en-GB" sz="2400" dirty="0">
                <a:solidFill>
                  <a:srgbClr val="412878"/>
                </a:solidFill>
                <a:latin typeface="AQA Chevin Pro Light" pitchFamily="34" charset="0"/>
              </a:rPr>
              <a:t>and i</a:t>
            </a:r>
            <a:r>
              <a:rPr lang="en-GB" sz="2400" dirty="0" smtClean="0">
                <a:solidFill>
                  <a:srgbClr val="412878"/>
                </a:solidFill>
                <a:latin typeface="AQA Chevin Pro Light" pitchFamily="34" charset="0"/>
              </a:rPr>
              <a:t>nterpretation (slide 1 of 3)</a:t>
            </a:r>
            <a:endParaRPr lang="en-GB" sz="2400" dirty="0">
              <a:solidFill>
                <a:srgbClr val="412878"/>
              </a:solidFill>
              <a:latin typeface="AQA Chevin Pro Light" pitchFamily="34" charset="0"/>
            </a:endParaRPr>
          </a:p>
        </p:txBody>
      </p:sp>
      <p:graphicFrame>
        <p:nvGraphicFramePr>
          <p:cNvPr id="5" name="Diagram 4"/>
          <p:cNvGraphicFramePr/>
          <p:nvPr>
            <p:extLst>
              <p:ext uri="{D42A27DB-BD31-4B8C-83A1-F6EECF244321}">
                <p14:modId xmlns:p14="http://schemas.microsoft.com/office/powerpoint/2010/main" val="1186119942"/>
              </p:ext>
            </p:extLst>
          </p:nvPr>
        </p:nvGraphicFramePr>
        <p:xfrm>
          <a:off x="8419084" y="6426087"/>
          <a:ext cx="1857388" cy="804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ight Arrow 5">
            <a:hlinkClick r:id="rId8" action="ppaction://hlinksldjump"/>
          </p:cNvPr>
          <p:cNvSpPr/>
          <p:nvPr/>
        </p:nvSpPr>
        <p:spPr>
          <a:xfrm>
            <a:off x="8382508" y="6340215"/>
            <a:ext cx="1901952" cy="914399"/>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1042988" rtl="0" fontAlgn="base">
              <a:spcBef>
                <a:spcPct val="0"/>
              </a:spcBef>
              <a:spcAft>
                <a:spcPct val="0"/>
              </a:spcAft>
              <a:defRPr sz="2100" kern="1200">
                <a:solidFill>
                  <a:schemeClr val="lt1"/>
                </a:solidFill>
                <a:latin typeface="+mn-lt"/>
                <a:ea typeface="+mn-ea"/>
                <a:cs typeface="+mn-cs"/>
              </a:defRPr>
            </a:lvl1pPr>
            <a:lvl2pPr marL="520700" indent="-63500" algn="l" defTabSz="1042988" rtl="0" fontAlgn="base">
              <a:spcBef>
                <a:spcPct val="0"/>
              </a:spcBef>
              <a:spcAft>
                <a:spcPct val="0"/>
              </a:spcAft>
              <a:defRPr sz="2100" kern="1200">
                <a:solidFill>
                  <a:schemeClr val="lt1"/>
                </a:solidFill>
                <a:latin typeface="+mn-lt"/>
                <a:ea typeface="+mn-ea"/>
                <a:cs typeface="+mn-cs"/>
              </a:defRPr>
            </a:lvl2pPr>
            <a:lvl3pPr marL="1042988" indent="-128588" algn="l" defTabSz="1042988" rtl="0" fontAlgn="base">
              <a:spcBef>
                <a:spcPct val="0"/>
              </a:spcBef>
              <a:spcAft>
                <a:spcPct val="0"/>
              </a:spcAft>
              <a:defRPr sz="2100" kern="1200">
                <a:solidFill>
                  <a:schemeClr val="lt1"/>
                </a:solidFill>
                <a:latin typeface="+mn-lt"/>
                <a:ea typeface="+mn-ea"/>
                <a:cs typeface="+mn-cs"/>
              </a:defRPr>
            </a:lvl3pPr>
            <a:lvl4pPr marL="1563688" indent="-192088" algn="l" defTabSz="1042988" rtl="0" fontAlgn="base">
              <a:spcBef>
                <a:spcPct val="0"/>
              </a:spcBef>
              <a:spcAft>
                <a:spcPct val="0"/>
              </a:spcAft>
              <a:defRPr sz="2100" kern="1200">
                <a:solidFill>
                  <a:schemeClr val="lt1"/>
                </a:solidFill>
                <a:latin typeface="+mn-lt"/>
                <a:ea typeface="+mn-ea"/>
                <a:cs typeface="+mn-cs"/>
              </a:defRPr>
            </a:lvl4pPr>
            <a:lvl5pPr marL="2085975" indent="-257175" algn="l" defTabSz="1042988" rtl="0" fontAlgn="base">
              <a:spcBef>
                <a:spcPct val="0"/>
              </a:spcBef>
              <a:spcAft>
                <a:spcPct val="0"/>
              </a:spcAft>
              <a:defRPr sz="2100" kern="1200">
                <a:solidFill>
                  <a:schemeClr val="lt1"/>
                </a:solidFill>
                <a:latin typeface="+mn-lt"/>
                <a:ea typeface="+mn-ea"/>
                <a:cs typeface="+mn-cs"/>
              </a:defRPr>
            </a:lvl5pPr>
            <a:lvl6pPr marL="2286000" algn="l" defTabSz="914400" rtl="0" eaLnBrk="1" latinLnBrk="0" hangingPunct="1">
              <a:defRPr sz="2100" kern="1200">
                <a:solidFill>
                  <a:schemeClr val="lt1"/>
                </a:solidFill>
                <a:latin typeface="+mn-lt"/>
                <a:ea typeface="+mn-ea"/>
                <a:cs typeface="+mn-cs"/>
              </a:defRPr>
            </a:lvl6pPr>
            <a:lvl7pPr marL="2743200" algn="l" defTabSz="914400" rtl="0" eaLnBrk="1" latinLnBrk="0" hangingPunct="1">
              <a:defRPr sz="2100" kern="1200">
                <a:solidFill>
                  <a:schemeClr val="lt1"/>
                </a:solidFill>
                <a:latin typeface="+mn-lt"/>
                <a:ea typeface="+mn-ea"/>
                <a:cs typeface="+mn-cs"/>
              </a:defRPr>
            </a:lvl7pPr>
            <a:lvl8pPr marL="3200400" algn="l" defTabSz="914400" rtl="0" eaLnBrk="1" latinLnBrk="0" hangingPunct="1">
              <a:defRPr sz="2100" kern="1200">
                <a:solidFill>
                  <a:schemeClr val="lt1"/>
                </a:solidFill>
                <a:latin typeface="+mn-lt"/>
                <a:ea typeface="+mn-ea"/>
                <a:cs typeface="+mn-cs"/>
              </a:defRPr>
            </a:lvl8pPr>
            <a:lvl9pPr marL="3657600" algn="l" defTabSz="914400" rtl="0" eaLnBrk="1" latinLnBrk="0" hangingPunct="1">
              <a:defRPr sz="2100" kern="1200">
                <a:solidFill>
                  <a:schemeClr val="lt1"/>
                </a:solidFill>
                <a:latin typeface="+mn-lt"/>
                <a:ea typeface="+mn-ea"/>
                <a:cs typeface="+mn-cs"/>
              </a:defRPr>
            </a:lvl9pPr>
          </a:lstStyle>
          <a:p>
            <a:pPr algn="ctr">
              <a:defRPr/>
            </a:pPr>
            <a:endParaRPr lang="en-GB"/>
          </a:p>
        </p:txBody>
      </p:sp>
      <p:sp>
        <p:nvSpPr>
          <p:cNvPr id="7" name="TextBox 6">
            <a:hlinkClick r:id="rId9" action="ppaction://hlinksldjump"/>
          </p:cNvPr>
          <p:cNvSpPr txBox="1"/>
          <p:nvPr/>
        </p:nvSpPr>
        <p:spPr>
          <a:xfrm>
            <a:off x="482092" y="7035895"/>
            <a:ext cx="2267712" cy="415498"/>
          </a:xfrm>
          <a:prstGeom prst="rect">
            <a:avLst/>
          </a:prstGeom>
          <a:noFill/>
        </p:spPr>
        <p:txBody>
          <a:bodyPr wrap="square" rtlCol="0">
            <a:spAutoFit/>
          </a:bodyPr>
          <a:lstStyle/>
          <a:p>
            <a:endParaRPr lang="en-GB"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714954335"/>
              </p:ext>
            </p:extLst>
          </p:nvPr>
        </p:nvGraphicFramePr>
        <p:xfrm>
          <a:off x="488949" y="1332359"/>
          <a:ext cx="9826303" cy="4021040"/>
        </p:xfrm>
        <a:graphic>
          <a:graphicData uri="http://schemas.openxmlformats.org/drawingml/2006/table">
            <a:tbl>
              <a:tblPr firstRow="1" bandRow="1">
                <a:tableStyleId>{073A0DAA-6AF3-43AB-8588-CEC1D06C72B9}</a:tableStyleId>
              </a:tblPr>
              <a:tblGrid>
                <a:gridCol w="432000">
                  <a:extLst>
                    <a:ext uri="{9D8B030D-6E8A-4147-A177-3AD203B41FA5}">
                      <a16:colId xmlns:a16="http://schemas.microsoft.com/office/drawing/2014/main" val="20000"/>
                    </a:ext>
                  </a:extLst>
                </a:gridCol>
                <a:gridCol w="5289847">
                  <a:extLst>
                    <a:ext uri="{9D8B030D-6E8A-4147-A177-3AD203B41FA5}">
                      <a16:colId xmlns:a16="http://schemas.microsoft.com/office/drawing/2014/main" val="20001"/>
                    </a:ext>
                  </a:extLst>
                </a:gridCol>
                <a:gridCol w="4104456">
                  <a:extLst>
                    <a:ext uri="{9D8B030D-6E8A-4147-A177-3AD203B41FA5}">
                      <a16:colId xmlns:a16="http://schemas.microsoft.com/office/drawing/2014/main" val="20002"/>
                    </a:ext>
                  </a:extLst>
                </a:gridCol>
              </a:tblGrid>
              <a:tr h="420888">
                <a:tc>
                  <a:txBody>
                    <a:bodyPr/>
                    <a:lstStyle/>
                    <a:p>
                      <a:endParaRPr lang="en-GB" sz="1600" dirty="0">
                        <a:effectLst>
                          <a:outerShdw blurRad="38100" dist="38100" dir="2700000" algn="tl">
                            <a:srgbClr val="000000">
                              <a:alpha val="43137"/>
                            </a:srgbClr>
                          </a:outerShdw>
                        </a:effectLst>
                        <a:latin typeface="Arial" pitchFamily="34" charset="0"/>
                      </a:endParaRPr>
                    </a:p>
                  </a:txBody>
                  <a:tcPr marT="45735" marB="45735"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content</a:t>
                      </a:r>
                      <a:r>
                        <a:rPr lang="en-GB" sz="1600" dirty="0" smtClean="0">
                          <a:effectLst>
                            <a:outerShdw blurRad="38100" dist="38100" dir="2700000" algn="tl">
                              <a:srgbClr val="000000">
                                <a:alpha val="43137"/>
                              </a:srgbClr>
                            </a:outerShdw>
                          </a:effectLst>
                          <a:latin typeface="Arial" pitchFamily="34" charset="0"/>
                          <a:cs typeface="Arial" pitchFamily="34" charset="0"/>
                        </a:rPr>
                        <a:t>:</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735" marB="45735"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notes:</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735" marB="45735" anchor="ctr"/>
                </a:tc>
                <a:extLst>
                  <a:ext uri="{0D108BD9-81ED-4DB2-BD59-A6C34878D82A}">
                    <a16:rowId xmlns:a16="http://schemas.microsoft.com/office/drawing/2014/main" val="10000"/>
                  </a:ext>
                </a:extLst>
              </a:tr>
              <a:tr h="3600152">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L2</a:t>
                      </a:r>
                    </a:p>
                  </a:txBody>
                  <a:tcPr marT="45725" marB="45725" vert="vert">
                    <a:solidFill>
                      <a:srgbClr val="993300"/>
                    </a:solidFill>
                  </a:tcPr>
                </a:tc>
                <a:tc>
                  <a:txBody>
                    <a:bodyPr/>
                    <a:lstStyle/>
                    <a:p>
                      <a:pPr marL="285750" indent="-285750" algn="just" eaLnBrk="0" hangingPunct="0">
                        <a:lnSpc>
                          <a:spcPct val="150000"/>
                        </a:lnSpc>
                        <a:buFont typeface="Arial" pitchFamily="34" charset="0"/>
                        <a:buChar char="•"/>
                      </a:pPr>
                      <a:r>
                        <a:rPr lang="en-GB" sz="1400" b="1" kern="1200" dirty="0" smtClean="0">
                          <a:solidFill>
                            <a:schemeClr val="dk1"/>
                          </a:solidFill>
                          <a:effectLst/>
                          <a:latin typeface="Arial" panose="020B0604020202020204" pitchFamily="34" charset="0"/>
                          <a:ea typeface="+mn-ea"/>
                          <a:cs typeface="Arial" panose="020B0604020202020204" pitchFamily="34" charset="0"/>
                        </a:rPr>
                        <a:t>Interpret scatter diagrams and regression lines for bivariate data, including recognition of scatter diagrams which include distinct sections of the population (calculations involving regression lines are excluded)</a:t>
                      </a:r>
                    </a:p>
                    <a:p>
                      <a:pPr marL="285750" indent="-285750" algn="just" eaLnBrk="0" hangingPunct="0">
                        <a:lnSpc>
                          <a:spcPct val="100000"/>
                        </a:lnSpc>
                        <a:buFont typeface="Arial" pitchFamily="34" charset="0"/>
                        <a:buChar char="•"/>
                      </a:pPr>
                      <a:endParaRPr lang="en-GB" sz="1600" kern="1200" dirty="0" smtClean="0">
                        <a:solidFill>
                          <a:schemeClr val="dk1"/>
                        </a:solidFill>
                        <a:effectLst/>
                        <a:latin typeface="Arial" panose="020B0604020202020204" pitchFamily="34" charset="0"/>
                        <a:ea typeface="+mn-ea"/>
                        <a:cs typeface="Arial" panose="020B0604020202020204" pitchFamily="34" charset="0"/>
                      </a:endParaRPr>
                    </a:p>
                    <a:p>
                      <a:pPr marL="285750" indent="-285750" algn="just">
                        <a:lnSpc>
                          <a:spcPct val="150000"/>
                        </a:lnSpc>
                        <a:buFont typeface="Arial" pitchFamily="34" charset="0"/>
                        <a:buChar char="•"/>
                      </a:pPr>
                      <a:r>
                        <a:rPr lang="en-GB" sz="1400" b="1" kern="1200" dirty="0" smtClean="0">
                          <a:solidFill>
                            <a:schemeClr val="dk1"/>
                          </a:solidFill>
                          <a:effectLst/>
                          <a:latin typeface="Arial" panose="020B0604020202020204" pitchFamily="34" charset="0"/>
                          <a:ea typeface="+mn-ea"/>
                          <a:cs typeface="Arial" panose="020B0604020202020204" pitchFamily="34" charset="0"/>
                        </a:rPr>
                        <a:t>Understand informal interpretation of correlation</a:t>
                      </a:r>
                      <a:r>
                        <a:rPr lang="en-GB" sz="1600" b="1" kern="1200" dirty="0" smtClean="0">
                          <a:solidFill>
                            <a:schemeClr val="dk1"/>
                          </a:solidFill>
                          <a:effectLst/>
                          <a:latin typeface="Arial" panose="020B0604020202020204" pitchFamily="34" charset="0"/>
                          <a:ea typeface="+mn-ea"/>
                          <a:cs typeface="Arial" panose="020B0604020202020204" pitchFamily="34" charset="0"/>
                        </a:rPr>
                        <a:t> </a:t>
                      </a:r>
                    </a:p>
                    <a:p>
                      <a:pPr marL="285750" indent="-285750" algn="just">
                        <a:lnSpc>
                          <a:spcPct val="150000"/>
                        </a:lnSpc>
                        <a:buFont typeface="Arial" pitchFamily="34" charset="0"/>
                        <a:buChar char="•"/>
                      </a:pPr>
                      <a:endParaRPr lang="en-GB" sz="1600" b="1" kern="1200" dirty="0" smtClean="0">
                        <a:solidFill>
                          <a:schemeClr val="dk1"/>
                        </a:solidFill>
                        <a:effectLst/>
                        <a:latin typeface="Arial" panose="020B0604020202020204" pitchFamily="34" charset="0"/>
                        <a:ea typeface="+mn-ea"/>
                        <a:cs typeface="Arial" panose="020B0604020202020204" pitchFamily="34" charset="0"/>
                      </a:endParaRPr>
                    </a:p>
                    <a:p>
                      <a:pPr marL="285750" indent="-285750" algn="just">
                        <a:lnSpc>
                          <a:spcPct val="150000"/>
                        </a:lnSpc>
                        <a:buFont typeface="Arial" pitchFamily="34" charset="0"/>
                        <a:buChar char="•"/>
                      </a:pPr>
                      <a:r>
                        <a:rPr lang="en-GB" sz="1400" b="1" kern="1200" dirty="0" smtClean="0">
                          <a:solidFill>
                            <a:schemeClr val="dk1"/>
                          </a:solidFill>
                          <a:effectLst/>
                          <a:latin typeface="Arial" panose="020B0604020202020204" pitchFamily="34" charset="0"/>
                          <a:ea typeface="+mn-ea"/>
                          <a:cs typeface="Arial" panose="020B0604020202020204" pitchFamily="34" charset="0"/>
                        </a:rPr>
                        <a:t>Understand that correlation does not imply causation</a:t>
                      </a:r>
                      <a:endParaRPr lang="en-GB" sz="1400" dirty="0">
                        <a:latin typeface="Arial" panose="020B0604020202020204" pitchFamily="34" charset="0"/>
                        <a:cs typeface="Arial" panose="020B0604020202020204" pitchFamily="34" charset="0"/>
                      </a:endParaRPr>
                    </a:p>
                  </a:txBody>
                  <a:tcPr marT="45718" marB="45718"/>
                </a:tc>
                <a:tc>
                  <a:txBody>
                    <a:bodyPr/>
                    <a:lstStyle/>
                    <a:p>
                      <a:pPr marL="285750" marR="0" indent="-285750" algn="just" defTabSz="914400" rtl="0" eaLnBrk="1" fontAlgn="auto" latinLnBrk="0" hangingPunct="1">
                        <a:lnSpc>
                          <a:spcPct val="150000"/>
                        </a:lnSpc>
                        <a:spcBef>
                          <a:spcPts val="0"/>
                        </a:spcBef>
                        <a:spcAft>
                          <a:spcPts val="0"/>
                        </a:spcAft>
                        <a:buClrTx/>
                        <a:buSzTx/>
                        <a:buFont typeface="Arial" pitchFamily="34" charset="0"/>
                        <a:buChar char="•"/>
                        <a:tabLst/>
                        <a:defRPr/>
                      </a:pPr>
                      <a:r>
                        <a:rPr lang="en-GB" sz="1400" b="0" kern="1200" baseline="0" dirty="0" smtClean="0">
                          <a:solidFill>
                            <a:schemeClr val="dk1"/>
                          </a:solidFill>
                          <a:latin typeface="Arial" panose="020B0604020202020204" pitchFamily="34" charset="0"/>
                          <a:ea typeface="+mn-ea"/>
                          <a:cs typeface="Arial" panose="020B0604020202020204" pitchFamily="34" charset="0"/>
                          <a:hlinkClick r:id="rId2" action="ppaction://hlinksldjump"/>
                        </a:rPr>
                        <a:t>See slide 5</a:t>
                      </a:r>
                      <a:endParaRPr lang="en-GB" sz="1400" b="0" kern="1200" dirty="0" smtClean="0">
                        <a:solidFill>
                          <a:schemeClr val="dk1"/>
                        </a:solidFill>
                        <a:latin typeface="Arial" panose="020B0604020202020204" pitchFamily="34" charset="0"/>
                        <a:ea typeface="+mn-ea"/>
                        <a:cs typeface="Arial" panose="020B0604020202020204" pitchFamily="34" charset="0"/>
                      </a:endParaRPr>
                    </a:p>
                    <a:p>
                      <a:pPr marL="0" marR="0" indent="0" algn="just" defTabSz="914400" rtl="0" eaLnBrk="1" fontAlgn="auto" latinLnBrk="0" hangingPunct="1">
                        <a:lnSpc>
                          <a:spcPct val="150000"/>
                        </a:lnSpc>
                        <a:spcBef>
                          <a:spcPts val="0"/>
                        </a:spcBef>
                        <a:spcAft>
                          <a:spcPts val="0"/>
                        </a:spcAft>
                        <a:buClrTx/>
                        <a:buSzTx/>
                        <a:buFont typeface="Arial" pitchFamily="34" charset="0"/>
                        <a:buNone/>
                        <a:tabLst/>
                        <a:defRPr/>
                      </a:pPr>
                      <a:endParaRPr lang="en-GB" sz="1400" b="0" kern="1200" dirty="0" smtClean="0">
                        <a:solidFill>
                          <a:schemeClr val="dk1"/>
                        </a:solidFill>
                        <a:latin typeface="Arial" panose="020B0604020202020204" pitchFamily="34" charset="0"/>
                        <a:ea typeface="+mn-ea"/>
                        <a:cs typeface="Arial" panose="020B0604020202020204" pitchFamily="34" charset="0"/>
                      </a:endParaRPr>
                    </a:p>
                    <a:p>
                      <a:pPr marL="285750" marR="0" indent="-285750" algn="just" defTabSz="914400" rtl="0" eaLnBrk="1" fontAlgn="auto" latinLnBrk="0" hangingPunct="1">
                        <a:lnSpc>
                          <a:spcPct val="150000"/>
                        </a:lnSpc>
                        <a:spcBef>
                          <a:spcPts val="0"/>
                        </a:spcBef>
                        <a:spcAft>
                          <a:spcPts val="0"/>
                        </a:spcAft>
                        <a:buClrTx/>
                        <a:buSzTx/>
                        <a:buFont typeface="Arial" pitchFamily="34" charset="0"/>
                        <a:buChar char="•"/>
                        <a:tabLst/>
                        <a:defRPr/>
                      </a:pPr>
                      <a:r>
                        <a:rPr lang="en-GB" sz="1400" b="0" kern="1200" dirty="0" smtClean="0">
                          <a:solidFill>
                            <a:schemeClr val="dk1"/>
                          </a:solidFill>
                          <a:latin typeface="Arial" panose="020B0604020202020204" pitchFamily="34" charset="0"/>
                          <a:ea typeface="+mn-ea"/>
                          <a:cs typeface="Arial" panose="020B0604020202020204" pitchFamily="34" charset="0"/>
                        </a:rPr>
                        <a:t>Assumed</a:t>
                      </a:r>
                      <a:r>
                        <a:rPr lang="en-GB" sz="1400" b="0" kern="1200" baseline="0" dirty="0" smtClean="0">
                          <a:solidFill>
                            <a:schemeClr val="dk1"/>
                          </a:solidFill>
                          <a:latin typeface="Arial" panose="020B0604020202020204" pitchFamily="34" charset="0"/>
                          <a:ea typeface="+mn-ea"/>
                          <a:cs typeface="Arial" panose="020B0604020202020204" pitchFamily="34" charset="0"/>
                        </a:rPr>
                        <a:t> </a:t>
                      </a:r>
                      <a:r>
                        <a:rPr lang="en-GB" sz="1400" b="0" kern="1200" dirty="0" smtClean="0">
                          <a:solidFill>
                            <a:schemeClr val="dk1"/>
                          </a:solidFill>
                          <a:latin typeface="Arial" panose="020B0604020202020204" pitchFamily="34" charset="0"/>
                          <a:ea typeface="+mn-ea"/>
                          <a:cs typeface="Arial" panose="020B0604020202020204" pitchFamily="34" charset="0"/>
                        </a:rPr>
                        <a:t>knowledge:</a:t>
                      </a:r>
                      <a:r>
                        <a:rPr lang="en-GB" sz="1400" b="0" kern="1200" baseline="0" dirty="0" smtClean="0">
                          <a:solidFill>
                            <a:schemeClr val="dk1"/>
                          </a:solidFill>
                          <a:latin typeface="Arial" panose="020B0604020202020204" pitchFamily="34" charset="0"/>
                          <a:ea typeface="+mn-ea"/>
                          <a:cs typeface="Arial" panose="020B0604020202020204" pitchFamily="34" charset="0"/>
                        </a:rPr>
                        <a:t> recognise correlation and know that it does not indicate causation</a:t>
                      </a:r>
                    </a:p>
                    <a:p>
                      <a:pPr marL="0" marR="0" indent="0" algn="just"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endParaRPr lang="en-GB" sz="1400" b="0" kern="1200" dirty="0" smtClean="0">
                        <a:solidFill>
                          <a:schemeClr val="dk1"/>
                        </a:solidFill>
                        <a:latin typeface="Arial" panose="020B0604020202020204" pitchFamily="34" charset="0"/>
                        <a:ea typeface="+mn-ea"/>
                        <a:cs typeface="Arial" panose="020B0604020202020204" pitchFamily="34" charset="0"/>
                      </a:endParaRPr>
                    </a:p>
                  </a:txBody>
                  <a:tcPr marT="45721" marB="45721"/>
                </a:tc>
                <a:extLst>
                  <a:ext uri="{0D108BD9-81ED-4DB2-BD59-A6C34878D82A}">
                    <a16:rowId xmlns:a16="http://schemas.microsoft.com/office/drawing/2014/main" val="10001"/>
                  </a:ext>
                </a:extLst>
              </a:tr>
            </a:tbl>
          </a:graphicData>
        </a:graphic>
      </p:graphicFrame>
      <p:sp>
        <p:nvSpPr>
          <p:cNvPr id="39938" name="TextBox 3"/>
          <p:cNvSpPr txBox="1">
            <a:spLocks noChangeArrowheads="1"/>
          </p:cNvSpPr>
          <p:nvPr/>
        </p:nvSpPr>
        <p:spPr bwMode="auto">
          <a:xfrm>
            <a:off x="488950" y="615950"/>
            <a:ext cx="6542176" cy="461665"/>
          </a:xfrm>
          <a:prstGeom prst="rect">
            <a:avLst/>
          </a:prstGeom>
          <a:noFill/>
          <a:ln w="9525">
            <a:noFill/>
            <a:miter lim="800000"/>
            <a:headEnd/>
            <a:tailEnd/>
          </a:ln>
        </p:spPr>
        <p:txBody>
          <a:bodyPr wrap="none">
            <a:spAutoFit/>
          </a:bodyPr>
          <a:lstStyle/>
          <a:p>
            <a:r>
              <a:rPr lang="en-GB" sz="2400" dirty="0">
                <a:solidFill>
                  <a:srgbClr val="412878"/>
                </a:solidFill>
                <a:latin typeface="AQA Chevin Pro Light" pitchFamily="34" charset="0"/>
              </a:rPr>
              <a:t>Data </a:t>
            </a:r>
            <a:r>
              <a:rPr lang="en-GB" sz="2400" dirty="0" smtClean="0">
                <a:solidFill>
                  <a:srgbClr val="412878"/>
                </a:solidFill>
                <a:latin typeface="AQA Chevin Pro Light" pitchFamily="34" charset="0"/>
              </a:rPr>
              <a:t>presentation </a:t>
            </a:r>
            <a:r>
              <a:rPr lang="en-GB" sz="2400" dirty="0">
                <a:solidFill>
                  <a:srgbClr val="412878"/>
                </a:solidFill>
                <a:latin typeface="AQA Chevin Pro Light" pitchFamily="34" charset="0"/>
              </a:rPr>
              <a:t>and </a:t>
            </a:r>
            <a:r>
              <a:rPr lang="en-GB" sz="2400" dirty="0" smtClean="0">
                <a:solidFill>
                  <a:srgbClr val="412878"/>
                </a:solidFill>
                <a:latin typeface="AQA Chevin Pro Light" pitchFamily="34" charset="0"/>
              </a:rPr>
              <a:t>interpretation (slide 2 of 3)</a:t>
            </a:r>
            <a:endParaRPr lang="en-GB" sz="2400" dirty="0">
              <a:solidFill>
                <a:srgbClr val="412878"/>
              </a:solidFill>
              <a:latin typeface="AQA Chevin Pro Light" pitchFamily="34" charset="0"/>
            </a:endParaRPr>
          </a:p>
        </p:txBody>
      </p:sp>
      <p:graphicFrame>
        <p:nvGraphicFramePr>
          <p:cNvPr id="5" name="Diagram 4"/>
          <p:cNvGraphicFramePr/>
          <p:nvPr>
            <p:extLst>
              <p:ext uri="{D42A27DB-BD31-4B8C-83A1-F6EECF244321}">
                <p14:modId xmlns:p14="http://schemas.microsoft.com/office/powerpoint/2010/main" val="3467519946"/>
              </p:ext>
            </p:extLst>
          </p:nvPr>
        </p:nvGraphicFramePr>
        <p:xfrm>
          <a:off x="8455660" y="6436478"/>
          <a:ext cx="1857388" cy="804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ight Arrow 5">
            <a:hlinkClick r:id="rId8" action="ppaction://hlinksldjump"/>
          </p:cNvPr>
          <p:cNvSpPr/>
          <p:nvPr/>
        </p:nvSpPr>
        <p:spPr>
          <a:xfrm>
            <a:off x="8382508" y="6397632"/>
            <a:ext cx="1901952" cy="914399"/>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1042988" rtl="0" fontAlgn="base">
              <a:spcBef>
                <a:spcPct val="0"/>
              </a:spcBef>
              <a:spcAft>
                <a:spcPct val="0"/>
              </a:spcAft>
              <a:defRPr sz="2100" kern="1200">
                <a:solidFill>
                  <a:schemeClr val="lt1"/>
                </a:solidFill>
                <a:latin typeface="+mn-lt"/>
                <a:ea typeface="+mn-ea"/>
                <a:cs typeface="+mn-cs"/>
              </a:defRPr>
            </a:lvl1pPr>
            <a:lvl2pPr marL="520700" indent="-63500" algn="l" defTabSz="1042988" rtl="0" fontAlgn="base">
              <a:spcBef>
                <a:spcPct val="0"/>
              </a:spcBef>
              <a:spcAft>
                <a:spcPct val="0"/>
              </a:spcAft>
              <a:defRPr sz="2100" kern="1200">
                <a:solidFill>
                  <a:schemeClr val="lt1"/>
                </a:solidFill>
                <a:latin typeface="+mn-lt"/>
                <a:ea typeface="+mn-ea"/>
                <a:cs typeface="+mn-cs"/>
              </a:defRPr>
            </a:lvl2pPr>
            <a:lvl3pPr marL="1042988" indent="-128588" algn="l" defTabSz="1042988" rtl="0" fontAlgn="base">
              <a:spcBef>
                <a:spcPct val="0"/>
              </a:spcBef>
              <a:spcAft>
                <a:spcPct val="0"/>
              </a:spcAft>
              <a:defRPr sz="2100" kern="1200">
                <a:solidFill>
                  <a:schemeClr val="lt1"/>
                </a:solidFill>
                <a:latin typeface="+mn-lt"/>
                <a:ea typeface="+mn-ea"/>
                <a:cs typeface="+mn-cs"/>
              </a:defRPr>
            </a:lvl3pPr>
            <a:lvl4pPr marL="1563688" indent="-192088" algn="l" defTabSz="1042988" rtl="0" fontAlgn="base">
              <a:spcBef>
                <a:spcPct val="0"/>
              </a:spcBef>
              <a:spcAft>
                <a:spcPct val="0"/>
              </a:spcAft>
              <a:defRPr sz="2100" kern="1200">
                <a:solidFill>
                  <a:schemeClr val="lt1"/>
                </a:solidFill>
                <a:latin typeface="+mn-lt"/>
                <a:ea typeface="+mn-ea"/>
                <a:cs typeface="+mn-cs"/>
              </a:defRPr>
            </a:lvl4pPr>
            <a:lvl5pPr marL="2085975" indent="-257175" algn="l" defTabSz="1042988" rtl="0" fontAlgn="base">
              <a:spcBef>
                <a:spcPct val="0"/>
              </a:spcBef>
              <a:spcAft>
                <a:spcPct val="0"/>
              </a:spcAft>
              <a:defRPr sz="2100" kern="1200">
                <a:solidFill>
                  <a:schemeClr val="lt1"/>
                </a:solidFill>
                <a:latin typeface="+mn-lt"/>
                <a:ea typeface="+mn-ea"/>
                <a:cs typeface="+mn-cs"/>
              </a:defRPr>
            </a:lvl5pPr>
            <a:lvl6pPr marL="2286000" algn="l" defTabSz="914400" rtl="0" eaLnBrk="1" latinLnBrk="0" hangingPunct="1">
              <a:defRPr sz="2100" kern="1200">
                <a:solidFill>
                  <a:schemeClr val="lt1"/>
                </a:solidFill>
                <a:latin typeface="+mn-lt"/>
                <a:ea typeface="+mn-ea"/>
                <a:cs typeface="+mn-cs"/>
              </a:defRPr>
            </a:lvl6pPr>
            <a:lvl7pPr marL="2743200" algn="l" defTabSz="914400" rtl="0" eaLnBrk="1" latinLnBrk="0" hangingPunct="1">
              <a:defRPr sz="2100" kern="1200">
                <a:solidFill>
                  <a:schemeClr val="lt1"/>
                </a:solidFill>
                <a:latin typeface="+mn-lt"/>
                <a:ea typeface="+mn-ea"/>
                <a:cs typeface="+mn-cs"/>
              </a:defRPr>
            </a:lvl7pPr>
            <a:lvl8pPr marL="3200400" algn="l" defTabSz="914400" rtl="0" eaLnBrk="1" latinLnBrk="0" hangingPunct="1">
              <a:defRPr sz="2100" kern="1200">
                <a:solidFill>
                  <a:schemeClr val="lt1"/>
                </a:solidFill>
                <a:latin typeface="+mn-lt"/>
                <a:ea typeface="+mn-ea"/>
                <a:cs typeface="+mn-cs"/>
              </a:defRPr>
            </a:lvl8pPr>
            <a:lvl9pPr marL="3657600" algn="l" defTabSz="914400" rtl="0" eaLnBrk="1" latinLnBrk="0" hangingPunct="1">
              <a:defRPr sz="2100" kern="1200">
                <a:solidFill>
                  <a:schemeClr val="lt1"/>
                </a:solidFill>
                <a:latin typeface="+mn-lt"/>
                <a:ea typeface="+mn-ea"/>
                <a:cs typeface="+mn-cs"/>
              </a:defRPr>
            </a:lvl9pPr>
          </a:lstStyle>
          <a:p>
            <a:pPr algn="ctr">
              <a:defRPr/>
            </a:pPr>
            <a:endParaRPr lang="en-GB"/>
          </a:p>
        </p:txBody>
      </p:sp>
      <p:sp>
        <p:nvSpPr>
          <p:cNvPr id="7" name="TextBox 6">
            <a:hlinkClick r:id="rId9" action="ppaction://hlinksldjump"/>
          </p:cNvPr>
          <p:cNvSpPr txBox="1"/>
          <p:nvPr/>
        </p:nvSpPr>
        <p:spPr>
          <a:xfrm>
            <a:off x="482092" y="7035895"/>
            <a:ext cx="2267712" cy="415498"/>
          </a:xfrm>
          <a:prstGeom prst="rect">
            <a:avLst/>
          </a:prstGeom>
          <a:noFill/>
        </p:spPr>
        <p:txBody>
          <a:bodyPr wrap="square" rtlCol="0">
            <a:spAutoFit/>
          </a:bodyPr>
          <a:lstStyle/>
          <a:p>
            <a:endParaRPr lang="en-GB" dirty="0"/>
          </a:p>
        </p:txBody>
      </p:sp>
    </p:spTree>
    <p:extLst>
      <p:ext uri="{BB962C8B-B14F-4D97-AF65-F5344CB8AC3E}">
        <p14:creationId xmlns:p14="http://schemas.microsoft.com/office/powerpoint/2010/main" val="4796352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73206103"/>
              </p:ext>
            </p:extLst>
          </p:nvPr>
        </p:nvGraphicFramePr>
        <p:xfrm>
          <a:off x="488949" y="1332359"/>
          <a:ext cx="9826303" cy="4550926"/>
        </p:xfrm>
        <a:graphic>
          <a:graphicData uri="http://schemas.openxmlformats.org/drawingml/2006/table">
            <a:tbl>
              <a:tblPr firstRow="1" bandRow="1">
                <a:tableStyleId>{073A0DAA-6AF3-43AB-8588-CEC1D06C72B9}</a:tableStyleId>
              </a:tblPr>
              <a:tblGrid>
                <a:gridCol w="432000">
                  <a:extLst>
                    <a:ext uri="{9D8B030D-6E8A-4147-A177-3AD203B41FA5}">
                      <a16:colId xmlns:a16="http://schemas.microsoft.com/office/drawing/2014/main" val="20000"/>
                    </a:ext>
                  </a:extLst>
                </a:gridCol>
                <a:gridCol w="5289847">
                  <a:extLst>
                    <a:ext uri="{9D8B030D-6E8A-4147-A177-3AD203B41FA5}">
                      <a16:colId xmlns:a16="http://schemas.microsoft.com/office/drawing/2014/main" val="20001"/>
                    </a:ext>
                  </a:extLst>
                </a:gridCol>
                <a:gridCol w="4104456">
                  <a:extLst>
                    <a:ext uri="{9D8B030D-6E8A-4147-A177-3AD203B41FA5}">
                      <a16:colId xmlns:a16="http://schemas.microsoft.com/office/drawing/2014/main" val="20002"/>
                    </a:ext>
                  </a:extLst>
                </a:gridCol>
              </a:tblGrid>
              <a:tr h="420888">
                <a:tc>
                  <a:txBody>
                    <a:bodyPr/>
                    <a:lstStyle/>
                    <a:p>
                      <a:endParaRPr lang="en-GB" sz="1600" dirty="0">
                        <a:effectLst>
                          <a:outerShdw blurRad="38100" dist="38100" dir="2700000" algn="tl">
                            <a:srgbClr val="000000">
                              <a:alpha val="43137"/>
                            </a:srgbClr>
                          </a:outerShdw>
                        </a:effectLst>
                        <a:latin typeface="Arial" pitchFamily="34" charset="0"/>
                      </a:endParaRPr>
                    </a:p>
                  </a:txBody>
                  <a:tcPr marT="45735" marB="45735"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content</a:t>
                      </a:r>
                      <a:r>
                        <a:rPr lang="en-GB" sz="1600" dirty="0" smtClean="0">
                          <a:effectLst>
                            <a:outerShdw blurRad="38100" dist="38100" dir="2700000" algn="tl">
                              <a:srgbClr val="000000">
                                <a:alpha val="43137"/>
                              </a:srgbClr>
                            </a:outerShdw>
                          </a:effectLst>
                          <a:latin typeface="Arial" pitchFamily="34" charset="0"/>
                          <a:cs typeface="Arial" pitchFamily="34" charset="0"/>
                        </a:rPr>
                        <a:t>:</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735" marB="45735"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notes:</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735" marB="45735" anchor="ctr"/>
                </a:tc>
                <a:extLst>
                  <a:ext uri="{0D108BD9-81ED-4DB2-BD59-A6C34878D82A}">
                    <a16:rowId xmlns:a16="http://schemas.microsoft.com/office/drawing/2014/main" val="10000"/>
                  </a:ext>
                </a:extLst>
              </a:tr>
              <a:tr h="868658">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L3</a:t>
                      </a:r>
                    </a:p>
                  </a:txBody>
                  <a:tcPr marT="45725" marB="45725" vert="vert">
                    <a:solidFill>
                      <a:srgbClr val="993300"/>
                    </a:solidFill>
                  </a:tcPr>
                </a:tc>
                <a:tc>
                  <a:txBody>
                    <a:bodyPr/>
                    <a:lstStyle/>
                    <a:p>
                      <a:pPr marL="285750" indent="-285750" algn="just" eaLnBrk="0" hangingPunct="0">
                        <a:lnSpc>
                          <a:spcPct val="150000"/>
                        </a:lnSpc>
                        <a:buFont typeface="Arial" pitchFamily="34" charset="0"/>
                        <a:buChar char="•"/>
                      </a:pPr>
                      <a:r>
                        <a:rPr lang="en-GB" sz="1400" b="1" kern="1200" dirty="0" smtClean="0">
                          <a:solidFill>
                            <a:schemeClr val="dk1"/>
                          </a:solidFill>
                          <a:effectLst/>
                          <a:latin typeface="Arial" panose="020B0604020202020204" pitchFamily="34" charset="0"/>
                          <a:ea typeface="+mn-ea"/>
                          <a:cs typeface="Arial" panose="020B0604020202020204" pitchFamily="34" charset="0"/>
                        </a:rPr>
                        <a:t>Interpret measures of central tendency and variation, extending to standard deviation</a:t>
                      </a:r>
                      <a:endParaRPr lang="en-GB" sz="1400" kern="1200" dirty="0" smtClean="0">
                        <a:solidFill>
                          <a:schemeClr val="dk1"/>
                        </a:solidFill>
                        <a:effectLst/>
                        <a:latin typeface="Arial" panose="020B0604020202020204" pitchFamily="34" charset="0"/>
                        <a:ea typeface="+mn-ea"/>
                        <a:cs typeface="Arial" panose="020B0604020202020204" pitchFamily="34" charset="0"/>
                      </a:endParaRPr>
                    </a:p>
                    <a:p>
                      <a:pPr marL="285750" indent="-285750" algn="just" eaLnBrk="0" hangingPunct="0">
                        <a:lnSpc>
                          <a:spcPct val="100000"/>
                        </a:lnSpc>
                        <a:buFont typeface="Arial" pitchFamily="34" charset="0"/>
                        <a:buChar char="•"/>
                      </a:pPr>
                      <a:endParaRPr lang="en-GB" sz="1400" kern="1200" dirty="0" smtClean="0">
                        <a:solidFill>
                          <a:schemeClr val="dk1"/>
                        </a:solidFill>
                        <a:effectLst/>
                        <a:latin typeface="Arial" panose="020B0604020202020204" pitchFamily="34" charset="0"/>
                        <a:ea typeface="+mn-ea"/>
                        <a:cs typeface="Arial" panose="020B0604020202020204" pitchFamily="34" charset="0"/>
                      </a:endParaRPr>
                    </a:p>
                    <a:p>
                      <a:pPr marL="285750" indent="-285750" algn="just" eaLnBrk="0" hangingPunct="0">
                        <a:lnSpc>
                          <a:spcPct val="150000"/>
                        </a:lnSpc>
                        <a:buFont typeface="Arial" pitchFamily="34" charset="0"/>
                        <a:buChar char="•"/>
                      </a:pPr>
                      <a:r>
                        <a:rPr lang="en-GB" sz="1400" b="1" kern="1200" dirty="0" smtClean="0">
                          <a:solidFill>
                            <a:schemeClr val="dk1"/>
                          </a:solidFill>
                          <a:effectLst/>
                          <a:latin typeface="Arial" panose="020B0604020202020204" pitchFamily="34" charset="0"/>
                          <a:ea typeface="+mn-ea"/>
                          <a:cs typeface="Arial" panose="020B0604020202020204" pitchFamily="34" charset="0"/>
                        </a:rPr>
                        <a:t>Be able to calculate standard deviation, including from summary statistics</a:t>
                      </a:r>
                      <a:endParaRPr lang="en-GB" sz="1400" dirty="0">
                        <a:latin typeface="Arial" panose="020B0604020202020204" pitchFamily="34" charset="0"/>
                        <a:cs typeface="Arial" panose="020B0604020202020204" pitchFamily="34" charset="0"/>
                      </a:endParaRPr>
                    </a:p>
                  </a:txBody>
                  <a:tcPr marT="45718" marB="45718"/>
                </a:tc>
                <a:tc>
                  <a:txBody>
                    <a:bodyPr/>
                    <a:lstStyle/>
                    <a:p>
                      <a:pPr marL="285750" marR="0" indent="-285750" algn="just" defTabSz="914400" rtl="0" eaLnBrk="1" fontAlgn="auto" latinLnBrk="0" hangingPunct="1">
                        <a:lnSpc>
                          <a:spcPct val="150000"/>
                        </a:lnSpc>
                        <a:spcBef>
                          <a:spcPts val="0"/>
                        </a:spcBef>
                        <a:spcAft>
                          <a:spcPts val="0"/>
                        </a:spcAft>
                        <a:buClrTx/>
                        <a:buSzTx/>
                        <a:buFont typeface="Arial" pitchFamily="34" charset="0"/>
                        <a:buChar char="•"/>
                        <a:tabLst/>
                        <a:defRPr/>
                      </a:pPr>
                      <a:r>
                        <a:rPr lang="en-GB" sz="1400" b="0" kern="1200" baseline="0" dirty="0" smtClean="0">
                          <a:solidFill>
                            <a:schemeClr val="dk1"/>
                          </a:solidFill>
                          <a:latin typeface="Arial" panose="020B0604020202020204" pitchFamily="34" charset="0"/>
                          <a:ea typeface="+mn-ea"/>
                          <a:cs typeface="Arial" panose="020B0604020202020204" pitchFamily="34" charset="0"/>
                          <a:hlinkClick r:id="rId2" action="ppaction://hlinksldjump"/>
                        </a:rPr>
                        <a:t>See slide 5</a:t>
                      </a:r>
                      <a:endParaRPr lang="en-GB" sz="1400" b="0" kern="1200" dirty="0" smtClean="0">
                        <a:solidFill>
                          <a:schemeClr val="dk1"/>
                        </a:solidFill>
                        <a:latin typeface="Arial" panose="020B0604020202020204" pitchFamily="34" charset="0"/>
                        <a:ea typeface="+mn-ea"/>
                        <a:cs typeface="Arial" panose="020B0604020202020204" pitchFamily="34" charset="0"/>
                      </a:endParaRPr>
                    </a:p>
                    <a:p>
                      <a:pPr marL="285750" marR="0" indent="-285750" algn="just" defTabSz="914400" rtl="0" eaLnBrk="1" fontAlgn="auto" latinLnBrk="0" hangingPunct="1">
                        <a:lnSpc>
                          <a:spcPct val="150000"/>
                        </a:lnSpc>
                        <a:spcBef>
                          <a:spcPts val="0"/>
                        </a:spcBef>
                        <a:spcAft>
                          <a:spcPts val="0"/>
                        </a:spcAft>
                        <a:buClrTx/>
                        <a:buSzTx/>
                        <a:buFont typeface="Arial" pitchFamily="34" charset="0"/>
                        <a:buChar char="•"/>
                        <a:tabLst/>
                        <a:defRPr/>
                      </a:pPr>
                      <a:endParaRPr lang="en-GB" sz="1400" b="0" kern="1200" dirty="0" smtClean="0">
                        <a:solidFill>
                          <a:schemeClr val="dk1"/>
                        </a:solidFill>
                        <a:latin typeface="Arial" panose="020B0604020202020204" pitchFamily="34" charset="0"/>
                        <a:ea typeface="+mn-ea"/>
                        <a:cs typeface="Arial" panose="020B0604020202020204" pitchFamily="34" charset="0"/>
                      </a:endParaRPr>
                    </a:p>
                    <a:p>
                      <a:pPr marL="285750" marR="0" indent="-285750" algn="just" defTabSz="914400" rtl="0" eaLnBrk="1" fontAlgn="auto" latinLnBrk="0" hangingPunct="1">
                        <a:lnSpc>
                          <a:spcPct val="150000"/>
                        </a:lnSpc>
                        <a:spcBef>
                          <a:spcPts val="0"/>
                        </a:spcBef>
                        <a:spcAft>
                          <a:spcPts val="0"/>
                        </a:spcAft>
                        <a:buClrTx/>
                        <a:buSzTx/>
                        <a:buFont typeface="Arial" pitchFamily="34" charset="0"/>
                        <a:buChar char="•"/>
                        <a:tabLst/>
                        <a:defRPr/>
                      </a:pPr>
                      <a:r>
                        <a:rPr lang="en-GB" sz="1400" b="0" kern="1200" dirty="0" smtClean="0">
                          <a:solidFill>
                            <a:schemeClr val="dk1"/>
                          </a:solidFill>
                          <a:latin typeface="Arial" panose="020B0604020202020204" pitchFamily="34" charset="0"/>
                          <a:ea typeface="+mn-ea"/>
                          <a:cs typeface="Arial" panose="020B0604020202020204" pitchFamily="34" charset="0"/>
                        </a:rPr>
                        <a:t>Assumed knowledge: quartiles and inter-quartile range</a:t>
                      </a:r>
                    </a:p>
                    <a:p>
                      <a:pPr marL="0" marR="0" indent="0" algn="just" defTabSz="914400" rtl="0" eaLnBrk="1" fontAlgn="auto" latinLnBrk="0" hangingPunct="1">
                        <a:lnSpc>
                          <a:spcPct val="150000"/>
                        </a:lnSpc>
                        <a:spcBef>
                          <a:spcPts val="0"/>
                        </a:spcBef>
                        <a:spcAft>
                          <a:spcPts val="0"/>
                        </a:spcAft>
                        <a:buClrTx/>
                        <a:buSzTx/>
                        <a:buFont typeface="Wingdings" pitchFamily="2" charset="2"/>
                        <a:buNone/>
                        <a:tabLst/>
                        <a:defRPr/>
                      </a:pPr>
                      <a:endParaRPr lang="en-GB" sz="1400" b="0" kern="1200" dirty="0" smtClean="0">
                        <a:solidFill>
                          <a:schemeClr val="dk1"/>
                        </a:solidFill>
                        <a:latin typeface="Arial" panose="020B0604020202020204" pitchFamily="34" charset="0"/>
                        <a:ea typeface="+mn-ea"/>
                        <a:cs typeface="Arial" panose="020B0604020202020204" pitchFamily="34" charset="0"/>
                      </a:endParaRPr>
                    </a:p>
                  </a:txBody>
                  <a:tcPr marT="45721" marB="45721"/>
                </a:tc>
                <a:extLst>
                  <a:ext uri="{0D108BD9-81ED-4DB2-BD59-A6C34878D82A}">
                    <a16:rowId xmlns:a16="http://schemas.microsoft.com/office/drawing/2014/main" val="10001"/>
                  </a:ext>
                </a:extLst>
              </a:tr>
              <a:tr h="868658">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L4</a:t>
                      </a:r>
                    </a:p>
                  </a:txBody>
                  <a:tcPr marT="45725" marB="45725" vert="vert">
                    <a:solidFill>
                      <a:srgbClr val="993300"/>
                    </a:solidFill>
                  </a:tcPr>
                </a:tc>
                <a:tc>
                  <a:txBody>
                    <a:bodyPr/>
                    <a:lstStyle/>
                    <a:p>
                      <a:pPr marL="285750" indent="-285750" algn="just" eaLnBrk="0" hangingPunct="0">
                        <a:lnSpc>
                          <a:spcPct val="150000"/>
                        </a:lnSpc>
                        <a:buFont typeface="Arial" pitchFamily="34" charset="0"/>
                        <a:buChar char="•"/>
                      </a:pPr>
                      <a:r>
                        <a:rPr lang="en-GB" sz="1400" b="1" kern="1200" dirty="0" smtClean="0">
                          <a:solidFill>
                            <a:schemeClr val="dk1"/>
                          </a:solidFill>
                          <a:effectLst/>
                          <a:latin typeface="Arial" panose="020B0604020202020204" pitchFamily="34" charset="0"/>
                          <a:ea typeface="+mn-ea"/>
                          <a:cs typeface="Arial" panose="020B0604020202020204" pitchFamily="34" charset="0"/>
                        </a:rPr>
                        <a:t>Recognise and interpret possible outliers in data sets and statistical diagrams</a:t>
                      </a:r>
                      <a:endParaRPr lang="en-GB" sz="1400" kern="1200" dirty="0" smtClean="0">
                        <a:solidFill>
                          <a:schemeClr val="dk1"/>
                        </a:solidFill>
                        <a:effectLst/>
                        <a:latin typeface="Arial" panose="020B0604020202020204" pitchFamily="34" charset="0"/>
                        <a:ea typeface="+mn-ea"/>
                        <a:cs typeface="Arial" panose="020B0604020202020204" pitchFamily="34" charset="0"/>
                      </a:endParaRPr>
                    </a:p>
                    <a:p>
                      <a:pPr marL="285750" indent="-285750" algn="just" eaLnBrk="0" hangingPunct="0">
                        <a:lnSpc>
                          <a:spcPct val="100000"/>
                        </a:lnSpc>
                        <a:buFont typeface="Arial" pitchFamily="34" charset="0"/>
                        <a:buChar char="•"/>
                      </a:pPr>
                      <a:endParaRPr lang="en-GB" sz="1400" kern="1200" dirty="0" smtClean="0">
                        <a:solidFill>
                          <a:schemeClr val="dk1"/>
                        </a:solidFill>
                        <a:effectLst/>
                        <a:latin typeface="Arial" panose="020B0604020202020204" pitchFamily="34" charset="0"/>
                        <a:ea typeface="+mn-ea"/>
                        <a:cs typeface="Arial" panose="020B0604020202020204" pitchFamily="34" charset="0"/>
                      </a:endParaRPr>
                    </a:p>
                    <a:p>
                      <a:pPr marL="285750" indent="-285750" algn="just" eaLnBrk="0" hangingPunct="0">
                        <a:lnSpc>
                          <a:spcPct val="150000"/>
                        </a:lnSpc>
                        <a:buFont typeface="Arial" pitchFamily="34" charset="0"/>
                        <a:buChar char="•"/>
                      </a:pPr>
                      <a:r>
                        <a:rPr lang="en-GB" sz="1400" b="1" kern="1200" dirty="0" smtClean="0">
                          <a:solidFill>
                            <a:schemeClr val="dk1"/>
                          </a:solidFill>
                          <a:effectLst/>
                          <a:latin typeface="Arial" panose="020B0604020202020204" pitchFamily="34" charset="0"/>
                          <a:ea typeface="+mn-ea"/>
                          <a:cs typeface="Arial" panose="020B0604020202020204" pitchFamily="34" charset="0"/>
                        </a:rPr>
                        <a:t>Select or critique data presentation techniques in the context of a statistical problem</a:t>
                      </a:r>
                      <a:endParaRPr lang="en-GB" sz="1400" kern="1200" dirty="0" smtClean="0">
                        <a:solidFill>
                          <a:schemeClr val="dk1"/>
                        </a:solidFill>
                        <a:effectLst/>
                        <a:latin typeface="Arial" panose="020B0604020202020204" pitchFamily="34" charset="0"/>
                        <a:ea typeface="+mn-ea"/>
                        <a:cs typeface="Arial" panose="020B0604020202020204" pitchFamily="34" charset="0"/>
                      </a:endParaRPr>
                    </a:p>
                    <a:p>
                      <a:pPr marL="285750" indent="-285750" algn="just" eaLnBrk="0" hangingPunct="0">
                        <a:lnSpc>
                          <a:spcPct val="100000"/>
                        </a:lnSpc>
                        <a:buFont typeface="Arial" pitchFamily="34" charset="0"/>
                        <a:buChar char="•"/>
                      </a:pPr>
                      <a:endParaRPr lang="en-GB" sz="1400" kern="1200" dirty="0" smtClean="0">
                        <a:solidFill>
                          <a:schemeClr val="dk1"/>
                        </a:solidFill>
                        <a:effectLst/>
                        <a:latin typeface="Arial" panose="020B0604020202020204" pitchFamily="34" charset="0"/>
                        <a:ea typeface="+mn-ea"/>
                        <a:cs typeface="Arial" panose="020B0604020202020204" pitchFamily="34" charset="0"/>
                      </a:endParaRPr>
                    </a:p>
                    <a:p>
                      <a:pPr marL="285750" indent="-285750" algn="just">
                        <a:lnSpc>
                          <a:spcPct val="150000"/>
                        </a:lnSpc>
                        <a:buFont typeface="Arial" pitchFamily="34" charset="0"/>
                        <a:buChar char="•"/>
                      </a:pPr>
                      <a:r>
                        <a:rPr lang="en-GB" sz="1400" b="1" kern="1200" dirty="0" smtClean="0">
                          <a:solidFill>
                            <a:schemeClr val="dk1"/>
                          </a:solidFill>
                          <a:effectLst/>
                          <a:latin typeface="Arial" panose="020B0604020202020204" pitchFamily="34" charset="0"/>
                          <a:ea typeface="+mn-ea"/>
                          <a:cs typeface="Arial" panose="020B0604020202020204" pitchFamily="34" charset="0"/>
                        </a:rPr>
                        <a:t>Be able to clean data, including dealing with missing data, errors and outliers</a:t>
                      </a:r>
                      <a:endParaRPr lang="en-GB" sz="1400" dirty="0">
                        <a:latin typeface="Arial" panose="020B0604020202020204" pitchFamily="34" charset="0"/>
                        <a:cs typeface="Arial" panose="020B0604020202020204" pitchFamily="34" charset="0"/>
                      </a:endParaRPr>
                    </a:p>
                  </a:txBody>
                  <a:tcPr marT="45718" marB="45718"/>
                </a:tc>
                <a:tc>
                  <a:txBody>
                    <a:bodyPr/>
                    <a:lstStyle/>
                    <a:p>
                      <a:pPr marL="0" marR="0" indent="0" algn="just" defTabSz="914400" rtl="0" eaLnBrk="1" fontAlgn="auto" latinLnBrk="0" hangingPunct="1">
                        <a:lnSpc>
                          <a:spcPct val="150000"/>
                        </a:lnSpc>
                        <a:spcBef>
                          <a:spcPts val="0"/>
                        </a:spcBef>
                        <a:spcAft>
                          <a:spcPts val="0"/>
                        </a:spcAft>
                        <a:buClrTx/>
                        <a:buSzTx/>
                        <a:buFont typeface="Arial" pitchFamily="34" charset="0"/>
                        <a:buNone/>
                        <a:tabLst/>
                        <a:defRPr/>
                      </a:pPr>
                      <a:r>
                        <a:rPr lang="en-GB" sz="1400" b="0" kern="1200" baseline="0" dirty="0" smtClean="0">
                          <a:solidFill>
                            <a:schemeClr val="dk1"/>
                          </a:solidFill>
                          <a:latin typeface="Arial" panose="020B0604020202020204" pitchFamily="34" charset="0"/>
                          <a:ea typeface="+mn-ea"/>
                          <a:cs typeface="Arial" panose="020B0604020202020204" pitchFamily="34" charset="0"/>
                          <a:hlinkClick r:id="rId2" action="ppaction://hlinksldjump"/>
                        </a:rPr>
                        <a:t>See slide 5</a:t>
                      </a:r>
                      <a:endParaRPr lang="en-GB" sz="1400" b="0" kern="1200" dirty="0" smtClean="0">
                        <a:solidFill>
                          <a:schemeClr val="dk1"/>
                        </a:solidFill>
                        <a:latin typeface="Arial" panose="020B0604020202020204" pitchFamily="34" charset="0"/>
                        <a:ea typeface="+mn-ea"/>
                        <a:cs typeface="Arial" panose="020B0604020202020204" pitchFamily="34" charset="0"/>
                      </a:endParaRPr>
                    </a:p>
                    <a:p>
                      <a:pPr marL="285750" marR="0" indent="-285750" algn="just" defTabSz="914400" rtl="0" eaLnBrk="1" fontAlgn="auto" latinLnBrk="0" hangingPunct="1">
                        <a:lnSpc>
                          <a:spcPct val="150000"/>
                        </a:lnSpc>
                        <a:spcBef>
                          <a:spcPts val="0"/>
                        </a:spcBef>
                        <a:spcAft>
                          <a:spcPts val="0"/>
                        </a:spcAft>
                        <a:buClrTx/>
                        <a:buSzTx/>
                        <a:buFont typeface="Wingdings" pitchFamily="2" charset="2"/>
                        <a:buChar char="Ø"/>
                        <a:tabLst/>
                        <a:defRPr/>
                      </a:pPr>
                      <a:endParaRPr lang="en-GB" sz="1600" b="0" kern="1200" dirty="0" smtClean="0">
                        <a:solidFill>
                          <a:schemeClr val="dk1"/>
                        </a:solidFill>
                        <a:latin typeface="+mn-lt"/>
                        <a:ea typeface="+mn-ea"/>
                        <a:cs typeface="Arial" pitchFamily="34" charset="0"/>
                      </a:endParaRPr>
                    </a:p>
                  </a:txBody>
                  <a:tcPr marT="45721" marB="45721"/>
                </a:tc>
                <a:extLst>
                  <a:ext uri="{0D108BD9-81ED-4DB2-BD59-A6C34878D82A}">
                    <a16:rowId xmlns:a16="http://schemas.microsoft.com/office/drawing/2014/main" val="10002"/>
                  </a:ext>
                </a:extLst>
              </a:tr>
            </a:tbl>
          </a:graphicData>
        </a:graphic>
      </p:graphicFrame>
      <p:sp>
        <p:nvSpPr>
          <p:cNvPr id="40962" name="TextBox 3"/>
          <p:cNvSpPr txBox="1">
            <a:spLocks noChangeArrowheads="1"/>
          </p:cNvSpPr>
          <p:nvPr/>
        </p:nvSpPr>
        <p:spPr bwMode="auto">
          <a:xfrm>
            <a:off x="488950" y="615950"/>
            <a:ext cx="7200900" cy="461665"/>
          </a:xfrm>
          <a:prstGeom prst="rect">
            <a:avLst/>
          </a:prstGeom>
          <a:noFill/>
          <a:ln w="9525">
            <a:noFill/>
            <a:miter lim="800000"/>
            <a:headEnd/>
            <a:tailEnd/>
          </a:ln>
        </p:spPr>
        <p:txBody>
          <a:bodyPr>
            <a:spAutoFit/>
          </a:bodyPr>
          <a:lstStyle/>
          <a:p>
            <a:r>
              <a:rPr lang="en-GB" sz="2400" dirty="0">
                <a:solidFill>
                  <a:srgbClr val="412878"/>
                </a:solidFill>
                <a:latin typeface="AQA Chevin Pro Light" pitchFamily="34" charset="0"/>
              </a:rPr>
              <a:t>Data </a:t>
            </a:r>
            <a:r>
              <a:rPr lang="en-GB" sz="2400" dirty="0" smtClean="0">
                <a:solidFill>
                  <a:srgbClr val="412878"/>
                </a:solidFill>
                <a:latin typeface="AQA Chevin Pro Light" pitchFamily="34" charset="0"/>
              </a:rPr>
              <a:t>presentation </a:t>
            </a:r>
            <a:r>
              <a:rPr lang="en-GB" sz="2400" dirty="0">
                <a:solidFill>
                  <a:srgbClr val="412878"/>
                </a:solidFill>
                <a:latin typeface="AQA Chevin Pro Light" pitchFamily="34" charset="0"/>
              </a:rPr>
              <a:t>and </a:t>
            </a:r>
            <a:r>
              <a:rPr lang="en-GB" sz="2400" dirty="0" smtClean="0">
                <a:solidFill>
                  <a:srgbClr val="412878"/>
                </a:solidFill>
                <a:latin typeface="AQA Chevin Pro Light" pitchFamily="34" charset="0"/>
              </a:rPr>
              <a:t>interpretation (slide 3 of 3)</a:t>
            </a:r>
            <a:endParaRPr lang="en-GB" sz="2400" dirty="0">
              <a:solidFill>
                <a:srgbClr val="412878"/>
              </a:solidFill>
              <a:latin typeface="AQA Chevin Pro Light" pitchFamily="34" charset="0"/>
            </a:endParaRPr>
          </a:p>
        </p:txBody>
      </p:sp>
      <p:sp>
        <p:nvSpPr>
          <p:cNvPr id="10" name="Chevron 4"/>
          <p:cNvSpPr/>
          <p:nvPr/>
        </p:nvSpPr>
        <p:spPr>
          <a:xfrm>
            <a:off x="7374362" y="108223"/>
            <a:ext cx="1114433" cy="742955"/>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lIns="64008" tIns="21336" rIns="21336" bIns="21336" spcCol="1270" anchor="ctr"/>
          <a:lstStyle/>
          <a:p>
            <a:pPr algn="ctr" defTabSz="711200">
              <a:lnSpc>
                <a:spcPct val="90000"/>
              </a:lnSpc>
              <a:spcAft>
                <a:spcPct val="35000"/>
              </a:spcAft>
              <a:defRPr/>
            </a:pPr>
            <a:r>
              <a:rPr lang="en-GB" sz="1600" b="1" dirty="0"/>
              <a:t>Continued on next page </a:t>
            </a:r>
          </a:p>
        </p:txBody>
      </p:sp>
      <p:sp>
        <p:nvSpPr>
          <p:cNvPr id="5" name="TextBox 4">
            <a:hlinkClick r:id="rId3" action="ppaction://hlinksldjump"/>
          </p:cNvPr>
          <p:cNvSpPr txBox="1"/>
          <p:nvPr/>
        </p:nvSpPr>
        <p:spPr>
          <a:xfrm>
            <a:off x="482092" y="7035895"/>
            <a:ext cx="2267712" cy="415498"/>
          </a:xfrm>
          <a:prstGeom prst="rect">
            <a:avLst/>
          </a:prstGeom>
          <a:noFill/>
        </p:spPr>
        <p:txBody>
          <a:bodyPr wrap="square" rtlCol="0">
            <a:spAutoFit/>
          </a:bodyPr>
          <a:lstStyle/>
          <a:p>
            <a:endParaRPr lang="en-GB"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088191760"/>
              </p:ext>
            </p:extLst>
          </p:nvPr>
        </p:nvGraphicFramePr>
        <p:xfrm>
          <a:off x="488949" y="1332358"/>
          <a:ext cx="9826303" cy="5021407"/>
        </p:xfrm>
        <a:graphic>
          <a:graphicData uri="http://schemas.openxmlformats.org/drawingml/2006/table">
            <a:tbl>
              <a:tblPr firstRow="1" bandRow="1">
                <a:tableStyleId>{073A0DAA-6AF3-43AB-8588-CEC1D06C72B9}</a:tableStyleId>
              </a:tblPr>
              <a:tblGrid>
                <a:gridCol w="432000">
                  <a:extLst>
                    <a:ext uri="{9D8B030D-6E8A-4147-A177-3AD203B41FA5}">
                      <a16:colId xmlns:a16="http://schemas.microsoft.com/office/drawing/2014/main" val="20000"/>
                    </a:ext>
                  </a:extLst>
                </a:gridCol>
                <a:gridCol w="5289847">
                  <a:extLst>
                    <a:ext uri="{9D8B030D-6E8A-4147-A177-3AD203B41FA5}">
                      <a16:colId xmlns:a16="http://schemas.microsoft.com/office/drawing/2014/main" val="20001"/>
                    </a:ext>
                  </a:extLst>
                </a:gridCol>
                <a:gridCol w="4104456">
                  <a:extLst>
                    <a:ext uri="{9D8B030D-6E8A-4147-A177-3AD203B41FA5}">
                      <a16:colId xmlns:a16="http://schemas.microsoft.com/office/drawing/2014/main" val="20002"/>
                    </a:ext>
                  </a:extLst>
                </a:gridCol>
              </a:tblGrid>
              <a:tr h="456127">
                <a:tc>
                  <a:txBody>
                    <a:bodyPr/>
                    <a:lstStyle/>
                    <a:p>
                      <a:endParaRPr lang="en-GB" sz="1600" dirty="0">
                        <a:effectLst>
                          <a:outerShdw blurRad="38100" dist="38100" dir="2700000" algn="tl">
                            <a:srgbClr val="000000">
                              <a:alpha val="43137"/>
                            </a:srgbClr>
                          </a:outerShdw>
                        </a:effectLst>
                        <a:latin typeface="Arial" pitchFamily="34" charset="0"/>
                      </a:endParaRPr>
                    </a:p>
                  </a:txBody>
                  <a:tcPr marT="45735" marB="45735"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content</a:t>
                      </a:r>
                      <a:r>
                        <a:rPr lang="en-GB" sz="1600" dirty="0" smtClean="0">
                          <a:effectLst>
                            <a:outerShdw blurRad="38100" dist="38100" dir="2700000" algn="tl">
                              <a:srgbClr val="000000">
                                <a:alpha val="43137"/>
                              </a:srgbClr>
                            </a:outerShdw>
                          </a:effectLst>
                          <a:latin typeface="Arial" pitchFamily="34" charset="0"/>
                          <a:cs typeface="Arial" pitchFamily="34" charset="0"/>
                        </a:rPr>
                        <a:t>:</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735" marB="45735"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notes:</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735" marB="45735" anchor="ctr"/>
                </a:tc>
                <a:extLst>
                  <a:ext uri="{0D108BD9-81ED-4DB2-BD59-A6C34878D82A}">
                    <a16:rowId xmlns:a16="http://schemas.microsoft.com/office/drawing/2014/main" val="10000"/>
                  </a:ext>
                </a:extLst>
              </a:tr>
              <a:tr h="2282640">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M1</a:t>
                      </a:r>
                    </a:p>
                  </a:txBody>
                  <a:tcPr marT="45725" marB="45725" vert="vert">
                    <a:solidFill>
                      <a:srgbClr val="993300"/>
                    </a:solidFill>
                  </a:tcPr>
                </a:tc>
                <a:tc>
                  <a:txBody>
                    <a:bodyPr/>
                    <a:lstStyle/>
                    <a:p>
                      <a:pPr marL="285750" indent="-285750" algn="just" eaLnBrk="0" hangingPunct="0">
                        <a:lnSpc>
                          <a:spcPct val="150000"/>
                        </a:lnSpc>
                        <a:buFont typeface="Arial" pitchFamily="34" charset="0"/>
                        <a:buChar char="•"/>
                      </a:pPr>
                      <a:r>
                        <a:rPr lang="en-GB" sz="1400" b="1" kern="1200" dirty="0" smtClean="0">
                          <a:solidFill>
                            <a:schemeClr val="dk1"/>
                          </a:solidFill>
                          <a:effectLst/>
                          <a:latin typeface="Arial" panose="020B0604020202020204" pitchFamily="34" charset="0"/>
                          <a:ea typeface="+mn-ea"/>
                          <a:cs typeface="Arial" panose="020B0604020202020204" pitchFamily="34" charset="0"/>
                        </a:rPr>
                        <a:t>Understand and use</a:t>
                      </a:r>
                      <a:r>
                        <a:rPr lang="en-GB" sz="1400" b="1" kern="1200" baseline="0" dirty="0" smtClean="0">
                          <a:solidFill>
                            <a:schemeClr val="dk1"/>
                          </a:solidFill>
                          <a:effectLst/>
                          <a:latin typeface="Arial" panose="020B0604020202020204" pitchFamily="34" charset="0"/>
                          <a:ea typeface="+mn-ea"/>
                          <a:cs typeface="Arial" panose="020B0604020202020204" pitchFamily="34" charset="0"/>
                        </a:rPr>
                        <a:t> mutually exclusive and independent events when calculating probabilities</a:t>
                      </a:r>
                      <a:endParaRPr lang="en-GB" sz="1400" kern="1200" dirty="0" smtClean="0">
                        <a:solidFill>
                          <a:schemeClr val="dk1"/>
                        </a:solidFill>
                        <a:effectLst/>
                        <a:latin typeface="Arial" panose="020B0604020202020204" pitchFamily="34" charset="0"/>
                        <a:ea typeface="+mn-ea"/>
                        <a:cs typeface="Arial" panose="020B0604020202020204" pitchFamily="34" charset="0"/>
                      </a:endParaRPr>
                    </a:p>
                    <a:p>
                      <a:pPr marL="285750" indent="-285750" algn="just" eaLnBrk="0" hangingPunct="0">
                        <a:lnSpc>
                          <a:spcPct val="150000"/>
                        </a:lnSpc>
                        <a:buFont typeface="Arial" pitchFamily="34" charset="0"/>
                        <a:buChar char="•"/>
                      </a:pPr>
                      <a:endParaRPr lang="en-GB" sz="1400" kern="1200" dirty="0" smtClean="0">
                        <a:solidFill>
                          <a:schemeClr val="dk1"/>
                        </a:solidFill>
                        <a:effectLst/>
                        <a:latin typeface="Arial" panose="020B0604020202020204" pitchFamily="34" charset="0"/>
                        <a:ea typeface="+mn-ea"/>
                        <a:cs typeface="Arial" panose="020B0604020202020204" pitchFamily="34" charset="0"/>
                      </a:endParaRPr>
                    </a:p>
                    <a:p>
                      <a:pPr marL="285750" indent="-285750" algn="just">
                        <a:lnSpc>
                          <a:spcPct val="150000"/>
                        </a:lnSpc>
                        <a:buFont typeface="Arial" pitchFamily="34" charset="0"/>
                        <a:buChar char="•"/>
                      </a:pPr>
                      <a:r>
                        <a:rPr lang="en-GB" sz="1400" b="1" kern="1200" dirty="0" smtClean="0">
                          <a:solidFill>
                            <a:schemeClr val="dk1"/>
                          </a:solidFill>
                          <a:effectLst/>
                          <a:latin typeface="Arial" panose="020B0604020202020204" pitchFamily="34" charset="0"/>
                          <a:ea typeface="+mn-ea"/>
                          <a:cs typeface="Arial" panose="020B0604020202020204" pitchFamily="34" charset="0"/>
                        </a:rPr>
                        <a:t>Link to discrete and continuous distributions</a:t>
                      </a:r>
                      <a:endParaRPr lang="en-GB" sz="1400" dirty="0">
                        <a:latin typeface="Arial" panose="020B0604020202020204" pitchFamily="34" charset="0"/>
                        <a:cs typeface="Arial" panose="020B0604020202020204" pitchFamily="34" charset="0"/>
                      </a:endParaRPr>
                    </a:p>
                  </a:txBody>
                  <a:tcPr marT="45718" marB="45718"/>
                </a:tc>
                <a:tc>
                  <a:txBody>
                    <a:bodyPr/>
                    <a:lstStyle/>
                    <a:p>
                      <a:pPr marL="285750" marR="0" indent="-285750" algn="just" defTabSz="914400" rtl="0" eaLnBrk="1" fontAlgn="auto" latinLnBrk="0" hangingPunct="1">
                        <a:lnSpc>
                          <a:spcPct val="150000"/>
                        </a:lnSpc>
                        <a:spcBef>
                          <a:spcPts val="0"/>
                        </a:spcBef>
                        <a:spcAft>
                          <a:spcPts val="0"/>
                        </a:spcAft>
                        <a:buClrTx/>
                        <a:buSzTx/>
                        <a:buFont typeface="Arial" pitchFamily="34" charset="0"/>
                        <a:buChar char="•"/>
                        <a:tabLst/>
                        <a:defRPr/>
                      </a:pPr>
                      <a:r>
                        <a:rPr lang="en-GB" sz="1400" b="0" kern="1200" baseline="0" dirty="0" smtClean="0">
                          <a:solidFill>
                            <a:schemeClr val="dk1"/>
                          </a:solidFill>
                          <a:latin typeface="Arial" panose="020B0604020202020204" pitchFamily="34" charset="0"/>
                          <a:ea typeface="+mn-ea"/>
                          <a:cs typeface="Arial" panose="020B0604020202020204" pitchFamily="34" charset="0"/>
                          <a:hlinkClick r:id="rId2" action="ppaction://hlinksldjump"/>
                        </a:rPr>
                        <a:t>See slide 5</a:t>
                      </a:r>
                      <a:endParaRPr lang="en-GB" sz="1400" b="0" kern="1200" dirty="0" smtClean="0">
                        <a:solidFill>
                          <a:schemeClr val="dk1"/>
                        </a:solidFill>
                        <a:latin typeface="Arial" panose="020B0604020202020204" pitchFamily="34" charset="0"/>
                        <a:ea typeface="+mn-ea"/>
                        <a:cs typeface="Arial" panose="020B0604020202020204" pitchFamily="34" charset="0"/>
                      </a:endParaRPr>
                    </a:p>
                    <a:p>
                      <a:pPr marL="285750" marR="0" indent="-285750" algn="just" defTabSz="914400" rtl="0" eaLnBrk="1" fontAlgn="auto" latinLnBrk="0" hangingPunct="1">
                        <a:lnSpc>
                          <a:spcPct val="150000"/>
                        </a:lnSpc>
                        <a:spcBef>
                          <a:spcPts val="0"/>
                        </a:spcBef>
                        <a:spcAft>
                          <a:spcPts val="0"/>
                        </a:spcAft>
                        <a:buClrTx/>
                        <a:buSzTx/>
                        <a:buFont typeface="Arial" pitchFamily="34" charset="0"/>
                        <a:buChar char="•"/>
                        <a:tabLst/>
                        <a:defRPr/>
                      </a:pPr>
                      <a:endParaRPr lang="en-GB" sz="1400" b="0" kern="1200" dirty="0" smtClean="0">
                        <a:solidFill>
                          <a:schemeClr val="dk1"/>
                        </a:solidFill>
                        <a:latin typeface="Arial" panose="020B0604020202020204" pitchFamily="34" charset="0"/>
                        <a:ea typeface="+mn-ea"/>
                        <a:cs typeface="Arial" panose="020B0604020202020204" pitchFamily="34" charset="0"/>
                      </a:endParaRPr>
                    </a:p>
                    <a:p>
                      <a:pPr marL="285750" marR="0" indent="-285750" algn="just" defTabSz="914400" rtl="0" eaLnBrk="1" fontAlgn="auto" latinLnBrk="0" hangingPunct="1">
                        <a:lnSpc>
                          <a:spcPct val="150000"/>
                        </a:lnSpc>
                        <a:spcBef>
                          <a:spcPts val="0"/>
                        </a:spcBef>
                        <a:spcAft>
                          <a:spcPts val="0"/>
                        </a:spcAft>
                        <a:buClrTx/>
                        <a:buSzTx/>
                        <a:buFont typeface="Arial" pitchFamily="34" charset="0"/>
                        <a:buChar char="•"/>
                        <a:tabLst/>
                        <a:defRPr/>
                      </a:pPr>
                      <a:r>
                        <a:rPr lang="en-GB" sz="1400" b="0" kern="1200" dirty="0" smtClean="0">
                          <a:solidFill>
                            <a:schemeClr val="dk1"/>
                          </a:solidFill>
                          <a:latin typeface="Arial" panose="020B0604020202020204" pitchFamily="34" charset="0"/>
                          <a:ea typeface="+mn-ea"/>
                          <a:cs typeface="Arial" panose="020B0604020202020204" pitchFamily="34" charset="0"/>
                        </a:rPr>
                        <a:t>Assumed knowledge: the 0 to 1 probability</a:t>
                      </a:r>
                      <a:r>
                        <a:rPr lang="en-GB" sz="1400" b="0" kern="1200" baseline="0" dirty="0" smtClean="0">
                          <a:solidFill>
                            <a:schemeClr val="dk1"/>
                          </a:solidFill>
                          <a:latin typeface="Arial" panose="020B0604020202020204" pitchFamily="34" charset="0"/>
                          <a:ea typeface="+mn-ea"/>
                          <a:cs typeface="Arial" panose="020B0604020202020204" pitchFamily="34" charset="0"/>
                        </a:rPr>
                        <a:t> scale</a:t>
                      </a:r>
                    </a:p>
                    <a:p>
                      <a:pPr marL="0" marR="0" indent="0" algn="just"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endParaRPr lang="en-GB" sz="1400" b="0" kern="1200" dirty="0" smtClean="0">
                        <a:solidFill>
                          <a:schemeClr val="dk1"/>
                        </a:solidFill>
                        <a:latin typeface="Arial" panose="020B0604020202020204" pitchFamily="34" charset="0"/>
                        <a:ea typeface="+mn-ea"/>
                        <a:cs typeface="Arial" panose="020B0604020202020204" pitchFamily="34" charset="0"/>
                      </a:endParaRPr>
                    </a:p>
                  </a:txBody>
                  <a:tcPr marT="45721" marB="45721"/>
                </a:tc>
                <a:extLst>
                  <a:ext uri="{0D108BD9-81ED-4DB2-BD59-A6C34878D82A}">
                    <a16:rowId xmlns:a16="http://schemas.microsoft.com/office/drawing/2014/main" val="10001"/>
                  </a:ext>
                </a:extLst>
              </a:tr>
              <a:tr h="2282640">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N1</a:t>
                      </a:r>
                    </a:p>
                  </a:txBody>
                  <a:tcPr marT="45725" marB="45725" vert="vert">
                    <a:solidFill>
                      <a:srgbClr val="993300"/>
                    </a:solidFill>
                  </a:tcPr>
                </a:tc>
                <a:tc>
                  <a:txBody>
                    <a:bodyPr/>
                    <a:lstStyle/>
                    <a:p>
                      <a:pPr marL="0" indent="0" algn="just" eaLnBrk="0" hangingPunct="0">
                        <a:lnSpc>
                          <a:spcPct val="150000"/>
                        </a:lnSpc>
                        <a:buFont typeface="Wingdings" panose="05000000000000000000" pitchFamily="2" charset="2"/>
                        <a:buNone/>
                      </a:pPr>
                      <a:r>
                        <a:rPr lang="en-GB" sz="1400" b="1" kern="1200" dirty="0" smtClean="0">
                          <a:solidFill>
                            <a:schemeClr val="dk1"/>
                          </a:solidFill>
                          <a:effectLst/>
                          <a:latin typeface="Arial" panose="020B0604020202020204" pitchFamily="34" charset="0"/>
                          <a:ea typeface="+mn-ea"/>
                          <a:cs typeface="Arial" panose="020B0604020202020204" pitchFamily="34" charset="0"/>
                        </a:rPr>
                        <a:t>Understand and use simple, discrete probability distributions (calculation of mean and variance of discrete random variables is excluded), including the binomial distribution, as a model; calculate probabilities using the binomial distribution</a:t>
                      </a:r>
                      <a:endParaRPr lang="en-GB" sz="1400" dirty="0">
                        <a:latin typeface="Arial" panose="020B0604020202020204" pitchFamily="34" charset="0"/>
                        <a:cs typeface="Arial" panose="020B0604020202020204" pitchFamily="34" charset="0"/>
                      </a:endParaRPr>
                    </a:p>
                  </a:txBody>
                  <a:tcPr marT="45718" marB="45718"/>
                </a:tc>
                <a:tc>
                  <a:txBody>
                    <a:bodyPr/>
                    <a:lstStyle/>
                    <a:p>
                      <a:pPr marL="0" marR="0" indent="0" algn="just" defTabSz="914400" rtl="0" eaLnBrk="1" fontAlgn="auto" latinLnBrk="0" hangingPunct="1">
                        <a:lnSpc>
                          <a:spcPct val="150000"/>
                        </a:lnSpc>
                        <a:spcBef>
                          <a:spcPts val="0"/>
                        </a:spcBef>
                        <a:spcAft>
                          <a:spcPts val="0"/>
                        </a:spcAft>
                        <a:buClrTx/>
                        <a:buSzTx/>
                        <a:buFont typeface="Arial" pitchFamily="34" charset="0"/>
                        <a:buNone/>
                        <a:tabLst/>
                        <a:defRPr/>
                      </a:pPr>
                      <a:r>
                        <a:rPr lang="en-GB" sz="1400" b="0" kern="1200" baseline="0" dirty="0" smtClean="0">
                          <a:solidFill>
                            <a:schemeClr val="dk1"/>
                          </a:solidFill>
                          <a:latin typeface="Arial" panose="020B0604020202020204" pitchFamily="34" charset="0"/>
                          <a:ea typeface="+mn-ea"/>
                          <a:cs typeface="Arial" panose="020B0604020202020204" pitchFamily="34" charset="0"/>
                          <a:hlinkClick r:id="rId2" action="ppaction://hlinksldjump"/>
                        </a:rPr>
                        <a:t>See slide 5</a:t>
                      </a:r>
                      <a:endParaRPr lang="en-GB" sz="1400" b="0" kern="1200" dirty="0" smtClean="0">
                        <a:solidFill>
                          <a:schemeClr val="dk1"/>
                        </a:solidFill>
                        <a:latin typeface="Arial" panose="020B0604020202020204" pitchFamily="34" charset="0"/>
                        <a:ea typeface="+mn-ea"/>
                        <a:cs typeface="Arial" panose="020B0604020202020204" pitchFamily="34" charset="0"/>
                      </a:endParaRPr>
                    </a:p>
                    <a:p>
                      <a:pPr marL="285750" marR="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endParaRPr lang="en-GB" sz="1600" b="0" kern="1200" dirty="0" smtClean="0">
                        <a:solidFill>
                          <a:schemeClr val="dk1"/>
                        </a:solidFill>
                        <a:latin typeface="+mn-lt"/>
                        <a:ea typeface="+mn-ea"/>
                        <a:cs typeface="Arial" pitchFamily="34" charset="0"/>
                      </a:endParaRPr>
                    </a:p>
                  </a:txBody>
                  <a:tcPr marT="45721" marB="45721"/>
                </a:tc>
                <a:extLst>
                  <a:ext uri="{0D108BD9-81ED-4DB2-BD59-A6C34878D82A}">
                    <a16:rowId xmlns:a16="http://schemas.microsoft.com/office/drawing/2014/main" val="10002"/>
                  </a:ext>
                </a:extLst>
              </a:tr>
            </a:tbl>
          </a:graphicData>
        </a:graphic>
      </p:graphicFrame>
      <p:sp>
        <p:nvSpPr>
          <p:cNvPr id="41986" name="TextBox 3"/>
          <p:cNvSpPr txBox="1">
            <a:spLocks noChangeArrowheads="1"/>
          </p:cNvSpPr>
          <p:nvPr/>
        </p:nvSpPr>
        <p:spPr bwMode="auto">
          <a:xfrm>
            <a:off x="488950" y="615950"/>
            <a:ext cx="7200900" cy="461665"/>
          </a:xfrm>
          <a:prstGeom prst="rect">
            <a:avLst/>
          </a:prstGeom>
          <a:noFill/>
          <a:ln w="9525">
            <a:noFill/>
            <a:miter lim="800000"/>
            <a:headEnd/>
            <a:tailEnd/>
          </a:ln>
        </p:spPr>
        <p:txBody>
          <a:bodyPr>
            <a:spAutoFit/>
          </a:bodyPr>
          <a:lstStyle/>
          <a:p>
            <a:r>
              <a:rPr lang="en-GB" sz="2400" dirty="0">
                <a:solidFill>
                  <a:srgbClr val="412878"/>
                </a:solidFill>
                <a:latin typeface="AQA Chevin Pro Light" pitchFamily="34" charset="0"/>
              </a:rPr>
              <a:t>Probability and </a:t>
            </a:r>
            <a:r>
              <a:rPr lang="en-GB" sz="2400" dirty="0" smtClean="0">
                <a:solidFill>
                  <a:srgbClr val="412878"/>
                </a:solidFill>
                <a:latin typeface="AQA Chevin Pro Light" pitchFamily="34" charset="0"/>
              </a:rPr>
              <a:t>statistical </a:t>
            </a:r>
            <a:r>
              <a:rPr lang="en-GB" sz="2400" dirty="0">
                <a:solidFill>
                  <a:srgbClr val="412878"/>
                </a:solidFill>
                <a:latin typeface="AQA Chevin Pro Light" pitchFamily="34" charset="0"/>
              </a:rPr>
              <a:t>d</a:t>
            </a:r>
            <a:r>
              <a:rPr lang="en-GB" sz="2400" dirty="0" smtClean="0">
                <a:solidFill>
                  <a:srgbClr val="412878"/>
                </a:solidFill>
                <a:latin typeface="AQA Chevin Pro Light" pitchFamily="34" charset="0"/>
              </a:rPr>
              <a:t>istributions</a:t>
            </a:r>
            <a:endParaRPr lang="en-GB" sz="2400" dirty="0">
              <a:solidFill>
                <a:srgbClr val="412878"/>
              </a:solidFill>
              <a:latin typeface="AQA Chevin Pro Light" pitchFamily="34" charset="0"/>
            </a:endParaRPr>
          </a:p>
        </p:txBody>
      </p:sp>
      <p:sp>
        <p:nvSpPr>
          <p:cNvPr id="10" name="Chevron 4"/>
          <p:cNvSpPr/>
          <p:nvPr/>
        </p:nvSpPr>
        <p:spPr>
          <a:xfrm>
            <a:off x="7374362" y="108223"/>
            <a:ext cx="1114433" cy="742955"/>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lIns="64008" tIns="21336" rIns="21336" bIns="21336" spcCol="1270" anchor="ctr"/>
          <a:lstStyle/>
          <a:p>
            <a:pPr algn="ctr" defTabSz="711200">
              <a:lnSpc>
                <a:spcPct val="90000"/>
              </a:lnSpc>
              <a:spcAft>
                <a:spcPct val="35000"/>
              </a:spcAft>
              <a:defRPr/>
            </a:pPr>
            <a:r>
              <a:rPr lang="en-GB" sz="1600" b="1" dirty="0"/>
              <a:t>Continued on next page </a:t>
            </a:r>
          </a:p>
        </p:txBody>
      </p:sp>
      <p:sp>
        <p:nvSpPr>
          <p:cNvPr id="5" name="TextBox 4">
            <a:hlinkClick r:id="rId3" action="ppaction://hlinksldjump"/>
          </p:cNvPr>
          <p:cNvSpPr txBox="1"/>
          <p:nvPr/>
        </p:nvSpPr>
        <p:spPr>
          <a:xfrm>
            <a:off x="482092" y="7035895"/>
            <a:ext cx="2267712" cy="415498"/>
          </a:xfrm>
          <a:prstGeom prst="rect">
            <a:avLst/>
          </a:prstGeom>
          <a:noFill/>
        </p:spPr>
        <p:txBody>
          <a:bodyPr wrap="square" rtlCol="0">
            <a:spAutoFit/>
          </a:bodyPr>
          <a:lstStyle/>
          <a:p>
            <a:endParaRPr lang="en-GB"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66112984"/>
              </p:ext>
            </p:extLst>
          </p:nvPr>
        </p:nvGraphicFramePr>
        <p:xfrm>
          <a:off x="488949" y="1092281"/>
          <a:ext cx="9826303" cy="4977646"/>
        </p:xfrm>
        <a:graphic>
          <a:graphicData uri="http://schemas.openxmlformats.org/drawingml/2006/table">
            <a:tbl>
              <a:tblPr firstRow="1" bandRow="1">
                <a:tableStyleId>{073A0DAA-6AF3-43AB-8588-CEC1D06C72B9}</a:tableStyleId>
              </a:tblPr>
              <a:tblGrid>
                <a:gridCol w="432000">
                  <a:extLst>
                    <a:ext uri="{9D8B030D-6E8A-4147-A177-3AD203B41FA5}">
                      <a16:colId xmlns:a16="http://schemas.microsoft.com/office/drawing/2014/main" val="20000"/>
                    </a:ext>
                  </a:extLst>
                </a:gridCol>
                <a:gridCol w="5289847">
                  <a:extLst>
                    <a:ext uri="{9D8B030D-6E8A-4147-A177-3AD203B41FA5}">
                      <a16:colId xmlns:a16="http://schemas.microsoft.com/office/drawing/2014/main" val="20001"/>
                    </a:ext>
                  </a:extLst>
                </a:gridCol>
                <a:gridCol w="4104456">
                  <a:extLst>
                    <a:ext uri="{9D8B030D-6E8A-4147-A177-3AD203B41FA5}">
                      <a16:colId xmlns:a16="http://schemas.microsoft.com/office/drawing/2014/main" val="20002"/>
                    </a:ext>
                  </a:extLst>
                </a:gridCol>
              </a:tblGrid>
              <a:tr h="420888">
                <a:tc>
                  <a:txBody>
                    <a:bodyPr/>
                    <a:lstStyle/>
                    <a:p>
                      <a:endParaRPr lang="en-GB" sz="1600" dirty="0">
                        <a:effectLst>
                          <a:outerShdw blurRad="38100" dist="38100" dir="2700000" algn="tl">
                            <a:srgbClr val="000000">
                              <a:alpha val="43137"/>
                            </a:srgbClr>
                          </a:outerShdw>
                        </a:effectLst>
                        <a:latin typeface="Arial" pitchFamily="34" charset="0"/>
                      </a:endParaRPr>
                    </a:p>
                  </a:txBody>
                  <a:tcPr marT="45735" marB="45735"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content</a:t>
                      </a:r>
                      <a:r>
                        <a:rPr lang="en-GB" sz="1600" dirty="0" smtClean="0">
                          <a:effectLst>
                            <a:outerShdw blurRad="38100" dist="38100" dir="2700000" algn="tl">
                              <a:srgbClr val="000000">
                                <a:alpha val="43137"/>
                              </a:srgbClr>
                            </a:outerShdw>
                          </a:effectLst>
                          <a:latin typeface="Arial" pitchFamily="34" charset="0"/>
                          <a:cs typeface="Arial" pitchFamily="34" charset="0"/>
                        </a:rPr>
                        <a:t>:</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735" marB="45735"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notes:</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735" marB="45735" anchor="ctr"/>
                </a:tc>
                <a:extLst>
                  <a:ext uri="{0D108BD9-81ED-4DB2-BD59-A6C34878D82A}">
                    <a16:rowId xmlns:a16="http://schemas.microsoft.com/office/drawing/2014/main" val="10000"/>
                  </a:ext>
                </a:extLst>
              </a:tr>
              <a:tr h="868658">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O1</a:t>
                      </a:r>
                    </a:p>
                  </a:txBody>
                  <a:tcPr marT="45725" marB="45725" vert="vert">
                    <a:solidFill>
                      <a:srgbClr val="993300"/>
                    </a:solidFill>
                  </a:tcPr>
                </a:tc>
                <a:tc>
                  <a:txBody>
                    <a:bodyPr/>
                    <a:lstStyle/>
                    <a:p>
                      <a:pPr marL="0" indent="0" algn="just" eaLnBrk="0" hangingPunct="0">
                        <a:lnSpc>
                          <a:spcPct val="150000"/>
                        </a:lnSpc>
                        <a:buFont typeface="Wingdings" panose="05000000000000000000" pitchFamily="2" charset="2"/>
                        <a:buNone/>
                      </a:pPr>
                      <a:r>
                        <a:rPr lang="en-GB" sz="1400" b="1" kern="1200" dirty="0" smtClean="0">
                          <a:solidFill>
                            <a:schemeClr val="dk1"/>
                          </a:solidFill>
                          <a:effectLst/>
                          <a:latin typeface="Arial" panose="020B0604020202020204" pitchFamily="34" charset="0"/>
                          <a:ea typeface="+mn-ea"/>
                          <a:cs typeface="Arial" panose="020B0604020202020204" pitchFamily="34" charset="0"/>
                        </a:rPr>
                        <a:t>Understand and apply the language of statistical hypothesis testing, developed through a binomial model: null hypothesis, alternative hypothesis, significance level, test statistic, 1-tail test, 2-tail test, critical value, critical region, acceptance region, </a:t>
                      </a:r>
                      <a:r>
                        <a:rPr lang="en-GB" sz="1400" b="1" i="1" kern="1200" dirty="0" smtClean="0">
                          <a:solidFill>
                            <a:schemeClr val="dk1"/>
                          </a:solidFill>
                          <a:effectLst/>
                          <a:latin typeface="Arial" panose="020B0604020202020204" pitchFamily="34" charset="0"/>
                          <a:ea typeface="+mn-ea"/>
                          <a:cs typeface="Arial" panose="020B0604020202020204" pitchFamily="34" charset="0"/>
                        </a:rPr>
                        <a:t>p</a:t>
                      </a:r>
                      <a:r>
                        <a:rPr lang="en-GB" sz="1400" b="1" kern="1200" dirty="0" smtClean="0">
                          <a:solidFill>
                            <a:schemeClr val="dk1"/>
                          </a:solidFill>
                          <a:effectLst/>
                          <a:latin typeface="Arial" panose="020B0604020202020204" pitchFamily="34" charset="0"/>
                          <a:ea typeface="+mn-ea"/>
                          <a:cs typeface="Arial" panose="020B0604020202020204" pitchFamily="34" charset="0"/>
                        </a:rPr>
                        <a:t>-value</a:t>
                      </a:r>
                    </a:p>
                  </a:txBody>
                  <a:tcPr marT="45718" marB="45718"/>
                </a:tc>
                <a:tc>
                  <a:txBody>
                    <a:bodyPr/>
                    <a:lstStyle/>
                    <a:p>
                      <a:pPr marL="285750" marR="0" indent="-285750" algn="just" defTabSz="914400" rtl="0" eaLnBrk="1" fontAlgn="auto" latinLnBrk="0" hangingPunct="1">
                        <a:lnSpc>
                          <a:spcPct val="150000"/>
                        </a:lnSpc>
                        <a:spcBef>
                          <a:spcPts val="0"/>
                        </a:spcBef>
                        <a:spcAft>
                          <a:spcPts val="0"/>
                        </a:spcAft>
                        <a:buClrTx/>
                        <a:buSzTx/>
                        <a:buFont typeface="Arial" pitchFamily="34" charset="0"/>
                        <a:buChar char="•"/>
                        <a:tabLst/>
                        <a:defRPr/>
                      </a:pPr>
                      <a:r>
                        <a:rPr lang="en-GB" sz="1400" b="0" kern="1200" baseline="0" dirty="0" smtClean="0">
                          <a:solidFill>
                            <a:schemeClr val="dk1"/>
                          </a:solidFill>
                          <a:latin typeface="Arial" panose="020B0604020202020204" pitchFamily="34" charset="0"/>
                          <a:ea typeface="+mn-ea"/>
                          <a:cs typeface="Arial" panose="020B0604020202020204" pitchFamily="34" charset="0"/>
                          <a:hlinkClick r:id="rId2" action="ppaction://hlinksldjump"/>
                        </a:rPr>
                        <a:t>See slide 5</a:t>
                      </a:r>
                      <a:endParaRPr lang="en-GB" sz="1400" b="0" kern="1200" dirty="0" smtClean="0">
                        <a:solidFill>
                          <a:schemeClr val="dk1"/>
                        </a:solidFill>
                        <a:latin typeface="Arial" panose="020B0604020202020204" pitchFamily="34" charset="0"/>
                        <a:ea typeface="+mn-ea"/>
                        <a:cs typeface="Arial" panose="020B0604020202020204" pitchFamily="34" charset="0"/>
                      </a:endParaRPr>
                    </a:p>
                    <a:p>
                      <a:pPr marL="285750" marR="0" indent="-285750" algn="just" defTabSz="914400" rtl="0" eaLnBrk="1" fontAlgn="auto" latinLnBrk="0" hangingPunct="1">
                        <a:lnSpc>
                          <a:spcPct val="150000"/>
                        </a:lnSpc>
                        <a:spcBef>
                          <a:spcPts val="0"/>
                        </a:spcBef>
                        <a:spcAft>
                          <a:spcPts val="0"/>
                        </a:spcAft>
                        <a:buClrTx/>
                        <a:buSzTx/>
                        <a:buFont typeface="Arial" pitchFamily="34" charset="0"/>
                        <a:buChar char="•"/>
                        <a:tabLst/>
                        <a:defRPr/>
                      </a:pPr>
                      <a:endParaRPr lang="en-GB" sz="1400" b="0" kern="1200" dirty="0" smtClean="0">
                        <a:solidFill>
                          <a:schemeClr val="dk1"/>
                        </a:solidFill>
                        <a:latin typeface="Arial" panose="020B0604020202020204" pitchFamily="34" charset="0"/>
                        <a:ea typeface="+mn-ea"/>
                        <a:cs typeface="Arial" panose="020B0604020202020204" pitchFamily="34" charset="0"/>
                      </a:endParaRPr>
                    </a:p>
                    <a:p>
                      <a:pPr marL="285750" marR="0" indent="-285750" algn="just" defTabSz="914400" rtl="0" eaLnBrk="1" fontAlgn="auto" latinLnBrk="0" hangingPunct="1">
                        <a:lnSpc>
                          <a:spcPct val="150000"/>
                        </a:lnSpc>
                        <a:spcBef>
                          <a:spcPts val="0"/>
                        </a:spcBef>
                        <a:spcAft>
                          <a:spcPts val="0"/>
                        </a:spcAft>
                        <a:buClrTx/>
                        <a:buSzTx/>
                        <a:buFont typeface="Arial" pitchFamily="34" charset="0"/>
                        <a:buChar char="•"/>
                        <a:tabLst/>
                        <a:defRPr/>
                      </a:pPr>
                      <a:r>
                        <a:rPr lang="en-GB" sz="1400" b="0" kern="1200" dirty="0" smtClean="0">
                          <a:solidFill>
                            <a:schemeClr val="dk1"/>
                          </a:solidFill>
                          <a:latin typeface="Arial" panose="020B0604020202020204" pitchFamily="34" charset="0"/>
                          <a:ea typeface="+mn-ea"/>
                          <a:cs typeface="Arial" panose="020B0604020202020204" pitchFamily="34" charset="0"/>
                        </a:rPr>
                        <a:t>The use of correlation coefficients</a:t>
                      </a:r>
                      <a:r>
                        <a:rPr lang="en-GB" sz="1400" b="0" kern="1200" baseline="0" dirty="0" smtClean="0">
                          <a:solidFill>
                            <a:schemeClr val="dk1"/>
                          </a:solidFill>
                          <a:latin typeface="Arial" panose="020B0604020202020204" pitchFamily="34" charset="0"/>
                          <a:ea typeface="+mn-ea"/>
                          <a:cs typeface="Arial" panose="020B0604020202020204" pitchFamily="34" charset="0"/>
                        </a:rPr>
                        <a:t> in hypothesis testing will be covered in </a:t>
                      </a:r>
                      <a:r>
                        <a:rPr lang="en-GB" sz="1400" b="0" kern="1200" baseline="0" dirty="0" smtClean="0">
                          <a:solidFill>
                            <a:schemeClr val="dk1"/>
                          </a:solidFill>
                          <a:latin typeface="Arial" panose="020B0604020202020204" pitchFamily="34" charset="0"/>
                          <a:ea typeface="+mn-ea"/>
                          <a:cs typeface="Arial" panose="020B0604020202020204" pitchFamily="34" charset="0"/>
                          <a:hlinkClick r:id="rId3" action="ppaction://hlinksldjump"/>
                        </a:rPr>
                        <a:t>year 13, Statistical hypothesis testing</a:t>
                      </a:r>
                      <a:endParaRPr lang="en-GB" sz="1400" b="0" kern="1200" baseline="0" dirty="0" smtClean="0">
                        <a:solidFill>
                          <a:schemeClr val="dk1"/>
                        </a:solidFill>
                        <a:latin typeface="Arial" panose="020B0604020202020204" pitchFamily="34" charset="0"/>
                        <a:ea typeface="+mn-ea"/>
                        <a:cs typeface="Arial" panose="020B0604020202020204" pitchFamily="34" charset="0"/>
                      </a:endParaRPr>
                    </a:p>
                    <a:p>
                      <a:pPr marL="0" marR="0" indent="0" algn="just"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endParaRPr lang="en-GB" sz="1400" b="0" kern="1200" dirty="0" smtClean="0">
                        <a:solidFill>
                          <a:schemeClr val="dk1"/>
                        </a:solidFill>
                        <a:latin typeface="Arial" panose="020B0604020202020204" pitchFamily="34" charset="0"/>
                        <a:ea typeface="+mn-ea"/>
                        <a:cs typeface="Arial" panose="020B0604020202020204" pitchFamily="34" charset="0"/>
                      </a:endParaRPr>
                    </a:p>
                  </a:txBody>
                  <a:tcPr marT="45721" marB="45721"/>
                </a:tc>
                <a:extLst>
                  <a:ext uri="{0D108BD9-81ED-4DB2-BD59-A6C34878D82A}">
                    <a16:rowId xmlns:a16="http://schemas.microsoft.com/office/drawing/2014/main" val="10001"/>
                  </a:ext>
                </a:extLst>
              </a:tr>
              <a:tr h="868658">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O2</a:t>
                      </a:r>
                    </a:p>
                  </a:txBody>
                  <a:tcPr marT="45725" marB="45725" vert="vert">
                    <a:solidFill>
                      <a:srgbClr val="993300"/>
                    </a:solidFill>
                  </a:tcPr>
                </a:tc>
                <a:tc>
                  <a:txBody>
                    <a:bodyPr/>
                    <a:lstStyle/>
                    <a:p>
                      <a:pPr marL="285750" indent="-285750" algn="just" eaLnBrk="0" hangingPunct="0">
                        <a:lnSpc>
                          <a:spcPct val="150000"/>
                        </a:lnSpc>
                        <a:buFont typeface="Arial" pitchFamily="34" charset="0"/>
                        <a:buChar char="•"/>
                      </a:pPr>
                      <a:r>
                        <a:rPr lang="en-GB" sz="1400" b="1" kern="1200" dirty="0" smtClean="0">
                          <a:solidFill>
                            <a:schemeClr val="dk1"/>
                          </a:solidFill>
                          <a:effectLst/>
                          <a:latin typeface="Arial" panose="020B0604020202020204" pitchFamily="34" charset="0"/>
                          <a:ea typeface="+mn-ea"/>
                          <a:cs typeface="Arial" panose="020B0604020202020204" pitchFamily="34" charset="0"/>
                        </a:rPr>
                        <a:t>Conduct a statistical hypothesis test for the proportion in the binomial distribution and interpret the results in context</a:t>
                      </a:r>
                      <a:endParaRPr lang="en-GB" sz="1400" kern="1200" dirty="0" smtClean="0">
                        <a:solidFill>
                          <a:schemeClr val="dk1"/>
                        </a:solidFill>
                        <a:effectLst/>
                        <a:latin typeface="Arial" panose="020B0604020202020204" pitchFamily="34" charset="0"/>
                        <a:ea typeface="+mn-ea"/>
                        <a:cs typeface="Arial" panose="020B0604020202020204" pitchFamily="34" charset="0"/>
                      </a:endParaRPr>
                    </a:p>
                    <a:p>
                      <a:pPr marL="285750" indent="-285750" algn="just" eaLnBrk="0" hangingPunct="0">
                        <a:lnSpc>
                          <a:spcPct val="100000"/>
                        </a:lnSpc>
                        <a:buFont typeface="Arial" pitchFamily="34" charset="0"/>
                        <a:buChar char="•"/>
                      </a:pPr>
                      <a:endParaRPr lang="en-GB" sz="1400" kern="1200" dirty="0" smtClean="0">
                        <a:solidFill>
                          <a:schemeClr val="dk1"/>
                        </a:solidFill>
                        <a:effectLst/>
                        <a:latin typeface="Arial" panose="020B0604020202020204" pitchFamily="34" charset="0"/>
                        <a:ea typeface="+mn-ea"/>
                        <a:cs typeface="Arial" panose="020B0604020202020204" pitchFamily="34" charset="0"/>
                      </a:endParaRPr>
                    </a:p>
                    <a:p>
                      <a:pPr marL="285750" indent="-285750" algn="just">
                        <a:lnSpc>
                          <a:spcPct val="150000"/>
                        </a:lnSpc>
                        <a:buFont typeface="Arial" pitchFamily="34" charset="0"/>
                        <a:buChar char="•"/>
                      </a:pPr>
                      <a:r>
                        <a:rPr lang="en-GB" sz="1400" b="1" kern="1200" dirty="0" smtClean="0">
                          <a:solidFill>
                            <a:schemeClr val="dk1"/>
                          </a:solidFill>
                          <a:effectLst/>
                          <a:latin typeface="Arial" panose="020B0604020202020204" pitchFamily="34" charset="0"/>
                          <a:ea typeface="+mn-ea"/>
                          <a:cs typeface="Arial" panose="020B0604020202020204" pitchFamily="34" charset="0"/>
                        </a:rPr>
                        <a:t>Understand that a sample is being used to make an inference about the population and appreciate that the significance level is the probability of incorrectly rejecting the null hypothesis</a:t>
                      </a:r>
                      <a:endParaRPr lang="en-GB" sz="1400" dirty="0">
                        <a:latin typeface="Arial" panose="020B0604020202020204" pitchFamily="34" charset="0"/>
                        <a:cs typeface="Arial" panose="020B0604020202020204" pitchFamily="34" charset="0"/>
                      </a:endParaRPr>
                    </a:p>
                  </a:txBody>
                  <a:tcPr marT="45718" marB="45718"/>
                </a:tc>
                <a:tc>
                  <a:txBody>
                    <a:bodyPr/>
                    <a:lstStyle/>
                    <a:p>
                      <a:pPr marL="0" marR="0" indent="0" algn="just" defTabSz="914400" rtl="0" eaLnBrk="1" fontAlgn="auto" latinLnBrk="0" hangingPunct="1">
                        <a:lnSpc>
                          <a:spcPct val="150000"/>
                        </a:lnSpc>
                        <a:spcBef>
                          <a:spcPts val="0"/>
                        </a:spcBef>
                        <a:spcAft>
                          <a:spcPts val="0"/>
                        </a:spcAft>
                        <a:buClrTx/>
                        <a:buSzTx/>
                        <a:buFont typeface="Arial" pitchFamily="34" charset="0"/>
                        <a:buNone/>
                        <a:tabLst/>
                        <a:defRPr/>
                      </a:pPr>
                      <a:r>
                        <a:rPr lang="en-GB" sz="1400" b="0" kern="1200" baseline="0" dirty="0" smtClean="0">
                          <a:solidFill>
                            <a:schemeClr val="dk1"/>
                          </a:solidFill>
                          <a:latin typeface="Arial" panose="020B0604020202020204" pitchFamily="34" charset="0"/>
                          <a:ea typeface="+mn-ea"/>
                          <a:cs typeface="Arial" panose="020B0604020202020204" pitchFamily="34" charset="0"/>
                          <a:hlinkClick r:id="rId2" action="ppaction://hlinksldjump"/>
                        </a:rPr>
                        <a:t>See slide 5</a:t>
                      </a:r>
                      <a:endParaRPr lang="en-GB" sz="1400" b="0" kern="1200" dirty="0" smtClean="0">
                        <a:solidFill>
                          <a:schemeClr val="dk1"/>
                        </a:solidFill>
                        <a:latin typeface="Arial" panose="020B0604020202020204" pitchFamily="34" charset="0"/>
                        <a:ea typeface="+mn-ea"/>
                        <a:cs typeface="Arial" panose="020B0604020202020204" pitchFamily="34" charset="0"/>
                      </a:endParaRPr>
                    </a:p>
                    <a:p>
                      <a:pPr marL="285750" marR="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endParaRPr lang="en-GB" sz="1600" b="0" kern="1200" dirty="0" smtClean="0">
                        <a:solidFill>
                          <a:schemeClr val="dk1"/>
                        </a:solidFill>
                        <a:latin typeface="+mn-lt"/>
                        <a:ea typeface="+mn-ea"/>
                        <a:cs typeface="Arial" pitchFamily="34" charset="0"/>
                      </a:endParaRPr>
                    </a:p>
                  </a:txBody>
                  <a:tcPr marT="45721" marB="45721"/>
                </a:tc>
                <a:extLst>
                  <a:ext uri="{0D108BD9-81ED-4DB2-BD59-A6C34878D82A}">
                    <a16:rowId xmlns:a16="http://schemas.microsoft.com/office/drawing/2014/main" val="10002"/>
                  </a:ext>
                </a:extLst>
              </a:tr>
            </a:tbl>
          </a:graphicData>
        </a:graphic>
      </p:graphicFrame>
      <p:sp>
        <p:nvSpPr>
          <p:cNvPr id="43010" name="TextBox 3"/>
          <p:cNvSpPr txBox="1">
            <a:spLocks noChangeArrowheads="1"/>
          </p:cNvSpPr>
          <p:nvPr/>
        </p:nvSpPr>
        <p:spPr bwMode="auto">
          <a:xfrm>
            <a:off x="488950" y="615950"/>
            <a:ext cx="7200900" cy="461665"/>
          </a:xfrm>
          <a:prstGeom prst="rect">
            <a:avLst/>
          </a:prstGeom>
          <a:noFill/>
          <a:ln w="9525">
            <a:noFill/>
            <a:miter lim="800000"/>
            <a:headEnd/>
            <a:tailEnd/>
          </a:ln>
        </p:spPr>
        <p:txBody>
          <a:bodyPr>
            <a:spAutoFit/>
          </a:bodyPr>
          <a:lstStyle/>
          <a:p>
            <a:r>
              <a:rPr lang="en-GB" sz="2400" dirty="0">
                <a:solidFill>
                  <a:srgbClr val="412878"/>
                </a:solidFill>
                <a:latin typeface="AQA Chevin Pro Light" pitchFamily="34" charset="0"/>
              </a:rPr>
              <a:t>Statistical </a:t>
            </a:r>
            <a:r>
              <a:rPr lang="en-GB" sz="2400" dirty="0" smtClean="0">
                <a:solidFill>
                  <a:srgbClr val="412878"/>
                </a:solidFill>
                <a:latin typeface="AQA Chevin Pro Light" pitchFamily="34" charset="0"/>
              </a:rPr>
              <a:t>hypothesis </a:t>
            </a:r>
            <a:r>
              <a:rPr lang="en-GB" sz="2400" dirty="0">
                <a:solidFill>
                  <a:srgbClr val="412878"/>
                </a:solidFill>
                <a:latin typeface="AQA Chevin Pro Light" pitchFamily="34" charset="0"/>
              </a:rPr>
              <a:t>t</a:t>
            </a:r>
            <a:r>
              <a:rPr lang="en-GB" sz="2400" dirty="0" smtClean="0">
                <a:solidFill>
                  <a:srgbClr val="412878"/>
                </a:solidFill>
                <a:latin typeface="AQA Chevin Pro Light" pitchFamily="34" charset="0"/>
              </a:rPr>
              <a:t>esting</a:t>
            </a:r>
            <a:endParaRPr lang="en-GB" sz="2400" dirty="0">
              <a:solidFill>
                <a:srgbClr val="412878"/>
              </a:solidFill>
              <a:latin typeface="AQA Chevin Pro Light" pitchFamily="34" charset="0"/>
            </a:endParaRPr>
          </a:p>
        </p:txBody>
      </p:sp>
      <p:sp>
        <p:nvSpPr>
          <p:cNvPr id="10" name="Chevron 4"/>
          <p:cNvSpPr/>
          <p:nvPr/>
        </p:nvSpPr>
        <p:spPr>
          <a:xfrm>
            <a:off x="7374362" y="108223"/>
            <a:ext cx="1114433" cy="742955"/>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lIns="64008" tIns="21336" rIns="21336" bIns="21336" spcCol="1270" anchor="ctr"/>
          <a:lstStyle/>
          <a:p>
            <a:pPr algn="ctr" defTabSz="711200">
              <a:lnSpc>
                <a:spcPct val="90000"/>
              </a:lnSpc>
              <a:spcAft>
                <a:spcPct val="35000"/>
              </a:spcAft>
              <a:defRPr/>
            </a:pPr>
            <a:r>
              <a:rPr lang="en-GB" sz="1600" b="1" dirty="0"/>
              <a:t>Continued on next page </a:t>
            </a:r>
          </a:p>
        </p:txBody>
      </p:sp>
      <p:sp>
        <p:nvSpPr>
          <p:cNvPr id="5" name="TextBox 4">
            <a:hlinkClick r:id="rId4" action="ppaction://hlinksldjump"/>
          </p:cNvPr>
          <p:cNvSpPr txBox="1"/>
          <p:nvPr/>
        </p:nvSpPr>
        <p:spPr>
          <a:xfrm>
            <a:off x="482092" y="7035895"/>
            <a:ext cx="2267712" cy="415498"/>
          </a:xfrm>
          <a:prstGeom prst="rect">
            <a:avLst/>
          </a:prstGeom>
          <a:noFill/>
        </p:spPr>
        <p:txBody>
          <a:bodyPr wrap="square" rtlCol="0">
            <a:spAutoFit/>
          </a:bodyPr>
          <a:lstStyle/>
          <a:p>
            <a:endParaRPr lang="en-GB"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257947984"/>
              </p:ext>
            </p:extLst>
          </p:nvPr>
        </p:nvGraphicFramePr>
        <p:xfrm>
          <a:off x="488949" y="1332359"/>
          <a:ext cx="9826303" cy="1289546"/>
        </p:xfrm>
        <a:graphic>
          <a:graphicData uri="http://schemas.openxmlformats.org/drawingml/2006/table">
            <a:tbl>
              <a:tblPr firstRow="1" bandRow="1">
                <a:tableStyleId>{073A0DAA-6AF3-43AB-8588-CEC1D06C72B9}</a:tableStyleId>
              </a:tblPr>
              <a:tblGrid>
                <a:gridCol w="432000">
                  <a:extLst>
                    <a:ext uri="{9D8B030D-6E8A-4147-A177-3AD203B41FA5}">
                      <a16:colId xmlns:a16="http://schemas.microsoft.com/office/drawing/2014/main" val="20000"/>
                    </a:ext>
                  </a:extLst>
                </a:gridCol>
                <a:gridCol w="5289847">
                  <a:extLst>
                    <a:ext uri="{9D8B030D-6E8A-4147-A177-3AD203B41FA5}">
                      <a16:colId xmlns:a16="http://schemas.microsoft.com/office/drawing/2014/main" val="20001"/>
                    </a:ext>
                  </a:extLst>
                </a:gridCol>
                <a:gridCol w="4104456">
                  <a:extLst>
                    <a:ext uri="{9D8B030D-6E8A-4147-A177-3AD203B41FA5}">
                      <a16:colId xmlns:a16="http://schemas.microsoft.com/office/drawing/2014/main" val="20002"/>
                    </a:ext>
                  </a:extLst>
                </a:gridCol>
              </a:tblGrid>
              <a:tr h="420888">
                <a:tc>
                  <a:txBody>
                    <a:bodyPr/>
                    <a:lstStyle/>
                    <a:p>
                      <a:endParaRPr lang="en-GB" sz="1600" dirty="0">
                        <a:effectLst>
                          <a:outerShdw blurRad="38100" dist="38100" dir="2700000" algn="tl">
                            <a:srgbClr val="000000">
                              <a:alpha val="43137"/>
                            </a:srgbClr>
                          </a:outerShdw>
                        </a:effectLst>
                        <a:latin typeface="Arial" pitchFamily="34" charset="0"/>
                      </a:endParaRPr>
                    </a:p>
                  </a:txBody>
                  <a:tcPr marT="45735" marB="45735"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content</a:t>
                      </a:r>
                      <a:r>
                        <a:rPr lang="en-GB" sz="1600" dirty="0" smtClean="0">
                          <a:effectLst>
                            <a:outerShdw blurRad="38100" dist="38100" dir="2700000" algn="tl">
                              <a:srgbClr val="000000">
                                <a:alpha val="43137"/>
                              </a:srgbClr>
                            </a:outerShdw>
                          </a:effectLst>
                          <a:latin typeface="Arial" pitchFamily="34" charset="0"/>
                          <a:cs typeface="Arial" pitchFamily="34" charset="0"/>
                        </a:rPr>
                        <a:t>:</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735" marB="45735"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notes</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735" marB="45735" anchor="ctr"/>
                </a:tc>
                <a:extLst>
                  <a:ext uri="{0D108BD9-81ED-4DB2-BD59-A6C34878D82A}">
                    <a16:rowId xmlns:a16="http://schemas.microsoft.com/office/drawing/2014/main" val="10000"/>
                  </a:ext>
                </a:extLst>
              </a:tr>
              <a:tr h="868658">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endParaRPr lang="en-GB" sz="2100" b="0" kern="1200" dirty="0" smtClean="0">
                        <a:solidFill>
                          <a:schemeClr val="dk1"/>
                        </a:solidFill>
                        <a:latin typeface="Arial" pitchFamily="34" charset="0"/>
                        <a:ea typeface="+mn-ea"/>
                        <a:cs typeface="Arial" pitchFamily="34" charset="0"/>
                      </a:endParaRPr>
                    </a:p>
                  </a:txBody>
                  <a:tcPr marT="45725" marB="45725" vert="vert">
                    <a:solidFill>
                      <a:srgbClr val="993300"/>
                    </a:solidFill>
                  </a:tcPr>
                </a:tc>
                <a:tc>
                  <a:txBody>
                    <a:bodyPr/>
                    <a:lstStyle/>
                    <a:p>
                      <a:pPr marL="0" marR="0" indent="0" algn="just" defTabSz="914400" rtl="0" eaLnBrk="1" fontAlgn="auto" latinLnBrk="0" hangingPunct="1">
                        <a:lnSpc>
                          <a:spcPct val="150000"/>
                        </a:lnSpc>
                        <a:spcBef>
                          <a:spcPts val="0"/>
                        </a:spcBef>
                        <a:spcAft>
                          <a:spcPts val="0"/>
                        </a:spcAft>
                        <a:buClrTx/>
                        <a:buSzTx/>
                        <a:buFont typeface="Arial" pitchFamily="34" charset="0"/>
                        <a:buNone/>
                        <a:tabLst/>
                        <a:defRPr/>
                      </a:pPr>
                      <a:r>
                        <a:rPr lang="en-GB" sz="1400" b="0" kern="1200" baseline="0" dirty="0" smtClean="0">
                          <a:solidFill>
                            <a:schemeClr val="dk1"/>
                          </a:solidFill>
                          <a:latin typeface="Arial" panose="020B0604020202020204" pitchFamily="34" charset="0"/>
                          <a:ea typeface="+mn-ea"/>
                          <a:cs typeface="Arial" panose="020B0604020202020204" pitchFamily="34" charset="0"/>
                          <a:hlinkClick r:id="rId2" action="ppaction://hlinksldjump"/>
                        </a:rPr>
                        <a:t>See slide 5</a:t>
                      </a:r>
                      <a:endParaRPr lang="en-GB" sz="1400" b="0" kern="1200" dirty="0" smtClean="0">
                        <a:solidFill>
                          <a:schemeClr val="dk1"/>
                        </a:solidFill>
                        <a:latin typeface="Arial" panose="020B0604020202020204" pitchFamily="34" charset="0"/>
                        <a:ea typeface="+mn-ea"/>
                        <a:cs typeface="Arial" panose="020B0604020202020204" pitchFamily="34" charset="0"/>
                      </a:endParaRPr>
                    </a:p>
                    <a:p>
                      <a:pPr marL="285750" indent="-285750" algn="just" eaLnBrk="0" hangingPunct="0">
                        <a:lnSpc>
                          <a:spcPct val="150000"/>
                        </a:lnSpc>
                        <a:buFont typeface="Wingdings" panose="05000000000000000000" pitchFamily="2" charset="2"/>
                        <a:buChar char="Ø"/>
                      </a:pPr>
                      <a:endParaRPr lang="en-GB" sz="1800" kern="1200" dirty="0">
                        <a:solidFill>
                          <a:schemeClr val="dk1"/>
                        </a:solidFill>
                        <a:effectLst/>
                        <a:latin typeface="+mn-lt"/>
                        <a:ea typeface="+mn-ea"/>
                        <a:cs typeface="+mn-cs"/>
                      </a:endParaRPr>
                    </a:p>
                  </a:txBody>
                  <a:tcPr marT="45718" marB="45718"/>
                </a:tc>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GB" sz="1100" b="0" kern="1200" dirty="0" smtClean="0">
                        <a:solidFill>
                          <a:schemeClr val="dk1"/>
                        </a:solidFill>
                        <a:latin typeface="Arial" pitchFamily="34" charset="0"/>
                        <a:ea typeface="+mn-ea"/>
                        <a:cs typeface="Arial" pitchFamily="34" charset="0"/>
                      </a:endParaRPr>
                    </a:p>
                  </a:txBody>
                  <a:tcPr marT="45721" marB="45721"/>
                </a:tc>
                <a:extLst>
                  <a:ext uri="{0D108BD9-81ED-4DB2-BD59-A6C34878D82A}">
                    <a16:rowId xmlns:a16="http://schemas.microsoft.com/office/drawing/2014/main" val="10001"/>
                  </a:ext>
                </a:extLst>
              </a:tr>
            </a:tbl>
          </a:graphicData>
        </a:graphic>
      </p:graphicFrame>
      <p:sp>
        <p:nvSpPr>
          <p:cNvPr id="73730" name="TextBox 3"/>
          <p:cNvSpPr txBox="1">
            <a:spLocks noChangeArrowheads="1"/>
          </p:cNvSpPr>
          <p:nvPr/>
        </p:nvSpPr>
        <p:spPr bwMode="auto">
          <a:xfrm>
            <a:off x="488950" y="615950"/>
            <a:ext cx="7200900" cy="461665"/>
          </a:xfrm>
          <a:prstGeom prst="rect">
            <a:avLst/>
          </a:prstGeom>
          <a:noFill/>
          <a:ln w="9525">
            <a:noFill/>
            <a:miter lim="800000"/>
            <a:headEnd/>
            <a:tailEnd/>
          </a:ln>
        </p:spPr>
        <p:txBody>
          <a:bodyPr>
            <a:spAutoFit/>
          </a:bodyPr>
          <a:lstStyle/>
          <a:p>
            <a:r>
              <a:rPr lang="en-GB" sz="2400" dirty="0" smtClean="0">
                <a:solidFill>
                  <a:srgbClr val="412878"/>
                </a:solidFill>
                <a:latin typeface="AQA Chevin Pro Light" pitchFamily="34" charset="0"/>
              </a:rPr>
              <a:t>Analysis of data using statistical </a:t>
            </a:r>
            <a:r>
              <a:rPr lang="en-GB" sz="2400" dirty="0">
                <a:solidFill>
                  <a:srgbClr val="412878"/>
                </a:solidFill>
                <a:latin typeface="AQA Chevin Pro Light" pitchFamily="34" charset="0"/>
              </a:rPr>
              <a:t>p</a:t>
            </a:r>
            <a:r>
              <a:rPr lang="en-GB" sz="2400" dirty="0" smtClean="0">
                <a:solidFill>
                  <a:srgbClr val="412878"/>
                </a:solidFill>
                <a:latin typeface="AQA Chevin Pro Light" pitchFamily="34" charset="0"/>
              </a:rPr>
              <a:t>ackages</a:t>
            </a:r>
            <a:endParaRPr lang="en-GB" sz="2400" dirty="0">
              <a:solidFill>
                <a:srgbClr val="412878"/>
              </a:solidFill>
              <a:latin typeface="AQA Chevin Pro Light" pitchFamily="34" charset="0"/>
            </a:endParaRPr>
          </a:p>
        </p:txBody>
      </p:sp>
      <p:sp>
        <p:nvSpPr>
          <p:cNvPr id="10" name="Chevron 4"/>
          <p:cNvSpPr/>
          <p:nvPr/>
        </p:nvSpPr>
        <p:spPr>
          <a:xfrm>
            <a:off x="7374362" y="108223"/>
            <a:ext cx="1114433" cy="742955"/>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lIns="64008" tIns="21336" rIns="21336" bIns="21336" spcCol="1270" anchor="ctr"/>
          <a:lstStyle/>
          <a:p>
            <a:pPr algn="ctr" defTabSz="711200">
              <a:lnSpc>
                <a:spcPct val="90000"/>
              </a:lnSpc>
              <a:spcAft>
                <a:spcPct val="35000"/>
              </a:spcAft>
              <a:defRPr/>
            </a:pPr>
            <a:r>
              <a:rPr lang="en-GB" sz="1600" b="1" dirty="0"/>
              <a:t>Continued on next page </a:t>
            </a:r>
          </a:p>
        </p:txBody>
      </p:sp>
      <p:sp>
        <p:nvSpPr>
          <p:cNvPr id="6" name="TextBox 5">
            <a:hlinkClick r:id="rId3" action="ppaction://hlinksldjump"/>
          </p:cNvPr>
          <p:cNvSpPr txBox="1"/>
          <p:nvPr/>
        </p:nvSpPr>
        <p:spPr>
          <a:xfrm>
            <a:off x="482092" y="7035895"/>
            <a:ext cx="2267712" cy="415498"/>
          </a:xfrm>
          <a:prstGeom prst="rect">
            <a:avLst/>
          </a:prstGeom>
          <a:noFill/>
        </p:spPr>
        <p:txBody>
          <a:bodyPr wrap="square" rtlCol="0">
            <a:spAutoFit/>
          </a:bodyPr>
          <a:lstStyle/>
          <a:p>
            <a:endParaRPr lang="en-GB" dirty="0"/>
          </a:p>
        </p:txBody>
      </p:sp>
    </p:spTree>
    <p:extLst>
      <p:ext uri="{BB962C8B-B14F-4D97-AF65-F5344CB8AC3E}">
        <p14:creationId xmlns:p14="http://schemas.microsoft.com/office/powerpoint/2010/main" val="24569662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95173724"/>
              </p:ext>
            </p:extLst>
          </p:nvPr>
        </p:nvGraphicFramePr>
        <p:xfrm>
          <a:off x="446406" y="1286721"/>
          <a:ext cx="9792394" cy="4375756"/>
        </p:xfrm>
        <a:graphic>
          <a:graphicData uri="http://schemas.openxmlformats.org/drawingml/2006/table">
            <a:tbl>
              <a:tblPr firstRow="1" bandRow="1">
                <a:tableStyleId>{073A0DAA-6AF3-43AB-8588-CEC1D06C72B9}</a:tableStyleId>
              </a:tblPr>
              <a:tblGrid>
                <a:gridCol w="432000">
                  <a:extLst>
                    <a:ext uri="{9D8B030D-6E8A-4147-A177-3AD203B41FA5}">
                      <a16:colId xmlns:a16="http://schemas.microsoft.com/office/drawing/2014/main" val="20000"/>
                    </a:ext>
                  </a:extLst>
                </a:gridCol>
                <a:gridCol w="5399954">
                  <a:extLst>
                    <a:ext uri="{9D8B030D-6E8A-4147-A177-3AD203B41FA5}">
                      <a16:colId xmlns:a16="http://schemas.microsoft.com/office/drawing/2014/main" val="20001"/>
                    </a:ext>
                  </a:extLst>
                </a:gridCol>
                <a:gridCol w="3960440">
                  <a:extLst>
                    <a:ext uri="{9D8B030D-6E8A-4147-A177-3AD203B41FA5}">
                      <a16:colId xmlns:a16="http://schemas.microsoft.com/office/drawing/2014/main" val="20002"/>
                    </a:ext>
                  </a:extLst>
                </a:gridCol>
              </a:tblGrid>
              <a:tr h="515727">
                <a:tc>
                  <a:txBody>
                    <a:bodyPr/>
                    <a:lstStyle/>
                    <a:p>
                      <a:endParaRPr lang="en-GB" sz="1600" dirty="0">
                        <a:effectLst>
                          <a:outerShdw blurRad="38100" dist="38100" dir="2700000" algn="tl">
                            <a:srgbClr val="000000">
                              <a:alpha val="43137"/>
                            </a:srgbClr>
                          </a:outerShdw>
                        </a:effectLst>
                        <a:latin typeface="Arial" pitchFamily="34" charset="0"/>
                      </a:endParaRPr>
                    </a:p>
                  </a:txBody>
                  <a:tcPr marT="45689" marB="45689"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content</a:t>
                      </a:r>
                      <a:r>
                        <a:rPr lang="en-GB" sz="1600" dirty="0" smtClean="0">
                          <a:effectLst>
                            <a:outerShdw blurRad="38100" dist="38100" dir="2700000" algn="tl">
                              <a:srgbClr val="000000">
                                <a:alpha val="43137"/>
                              </a:srgbClr>
                            </a:outerShdw>
                          </a:effectLst>
                          <a:latin typeface="Arial" pitchFamily="34" charset="0"/>
                          <a:cs typeface="Arial" pitchFamily="34" charset="0"/>
                        </a:rPr>
                        <a:t>:</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689" marB="45689"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notes:</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689" marB="45689" anchor="ctr"/>
                </a:tc>
                <a:extLst>
                  <a:ext uri="{0D108BD9-81ED-4DB2-BD59-A6C34878D82A}">
                    <a16:rowId xmlns:a16="http://schemas.microsoft.com/office/drawing/2014/main" val="10000"/>
                  </a:ext>
                </a:extLst>
              </a:tr>
              <a:tr h="2398599">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P1</a:t>
                      </a:r>
                    </a:p>
                  </a:txBody>
                  <a:tcPr marT="45689" marB="45689" vert="vert">
                    <a:solidFill>
                      <a:srgbClr val="FF7C80"/>
                    </a:solidFill>
                  </a:tcPr>
                </a:tc>
                <a:tc>
                  <a:txBody>
                    <a:bodyPr/>
                    <a:lstStyle/>
                    <a:p>
                      <a:pPr marL="285750" indent="-285750" algn="just" eaLnBrk="0" hangingPunct="0">
                        <a:lnSpc>
                          <a:spcPct val="150000"/>
                        </a:lnSpc>
                        <a:buFont typeface="Arial" pitchFamily="34" charset="0"/>
                        <a:buChar char="•"/>
                      </a:pPr>
                      <a:r>
                        <a:rPr lang="en-GB" sz="1400" b="1" kern="1200" dirty="0" smtClean="0">
                          <a:solidFill>
                            <a:schemeClr val="dk1"/>
                          </a:solidFill>
                          <a:effectLst/>
                          <a:latin typeface="Arial" panose="020B0604020202020204" pitchFamily="34" charset="0"/>
                          <a:ea typeface="+mn-ea"/>
                          <a:cs typeface="Arial" panose="020B0604020202020204" pitchFamily="34" charset="0"/>
                        </a:rPr>
                        <a:t>Understand and use fundamental quantities and units in the S.I. system: length, time, mass</a:t>
                      </a:r>
                      <a:endParaRPr lang="en-GB" sz="1400" kern="1200" dirty="0" smtClean="0">
                        <a:solidFill>
                          <a:schemeClr val="dk1"/>
                        </a:solidFill>
                        <a:effectLst/>
                        <a:latin typeface="Arial" panose="020B0604020202020204" pitchFamily="34" charset="0"/>
                        <a:ea typeface="+mn-ea"/>
                        <a:cs typeface="Arial" panose="020B0604020202020204" pitchFamily="34" charset="0"/>
                      </a:endParaRPr>
                    </a:p>
                    <a:p>
                      <a:pPr marL="285750" indent="-285750" algn="just" eaLnBrk="0" hangingPunct="0">
                        <a:lnSpc>
                          <a:spcPct val="150000"/>
                        </a:lnSpc>
                        <a:buFont typeface="Arial" pitchFamily="34" charset="0"/>
                        <a:buChar char="•"/>
                      </a:pPr>
                      <a:endParaRPr lang="en-GB" sz="1400" kern="1200" dirty="0" smtClean="0">
                        <a:solidFill>
                          <a:schemeClr val="dk1"/>
                        </a:solidFill>
                        <a:effectLst/>
                        <a:latin typeface="Arial" panose="020B0604020202020204" pitchFamily="34" charset="0"/>
                        <a:ea typeface="+mn-ea"/>
                        <a:cs typeface="Arial" panose="020B0604020202020204" pitchFamily="34" charset="0"/>
                      </a:endParaRPr>
                    </a:p>
                    <a:p>
                      <a:pPr marL="285750" indent="-285750" algn="just">
                        <a:lnSpc>
                          <a:spcPct val="150000"/>
                        </a:lnSpc>
                        <a:buFont typeface="Arial" pitchFamily="34" charset="0"/>
                        <a:buChar char="•"/>
                      </a:pPr>
                      <a:r>
                        <a:rPr lang="en-GB" sz="1400" b="1" kern="1200" dirty="0" smtClean="0">
                          <a:solidFill>
                            <a:schemeClr val="dk1"/>
                          </a:solidFill>
                          <a:effectLst/>
                          <a:latin typeface="Arial" panose="020B0604020202020204" pitchFamily="34" charset="0"/>
                          <a:ea typeface="+mn-ea"/>
                          <a:cs typeface="Arial" panose="020B0604020202020204" pitchFamily="34" charset="0"/>
                        </a:rPr>
                        <a:t>Understand and use derived quantities and units: velocity, acceleration, force, weight</a:t>
                      </a:r>
                      <a:endParaRPr lang="en-GB" sz="1400" b="1" i="1" kern="1200" dirty="0" smtClean="0">
                        <a:solidFill>
                          <a:schemeClr val="dk1"/>
                        </a:solidFill>
                        <a:effectLst/>
                        <a:latin typeface="Arial" panose="020B0604020202020204" pitchFamily="34" charset="0"/>
                        <a:ea typeface="+mn-ea"/>
                        <a:cs typeface="Arial" panose="020B0604020202020204" pitchFamily="34" charset="0"/>
                      </a:endParaRPr>
                    </a:p>
                  </a:txBody>
                  <a:tcPr marT="45718" marB="45718"/>
                </a:tc>
                <a:tc>
                  <a:txBody>
                    <a:bodyPr/>
                    <a:lstStyle/>
                    <a:p>
                      <a:pPr marL="0" marR="0" indent="0" algn="just" defTabSz="914400" rtl="0" eaLnBrk="1" fontAlgn="auto" latinLnBrk="0" hangingPunct="1">
                        <a:lnSpc>
                          <a:spcPct val="150000"/>
                        </a:lnSpc>
                        <a:spcBef>
                          <a:spcPts val="0"/>
                        </a:spcBef>
                        <a:spcAft>
                          <a:spcPts val="0"/>
                        </a:spcAft>
                        <a:buClrTx/>
                        <a:buSzTx/>
                        <a:buFont typeface="Wingdings" pitchFamily="2" charset="2"/>
                        <a:buNone/>
                        <a:tabLst/>
                        <a:defRPr/>
                      </a:pPr>
                      <a:r>
                        <a:rPr lang="en-GB" sz="1400" dirty="0" smtClean="0">
                          <a:latin typeface="Arial" panose="020B0604020202020204" pitchFamily="34" charset="0"/>
                          <a:cs typeface="Arial" panose="020B0604020202020204" pitchFamily="34" charset="0"/>
                        </a:rPr>
                        <a:t>Moments</a:t>
                      </a:r>
                      <a:r>
                        <a:rPr lang="en-GB" sz="1400" baseline="0" dirty="0" smtClean="0">
                          <a:latin typeface="Arial" panose="020B0604020202020204" pitchFamily="34" charset="0"/>
                          <a:cs typeface="Arial" panose="020B0604020202020204" pitchFamily="34" charset="0"/>
                        </a:rPr>
                        <a:t> </a:t>
                      </a:r>
                      <a:r>
                        <a:rPr lang="en-GB" sz="1400" dirty="0" smtClean="0">
                          <a:latin typeface="Arial" panose="020B0604020202020204" pitchFamily="34" charset="0"/>
                          <a:cs typeface="Arial" panose="020B0604020202020204" pitchFamily="34" charset="0"/>
                        </a:rPr>
                        <a:t>be covered</a:t>
                      </a:r>
                      <a:r>
                        <a:rPr lang="en-GB" sz="1400" baseline="0" dirty="0" smtClean="0">
                          <a:latin typeface="Arial" panose="020B0604020202020204" pitchFamily="34" charset="0"/>
                          <a:cs typeface="Arial" panose="020B0604020202020204" pitchFamily="34" charset="0"/>
                        </a:rPr>
                        <a:t> in </a:t>
                      </a:r>
                      <a:r>
                        <a:rPr lang="en-GB" sz="1400" baseline="0" dirty="0" smtClean="0">
                          <a:latin typeface="Arial" panose="020B0604020202020204" pitchFamily="34" charset="0"/>
                          <a:cs typeface="Arial" panose="020B0604020202020204" pitchFamily="34" charset="0"/>
                          <a:hlinkClick r:id="rId2" action="ppaction://hlinksldjump"/>
                        </a:rPr>
                        <a:t>year 13, Moments</a:t>
                      </a:r>
                      <a:endParaRPr lang="en-GB" sz="1600" b="1" kern="1200" dirty="0" smtClean="0">
                        <a:solidFill>
                          <a:schemeClr val="dk1"/>
                        </a:solidFill>
                        <a:latin typeface="+mn-lt"/>
                        <a:ea typeface="+mn-ea"/>
                        <a:cs typeface="Arial" pitchFamily="34" charset="0"/>
                      </a:endParaRPr>
                    </a:p>
                  </a:txBody>
                  <a:tcPr marT="45721" marB="45721"/>
                </a:tc>
                <a:extLst>
                  <a:ext uri="{0D108BD9-81ED-4DB2-BD59-A6C34878D82A}">
                    <a16:rowId xmlns:a16="http://schemas.microsoft.com/office/drawing/2014/main" val="10001"/>
                  </a:ext>
                </a:extLst>
              </a:tr>
              <a:tr h="1461430">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Q1</a:t>
                      </a:r>
                    </a:p>
                  </a:txBody>
                  <a:tcPr marT="45689" marB="45689" vert="vert">
                    <a:solidFill>
                      <a:srgbClr val="FF7C80"/>
                    </a:solidFill>
                  </a:tcPr>
                </a:tc>
                <a:tc>
                  <a:txBody>
                    <a:bodyPr/>
                    <a:lstStyle/>
                    <a:p>
                      <a:pPr marL="0" indent="0" algn="just">
                        <a:lnSpc>
                          <a:spcPct val="150000"/>
                        </a:lnSpc>
                        <a:buFont typeface="Wingdings" panose="05000000000000000000" pitchFamily="2" charset="2"/>
                        <a:buNone/>
                      </a:pPr>
                      <a:r>
                        <a:rPr lang="en-GB" sz="1400" b="1" kern="1200" dirty="0" smtClean="0">
                          <a:solidFill>
                            <a:schemeClr val="dk1"/>
                          </a:solidFill>
                          <a:effectLst/>
                          <a:latin typeface="Arial" panose="020B0604020202020204" pitchFamily="34" charset="0"/>
                          <a:ea typeface="+mn-ea"/>
                          <a:cs typeface="Arial" panose="020B0604020202020204" pitchFamily="34" charset="0"/>
                        </a:rPr>
                        <a:t>Understand and use the language of kinematics: position; displacement; distance travelled; velocity; speed; acceleration</a:t>
                      </a:r>
                      <a:endParaRPr lang="en-GB" sz="1400" dirty="0">
                        <a:latin typeface="Arial" panose="020B0604020202020204" pitchFamily="34" charset="0"/>
                        <a:cs typeface="Arial" panose="020B0604020202020204" pitchFamily="34" charset="0"/>
                      </a:endParaRPr>
                    </a:p>
                  </a:txBody>
                  <a:tcPr marT="45718" marB="45718"/>
                </a:tc>
                <a:tc>
                  <a:txBody>
                    <a:bodyPr/>
                    <a:lstStyle/>
                    <a:p>
                      <a:pPr marL="285750" marR="0" indent="-285750" algn="just" defTabSz="914400" rtl="0" eaLnBrk="1" fontAlgn="auto" latinLnBrk="0" hangingPunct="1">
                        <a:lnSpc>
                          <a:spcPct val="150000"/>
                        </a:lnSpc>
                        <a:spcBef>
                          <a:spcPts val="0"/>
                        </a:spcBef>
                        <a:spcAft>
                          <a:spcPts val="0"/>
                        </a:spcAft>
                        <a:buClrTx/>
                        <a:buSzTx/>
                        <a:buFont typeface="Wingdings" pitchFamily="2" charset="2"/>
                        <a:buChar char="Ø"/>
                        <a:tabLst/>
                        <a:defRPr/>
                      </a:pPr>
                      <a:endParaRPr lang="en-GB" sz="1600" b="1" kern="1200" dirty="0" smtClean="0">
                        <a:solidFill>
                          <a:schemeClr val="dk1"/>
                        </a:solidFill>
                        <a:latin typeface="+mn-lt"/>
                        <a:ea typeface="+mn-ea"/>
                        <a:cs typeface="Arial" pitchFamily="34" charset="0"/>
                      </a:endParaRPr>
                    </a:p>
                  </a:txBody>
                  <a:tcPr marT="45721" marB="45721"/>
                </a:tc>
                <a:extLst>
                  <a:ext uri="{0D108BD9-81ED-4DB2-BD59-A6C34878D82A}">
                    <a16:rowId xmlns:a16="http://schemas.microsoft.com/office/drawing/2014/main" val="10002"/>
                  </a:ext>
                </a:extLst>
              </a:tr>
            </a:tbl>
          </a:graphicData>
        </a:graphic>
      </p:graphicFrame>
      <p:sp>
        <p:nvSpPr>
          <p:cNvPr id="44034" name="TextBox 3"/>
          <p:cNvSpPr txBox="1">
            <a:spLocks noChangeArrowheads="1"/>
          </p:cNvSpPr>
          <p:nvPr/>
        </p:nvSpPr>
        <p:spPr bwMode="auto">
          <a:xfrm>
            <a:off x="446088" y="608013"/>
            <a:ext cx="5489003" cy="461665"/>
          </a:xfrm>
          <a:prstGeom prst="rect">
            <a:avLst/>
          </a:prstGeom>
          <a:noFill/>
          <a:ln w="9525">
            <a:noFill/>
            <a:miter lim="800000"/>
            <a:headEnd/>
            <a:tailEnd/>
          </a:ln>
        </p:spPr>
        <p:txBody>
          <a:bodyPr wrap="none">
            <a:spAutoFit/>
          </a:bodyPr>
          <a:lstStyle/>
          <a:p>
            <a:r>
              <a:rPr lang="en-GB" sz="2400" dirty="0">
                <a:solidFill>
                  <a:srgbClr val="412878"/>
                </a:solidFill>
                <a:latin typeface="AQA Chevin Pro Light" pitchFamily="34" charset="0"/>
              </a:rPr>
              <a:t>Kinematics in </a:t>
            </a:r>
            <a:r>
              <a:rPr lang="en-GB" sz="2400" dirty="0" smtClean="0">
                <a:solidFill>
                  <a:srgbClr val="412878"/>
                </a:solidFill>
                <a:latin typeface="AQA Chevin Pro Light" pitchFamily="34" charset="0"/>
              </a:rPr>
              <a:t>one </a:t>
            </a:r>
            <a:r>
              <a:rPr lang="en-GB" sz="2400" dirty="0">
                <a:solidFill>
                  <a:srgbClr val="412878"/>
                </a:solidFill>
                <a:latin typeface="AQA Chevin Pro Light" pitchFamily="34" charset="0"/>
              </a:rPr>
              <a:t>d</a:t>
            </a:r>
            <a:r>
              <a:rPr lang="en-GB" sz="2400" dirty="0" smtClean="0">
                <a:solidFill>
                  <a:srgbClr val="412878"/>
                </a:solidFill>
                <a:latin typeface="AQA Chevin Pro Light" pitchFamily="34" charset="0"/>
              </a:rPr>
              <a:t>imension (slide 1 of 2)</a:t>
            </a:r>
            <a:endParaRPr lang="en-GB" sz="2400" dirty="0">
              <a:solidFill>
                <a:srgbClr val="412878"/>
              </a:solidFill>
              <a:latin typeface="AQA Chevin Pro Light" pitchFamily="34" charset="0"/>
            </a:endParaRPr>
          </a:p>
        </p:txBody>
      </p:sp>
      <p:graphicFrame>
        <p:nvGraphicFramePr>
          <p:cNvPr id="10" name="Diagram 9"/>
          <p:cNvGraphicFramePr/>
          <p:nvPr/>
        </p:nvGraphicFramePr>
        <p:xfrm>
          <a:off x="6570836" y="7165007"/>
          <a:ext cx="1381046" cy="396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ight Arrow 10">
            <a:hlinkClick r:id="" action="ppaction://hlinkshowjump?jump=previousslide"/>
          </p:cNvPr>
          <p:cNvSpPr/>
          <p:nvPr/>
        </p:nvSpPr>
        <p:spPr>
          <a:xfrm>
            <a:off x="8299450" y="6931025"/>
            <a:ext cx="1358900" cy="630238"/>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aphicFrame>
        <p:nvGraphicFramePr>
          <p:cNvPr id="6" name="Diagram 5"/>
          <p:cNvGraphicFramePr/>
          <p:nvPr>
            <p:extLst>
              <p:ext uri="{D42A27DB-BD31-4B8C-83A1-F6EECF244321}">
                <p14:modId xmlns:p14="http://schemas.microsoft.com/office/powerpoint/2010/main" val="1676186361"/>
              </p:ext>
            </p:extLst>
          </p:nvPr>
        </p:nvGraphicFramePr>
        <p:xfrm>
          <a:off x="8419084" y="6528687"/>
          <a:ext cx="1857388" cy="80467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Right Arrow 6">
            <a:hlinkClick r:id="rId13" action="ppaction://hlinksldjump"/>
          </p:cNvPr>
          <p:cNvSpPr/>
          <p:nvPr/>
        </p:nvSpPr>
        <p:spPr>
          <a:xfrm>
            <a:off x="8394931" y="6473825"/>
            <a:ext cx="1901952" cy="914399"/>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1042988" rtl="0" fontAlgn="base">
              <a:spcBef>
                <a:spcPct val="0"/>
              </a:spcBef>
              <a:spcAft>
                <a:spcPct val="0"/>
              </a:spcAft>
              <a:defRPr sz="2100" kern="1200">
                <a:solidFill>
                  <a:schemeClr val="lt1"/>
                </a:solidFill>
                <a:latin typeface="+mn-lt"/>
                <a:ea typeface="+mn-ea"/>
                <a:cs typeface="+mn-cs"/>
              </a:defRPr>
            </a:lvl1pPr>
            <a:lvl2pPr marL="520700" indent="-63500" algn="l" defTabSz="1042988" rtl="0" fontAlgn="base">
              <a:spcBef>
                <a:spcPct val="0"/>
              </a:spcBef>
              <a:spcAft>
                <a:spcPct val="0"/>
              </a:spcAft>
              <a:defRPr sz="2100" kern="1200">
                <a:solidFill>
                  <a:schemeClr val="lt1"/>
                </a:solidFill>
                <a:latin typeface="+mn-lt"/>
                <a:ea typeface="+mn-ea"/>
                <a:cs typeface="+mn-cs"/>
              </a:defRPr>
            </a:lvl2pPr>
            <a:lvl3pPr marL="1042988" indent="-128588" algn="l" defTabSz="1042988" rtl="0" fontAlgn="base">
              <a:spcBef>
                <a:spcPct val="0"/>
              </a:spcBef>
              <a:spcAft>
                <a:spcPct val="0"/>
              </a:spcAft>
              <a:defRPr sz="2100" kern="1200">
                <a:solidFill>
                  <a:schemeClr val="lt1"/>
                </a:solidFill>
                <a:latin typeface="+mn-lt"/>
                <a:ea typeface="+mn-ea"/>
                <a:cs typeface="+mn-cs"/>
              </a:defRPr>
            </a:lvl3pPr>
            <a:lvl4pPr marL="1563688" indent="-192088" algn="l" defTabSz="1042988" rtl="0" fontAlgn="base">
              <a:spcBef>
                <a:spcPct val="0"/>
              </a:spcBef>
              <a:spcAft>
                <a:spcPct val="0"/>
              </a:spcAft>
              <a:defRPr sz="2100" kern="1200">
                <a:solidFill>
                  <a:schemeClr val="lt1"/>
                </a:solidFill>
                <a:latin typeface="+mn-lt"/>
                <a:ea typeface="+mn-ea"/>
                <a:cs typeface="+mn-cs"/>
              </a:defRPr>
            </a:lvl4pPr>
            <a:lvl5pPr marL="2085975" indent="-257175" algn="l" defTabSz="1042988" rtl="0" fontAlgn="base">
              <a:spcBef>
                <a:spcPct val="0"/>
              </a:spcBef>
              <a:spcAft>
                <a:spcPct val="0"/>
              </a:spcAft>
              <a:defRPr sz="2100" kern="1200">
                <a:solidFill>
                  <a:schemeClr val="lt1"/>
                </a:solidFill>
                <a:latin typeface="+mn-lt"/>
                <a:ea typeface="+mn-ea"/>
                <a:cs typeface="+mn-cs"/>
              </a:defRPr>
            </a:lvl5pPr>
            <a:lvl6pPr marL="2286000" algn="l" defTabSz="914400" rtl="0" eaLnBrk="1" latinLnBrk="0" hangingPunct="1">
              <a:defRPr sz="2100" kern="1200">
                <a:solidFill>
                  <a:schemeClr val="lt1"/>
                </a:solidFill>
                <a:latin typeface="+mn-lt"/>
                <a:ea typeface="+mn-ea"/>
                <a:cs typeface="+mn-cs"/>
              </a:defRPr>
            </a:lvl6pPr>
            <a:lvl7pPr marL="2743200" algn="l" defTabSz="914400" rtl="0" eaLnBrk="1" latinLnBrk="0" hangingPunct="1">
              <a:defRPr sz="2100" kern="1200">
                <a:solidFill>
                  <a:schemeClr val="lt1"/>
                </a:solidFill>
                <a:latin typeface="+mn-lt"/>
                <a:ea typeface="+mn-ea"/>
                <a:cs typeface="+mn-cs"/>
              </a:defRPr>
            </a:lvl7pPr>
            <a:lvl8pPr marL="3200400" algn="l" defTabSz="914400" rtl="0" eaLnBrk="1" latinLnBrk="0" hangingPunct="1">
              <a:defRPr sz="2100" kern="1200">
                <a:solidFill>
                  <a:schemeClr val="lt1"/>
                </a:solidFill>
                <a:latin typeface="+mn-lt"/>
                <a:ea typeface="+mn-ea"/>
                <a:cs typeface="+mn-cs"/>
              </a:defRPr>
            </a:lvl8pPr>
            <a:lvl9pPr marL="3657600" algn="l" defTabSz="914400" rtl="0" eaLnBrk="1" latinLnBrk="0" hangingPunct="1">
              <a:defRPr sz="2100" kern="1200">
                <a:solidFill>
                  <a:schemeClr val="lt1"/>
                </a:solidFill>
                <a:latin typeface="+mn-lt"/>
                <a:ea typeface="+mn-ea"/>
                <a:cs typeface="+mn-cs"/>
              </a:defRPr>
            </a:lvl9pPr>
          </a:lstStyle>
          <a:p>
            <a:pPr algn="ctr">
              <a:defRPr/>
            </a:pPr>
            <a:endParaRPr lang="en-GB"/>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1903252202"/>
                  </p:ext>
                </p:extLst>
              </p:nvPr>
            </p:nvGraphicFramePr>
            <p:xfrm>
              <a:off x="446406" y="1286721"/>
              <a:ext cx="9792394" cy="5524203"/>
            </p:xfrm>
            <a:graphic>
              <a:graphicData uri="http://schemas.openxmlformats.org/drawingml/2006/table">
                <a:tbl>
                  <a:tblPr firstRow="1" bandRow="1">
                    <a:tableStyleId>{073A0DAA-6AF3-43AB-8588-CEC1D06C72B9}</a:tableStyleId>
                  </a:tblPr>
                  <a:tblGrid>
                    <a:gridCol w="432000">
                      <a:extLst>
                        <a:ext uri="{9D8B030D-6E8A-4147-A177-3AD203B41FA5}">
                          <a16:colId xmlns:a16="http://schemas.microsoft.com/office/drawing/2014/main" val="20000"/>
                        </a:ext>
                      </a:extLst>
                    </a:gridCol>
                    <a:gridCol w="5399954">
                      <a:extLst>
                        <a:ext uri="{9D8B030D-6E8A-4147-A177-3AD203B41FA5}">
                          <a16:colId xmlns:a16="http://schemas.microsoft.com/office/drawing/2014/main" val="20001"/>
                        </a:ext>
                      </a:extLst>
                    </a:gridCol>
                    <a:gridCol w="3960440">
                      <a:extLst>
                        <a:ext uri="{9D8B030D-6E8A-4147-A177-3AD203B41FA5}">
                          <a16:colId xmlns:a16="http://schemas.microsoft.com/office/drawing/2014/main" val="20002"/>
                        </a:ext>
                      </a:extLst>
                    </a:gridCol>
                  </a:tblGrid>
                  <a:tr h="476156">
                    <a:tc>
                      <a:txBody>
                        <a:bodyPr/>
                        <a:lstStyle/>
                        <a:p>
                          <a:endParaRPr lang="en-GB" sz="1600" dirty="0">
                            <a:effectLst>
                              <a:outerShdw blurRad="38100" dist="38100" dir="2700000" algn="tl">
                                <a:srgbClr val="000000">
                                  <a:alpha val="43137"/>
                                </a:srgbClr>
                              </a:outerShdw>
                            </a:effectLst>
                            <a:latin typeface="Arial" pitchFamily="34" charset="0"/>
                          </a:endParaRPr>
                        </a:p>
                      </a:txBody>
                      <a:tcPr marT="45689" marB="45689"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content</a:t>
                          </a:r>
                          <a:r>
                            <a:rPr lang="en-GB" sz="1600" dirty="0" smtClean="0">
                              <a:effectLst>
                                <a:outerShdw blurRad="38100" dist="38100" dir="2700000" algn="tl">
                                  <a:srgbClr val="000000">
                                    <a:alpha val="43137"/>
                                  </a:srgbClr>
                                </a:outerShdw>
                              </a:effectLst>
                              <a:latin typeface="Arial" pitchFamily="34" charset="0"/>
                              <a:cs typeface="Arial" pitchFamily="34" charset="0"/>
                            </a:rPr>
                            <a:t>:</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689" marB="45689"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notes:</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689" marB="45689" anchor="ctr"/>
                    </a:tc>
                    <a:extLst>
                      <a:ext uri="{0D108BD9-81ED-4DB2-BD59-A6C34878D82A}">
                        <a16:rowId xmlns:a16="http://schemas.microsoft.com/office/drawing/2014/main" val="10000"/>
                      </a:ext>
                    </a:extLst>
                  </a:tr>
                  <a:tr h="2214558">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Q2</a:t>
                          </a:r>
                        </a:p>
                      </a:txBody>
                      <a:tcPr marT="45689" marB="45689" vert="vert">
                        <a:solidFill>
                          <a:srgbClr val="FF7C80"/>
                        </a:solidFill>
                      </a:tcPr>
                    </a:tc>
                    <a:tc>
                      <a:txBody>
                        <a:bodyPr/>
                        <a:lstStyle/>
                        <a:p>
                          <a:pPr marL="0" indent="0" algn="just">
                            <a:lnSpc>
                              <a:spcPct val="150000"/>
                            </a:lnSpc>
                            <a:buFont typeface="Wingdings" panose="05000000000000000000" pitchFamily="2" charset="2"/>
                            <a:buNone/>
                          </a:pPr>
                          <a:r>
                            <a:rPr lang="en-GB" sz="1400" b="1" kern="1200" dirty="0" smtClean="0">
                              <a:solidFill>
                                <a:schemeClr val="dk1"/>
                              </a:solidFill>
                              <a:effectLst/>
                              <a:latin typeface="Arial" panose="020B0604020202020204" pitchFamily="34" charset="0"/>
                              <a:ea typeface="+mn-ea"/>
                              <a:cs typeface="Arial" panose="020B0604020202020204" pitchFamily="34" charset="0"/>
                            </a:rPr>
                            <a:t>Understand, use and interpret graphs in kinematics for motion in a straight line: displacement against time and interpretation of gradient; velocity against time and interpretation of gradient and area under the graph</a:t>
                          </a:r>
                          <a:endParaRPr lang="en-GB" sz="1400" dirty="0">
                            <a:latin typeface="Arial" panose="020B0604020202020204" pitchFamily="34" charset="0"/>
                            <a:cs typeface="Arial" panose="020B0604020202020204" pitchFamily="34" charset="0"/>
                          </a:endParaRPr>
                        </a:p>
                      </a:txBody>
                      <a:tcPr marT="45718" marB="45718"/>
                    </a:tc>
                    <a:tc>
                      <a:txBody>
                        <a:bodyPr/>
                        <a:lstStyle/>
                        <a:p>
                          <a:pPr marL="285750" indent="-285750" algn="just">
                            <a:lnSpc>
                              <a:spcPct val="150000"/>
                            </a:lnSpc>
                            <a:buFont typeface="Wingdings" panose="05000000000000000000" pitchFamily="2" charset="2"/>
                            <a:buChar char="Ø"/>
                          </a:pPr>
                          <a:endParaRPr lang="en-US" sz="1600" dirty="0"/>
                        </a:p>
                      </a:txBody>
                      <a:tcPr marT="45721" marB="45721"/>
                    </a:tc>
                    <a:extLst>
                      <a:ext uri="{0D108BD9-81ED-4DB2-BD59-A6C34878D82A}">
                        <a16:rowId xmlns:a16="http://schemas.microsoft.com/office/drawing/2014/main" val="10001"/>
                      </a:ext>
                    </a:extLst>
                  </a:tr>
                  <a:tr h="940049">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Q3</a:t>
                          </a:r>
                        </a:p>
                      </a:txBody>
                      <a:tcPr marT="45689" marB="45689" vert="vert">
                        <a:solidFill>
                          <a:srgbClr val="FF7C80"/>
                        </a:solidFill>
                      </a:tcPr>
                    </a:tc>
                    <a:tc>
                      <a:txBody>
                        <a:bodyPr/>
                        <a:lstStyle/>
                        <a:p>
                          <a:pPr marL="0" indent="0" algn="just">
                            <a:lnSpc>
                              <a:spcPct val="150000"/>
                            </a:lnSpc>
                            <a:buFont typeface="Wingdings" panose="05000000000000000000" pitchFamily="2" charset="2"/>
                            <a:buNone/>
                          </a:pPr>
                          <a:r>
                            <a:rPr lang="en-GB" sz="1400" b="1" kern="1200" dirty="0" smtClean="0">
                              <a:solidFill>
                                <a:schemeClr val="dk1"/>
                              </a:solidFill>
                              <a:effectLst/>
                              <a:latin typeface="Arial" panose="020B0604020202020204" pitchFamily="34" charset="0"/>
                              <a:ea typeface="+mn-ea"/>
                              <a:cs typeface="Arial" panose="020B0604020202020204" pitchFamily="34" charset="0"/>
                            </a:rPr>
                            <a:t>Understand, use and derive the formulae for constant acceleration for motion in a straight line</a:t>
                          </a:r>
                          <a:endParaRPr lang="en-GB" sz="1400" kern="1200" dirty="0" smtClean="0">
                            <a:solidFill>
                              <a:schemeClr val="dk1"/>
                            </a:solidFill>
                            <a:effectLst/>
                            <a:latin typeface="Arial" panose="020B0604020202020204" pitchFamily="34" charset="0"/>
                            <a:ea typeface="+mn-ea"/>
                            <a:cs typeface="Arial" panose="020B0604020202020204" pitchFamily="34" charset="0"/>
                          </a:endParaRPr>
                        </a:p>
                      </a:txBody>
                      <a:tcPr marT="45718" marB="45718"/>
                    </a:tc>
                    <a:tc>
                      <a:txBody>
                        <a:bodyPr/>
                        <a:lstStyle/>
                        <a:p>
                          <a:pPr marL="0" indent="0">
                            <a:lnSpc>
                              <a:spcPct val="150000"/>
                            </a:lnSpc>
                            <a:buFont typeface="Wingdings" panose="05000000000000000000" pitchFamily="2" charset="2"/>
                            <a:buNone/>
                          </a:pPr>
                          <a:r>
                            <a:rPr lang="en-GB" sz="1400" dirty="0" smtClean="0">
                              <a:latin typeface="Arial" panose="020B0604020202020204" pitchFamily="34" charset="0"/>
                              <a:cs typeface="Arial" panose="020B0604020202020204" pitchFamily="34" charset="0"/>
                            </a:rPr>
                            <a:t>The extension to two dimensions will be covered</a:t>
                          </a:r>
                          <a:r>
                            <a:rPr lang="en-GB" sz="1400" baseline="0" dirty="0" smtClean="0">
                              <a:latin typeface="Arial" panose="020B0604020202020204" pitchFamily="34" charset="0"/>
                              <a:cs typeface="Arial" panose="020B0604020202020204" pitchFamily="34" charset="0"/>
                            </a:rPr>
                            <a:t> in </a:t>
                          </a:r>
                          <a:r>
                            <a:rPr lang="en-GB" sz="1400" baseline="0" dirty="0" smtClean="0">
                              <a:latin typeface="Arial" panose="020B0604020202020204" pitchFamily="34" charset="0"/>
                              <a:cs typeface="Arial" panose="020B0604020202020204" pitchFamily="34" charset="0"/>
                              <a:hlinkClick r:id="rId2" action="ppaction://hlinksldjump"/>
                            </a:rPr>
                            <a:t>year 13, Kinematics in two dimensions</a:t>
                          </a:r>
                          <a:endParaRPr lang="en-US" sz="1400" dirty="0">
                            <a:latin typeface="Arial" panose="020B0604020202020204" pitchFamily="34" charset="0"/>
                            <a:cs typeface="Arial" panose="020B0604020202020204" pitchFamily="34" charset="0"/>
                          </a:endParaRPr>
                        </a:p>
                      </a:txBody>
                      <a:tcPr marT="45721" marB="45721"/>
                    </a:tc>
                    <a:extLst>
                      <a:ext uri="{0D108BD9-81ED-4DB2-BD59-A6C34878D82A}">
                        <a16:rowId xmlns:a16="http://schemas.microsoft.com/office/drawing/2014/main" val="10002"/>
                      </a:ext>
                    </a:extLst>
                  </a:tr>
                  <a:tr h="1781927">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Q4</a:t>
                          </a:r>
                        </a:p>
                      </a:txBody>
                      <a:tcPr marT="45689" marB="45689" vert="vert">
                        <a:solidFill>
                          <a:srgbClr val="FF7C80"/>
                        </a:solidFill>
                      </a:tcPr>
                    </a:tc>
                    <a:tc>
                      <a:txBody>
                        <a:bodyPr/>
                        <a:lstStyle/>
                        <a:p>
                          <a:pPr marL="0" indent="0" algn="just" eaLnBrk="0" hangingPunct="0">
                            <a:lnSpc>
                              <a:spcPct val="150000"/>
                            </a:lnSpc>
                            <a:buFont typeface="Wingdings" panose="05000000000000000000" pitchFamily="2" charset="2"/>
                            <a:buNone/>
                          </a:pPr>
                          <a:r>
                            <a:rPr lang="en-GB" sz="1400" b="1" kern="1200" dirty="0" smtClean="0">
                              <a:solidFill>
                                <a:schemeClr val="dk1"/>
                              </a:solidFill>
                              <a:effectLst/>
                              <a:latin typeface="Arial" panose="020B0604020202020204" pitchFamily="34" charset="0"/>
                              <a:ea typeface="+mn-ea"/>
                              <a:cs typeface="Arial" panose="020B0604020202020204" pitchFamily="34" charset="0"/>
                            </a:rPr>
                            <a:t>Use calculus in kinematics for motion in a straight line: </a:t>
                          </a:r>
                        </a:p>
                        <a:p>
                          <a:pPr marL="0" indent="0" algn="just" eaLnBrk="0" hangingPunct="0">
                            <a:lnSpc>
                              <a:spcPct val="150000"/>
                            </a:lnSpc>
                            <a:buFont typeface="Wingdings" panose="05000000000000000000" pitchFamily="2" charset="2"/>
                            <a:buNone/>
                          </a:pPr>
                          <a14:m>
                            <m:oMath xmlns:m="http://schemas.openxmlformats.org/officeDocument/2006/math">
                              <m:r>
                                <a:rPr lang="en-GB" sz="1400" b="1" i="1" kern="1200" smtClean="0">
                                  <a:solidFill>
                                    <a:schemeClr val="dk1"/>
                                  </a:solidFill>
                                  <a:effectLst/>
                                  <a:latin typeface="Cambria Math"/>
                                  <a:ea typeface="+mn-ea"/>
                                  <a:cs typeface="Arial" panose="020B0604020202020204" pitchFamily="34" charset="0"/>
                                </a:rPr>
                                <m:t>       </m:t>
                              </m:r>
                              <m:r>
                                <a:rPr lang="en-GB" sz="1400" b="1" i="1" kern="1200" smtClean="0">
                                  <a:solidFill>
                                    <a:schemeClr val="dk1"/>
                                  </a:solidFill>
                                  <a:effectLst/>
                                  <a:latin typeface="Cambria Math"/>
                                  <a:ea typeface="+mn-ea"/>
                                  <a:cs typeface="Arial" panose="020B0604020202020204" pitchFamily="34" charset="0"/>
                                </a:rPr>
                                <m:t>𝒗</m:t>
                              </m:r>
                              <m:r>
                                <a:rPr lang="en-GB" sz="1400" b="1" i="1" kern="1200" smtClean="0">
                                  <a:solidFill>
                                    <a:schemeClr val="dk1"/>
                                  </a:solidFill>
                                  <a:effectLst/>
                                  <a:latin typeface="Cambria Math"/>
                                  <a:ea typeface="+mn-ea"/>
                                  <a:cs typeface="Arial" panose="020B0604020202020204" pitchFamily="34" charset="0"/>
                                </a:rPr>
                                <m:t>=</m:t>
                              </m:r>
                              <m:f>
                                <m:fPr>
                                  <m:ctrlPr>
                                    <a:rPr lang="en-GB" sz="1400" b="1" i="1" kern="1200" smtClean="0">
                                      <a:solidFill>
                                        <a:schemeClr val="dk1"/>
                                      </a:solidFill>
                                      <a:effectLst/>
                                      <a:latin typeface="Cambria Math" panose="02040503050406030204" pitchFamily="18" charset="0"/>
                                      <a:ea typeface="+mn-ea"/>
                                      <a:cs typeface="Arial" panose="020B0604020202020204" pitchFamily="34" charset="0"/>
                                    </a:rPr>
                                  </m:ctrlPr>
                                </m:fPr>
                                <m:num>
                                  <m:r>
                                    <a:rPr lang="en-GB" sz="1400" b="1" i="0" kern="1200" smtClean="0">
                                      <a:solidFill>
                                        <a:schemeClr val="dk1"/>
                                      </a:solidFill>
                                      <a:effectLst/>
                                      <a:latin typeface="Cambria Math"/>
                                      <a:ea typeface="+mn-ea"/>
                                      <a:cs typeface="Arial" panose="020B0604020202020204" pitchFamily="34" charset="0"/>
                                    </a:rPr>
                                    <m:t>𝐝</m:t>
                                  </m:r>
                                  <m:r>
                                    <a:rPr lang="en-GB" sz="1400" b="1" i="1" kern="1200" smtClean="0">
                                      <a:solidFill>
                                        <a:schemeClr val="dk1"/>
                                      </a:solidFill>
                                      <a:effectLst/>
                                      <a:latin typeface="Cambria Math"/>
                                      <a:ea typeface="+mn-ea"/>
                                      <a:cs typeface="Arial" panose="020B0604020202020204" pitchFamily="34" charset="0"/>
                                    </a:rPr>
                                    <m:t>𝒓</m:t>
                                  </m:r>
                                </m:num>
                                <m:den>
                                  <m:r>
                                    <a:rPr lang="en-GB" sz="1400" b="1" i="0" kern="1200" smtClean="0">
                                      <a:solidFill>
                                        <a:schemeClr val="dk1"/>
                                      </a:solidFill>
                                      <a:effectLst/>
                                      <a:latin typeface="Cambria Math"/>
                                      <a:ea typeface="+mn-ea"/>
                                      <a:cs typeface="Arial" panose="020B0604020202020204" pitchFamily="34" charset="0"/>
                                    </a:rPr>
                                    <m:t>𝐝</m:t>
                                  </m:r>
                                  <m:r>
                                    <a:rPr lang="en-GB" sz="1400" b="1" i="1" kern="1200" smtClean="0">
                                      <a:solidFill>
                                        <a:schemeClr val="dk1"/>
                                      </a:solidFill>
                                      <a:effectLst/>
                                      <a:latin typeface="Cambria Math"/>
                                      <a:ea typeface="+mn-ea"/>
                                      <a:cs typeface="Arial" panose="020B0604020202020204" pitchFamily="34" charset="0"/>
                                    </a:rPr>
                                    <m:t>𝒕</m:t>
                                  </m:r>
                                </m:den>
                              </m:f>
                            </m:oMath>
                          </a14:m>
                          <a:r>
                            <a:rPr lang="en-GB" sz="1400" b="1" kern="1200" dirty="0" smtClean="0">
                              <a:solidFill>
                                <a:schemeClr val="dk1"/>
                              </a:solidFill>
                              <a:effectLst/>
                              <a:latin typeface="Arial" panose="020B0604020202020204" pitchFamily="34" charset="0"/>
                              <a:ea typeface="+mn-ea"/>
                              <a:cs typeface="Arial" panose="020B0604020202020204" pitchFamily="34" charset="0"/>
                            </a:rPr>
                            <a:t> , </a:t>
                          </a:r>
                          <a14:m>
                            <m:oMath xmlns:m="http://schemas.openxmlformats.org/officeDocument/2006/math">
                              <m:r>
                                <a:rPr lang="en-GB" sz="1400" b="1" i="1" kern="1200" smtClean="0">
                                  <a:solidFill>
                                    <a:schemeClr val="dk1"/>
                                  </a:solidFill>
                                  <a:effectLst/>
                                  <a:latin typeface="Cambria Math"/>
                                  <a:ea typeface="+mn-ea"/>
                                  <a:cs typeface="Arial" panose="020B0604020202020204" pitchFamily="34" charset="0"/>
                                </a:rPr>
                                <m:t>𝒂</m:t>
                              </m:r>
                              <m:r>
                                <a:rPr lang="en-GB" sz="1400" b="1" i="1" kern="1200" smtClean="0">
                                  <a:solidFill>
                                    <a:schemeClr val="dk1"/>
                                  </a:solidFill>
                                  <a:effectLst/>
                                  <a:latin typeface="Cambria Math"/>
                                  <a:ea typeface="+mn-ea"/>
                                  <a:cs typeface="Arial" panose="020B0604020202020204" pitchFamily="34" charset="0"/>
                                </a:rPr>
                                <m:t>=</m:t>
                              </m:r>
                              <m:f>
                                <m:fPr>
                                  <m:ctrlPr>
                                    <a:rPr lang="en-GB" sz="1400" b="1" i="1" kern="1200" smtClean="0">
                                      <a:solidFill>
                                        <a:schemeClr val="dk1"/>
                                      </a:solidFill>
                                      <a:effectLst/>
                                      <a:latin typeface="Cambria Math" panose="02040503050406030204" pitchFamily="18" charset="0"/>
                                      <a:ea typeface="+mn-ea"/>
                                      <a:cs typeface="Arial" panose="020B0604020202020204" pitchFamily="34" charset="0"/>
                                    </a:rPr>
                                  </m:ctrlPr>
                                </m:fPr>
                                <m:num>
                                  <m:r>
                                    <a:rPr lang="en-GB" sz="1400" b="1" i="0" kern="1200" smtClean="0">
                                      <a:solidFill>
                                        <a:schemeClr val="dk1"/>
                                      </a:solidFill>
                                      <a:effectLst/>
                                      <a:latin typeface="Cambria Math"/>
                                      <a:ea typeface="+mn-ea"/>
                                      <a:cs typeface="Arial" panose="020B0604020202020204" pitchFamily="34" charset="0"/>
                                    </a:rPr>
                                    <m:t>𝐝</m:t>
                                  </m:r>
                                  <m:r>
                                    <a:rPr lang="en-GB" sz="1400" b="1" i="1" kern="1200" smtClean="0">
                                      <a:solidFill>
                                        <a:schemeClr val="dk1"/>
                                      </a:solidFill>
                                      <a:effectLst/>
                                      <a:latin typeface="Cambria Math"/>
                                      <a:ea typeface="+mn-ea"/>
                                      <a:cs typeface="Arial" panose="020B0604020202020204" pitchFamily="34" charset="0"/>
                                    </a:rPr>
                                    <m:t>𝒗</m:t>
                                  </m:r>
                                </m:num>
                                <m:den>
                                  <m:r>
                                    <a:rPr lang="en-GB" sz="1400" b="1" i="0" kern="1200" smtClean="0">
                                      <a:solidFill>
                                        <a:schemeClr val="dk1"/>
                                      </a:solidFill>
                                      <a:effectLst/>
                                      <a:latin typeface="Cambria Math"/>
                                      <a:ea typeface="+mn-ea"/>
                                      <a:cs typeface="Arial" panose="020B0604020202020204" pitchFamily="34" charset="0"/>
                                    </a:rPr>
                                    <m:t>𝐝</m:t>
                                  </m:r>
                                  <m:r>
                                    <a:rPr lang="en-GB" sz="1400" b="1" i="1" kern="1200" smtClean="0">
                                      <a:solidFill>
                                        <a:schemeClr val="dk1"/>
                                      </a:solidFill>
                                      <a:effectLst/>
                                      <a:latin typeface="Cambria Math"/>
                                      <a:ea typeface="+mn-ea"/>
                                      <a:cs typeface="Arial" panose="020B0604020202020204" pitchFamily="34" charset="0"/>
                                    </a:rPr>
                                    <m:t>𝒕</m:t>
                                  </m:r>
                                </m:den>
                              </m:f>
                              <m:r>
                                <a:rPr lang="en-GB" sz="1400" b="1" i="1" kern="1200" smtClean="0">
                                  <a:solidFill>
                                    <a:schemeClr val="dk1"/>
                                  </a:solidFill>
                                  <a:effectLst/>
                                  <a:latin typeface="Cambria Math"/>
                                  <a:ea typeface="+mn-ea"/>
                                  <a:cs typeface="Arial" panose="020B0604020202020204" pitchFamily="34" charset="0"/>
                                </a:rPr>
                                <m:t>=</m:t>
                              </m:r>
                              <m:f>
                                <m:fPr>
                                  <m:ctrlPr>
                                    <a:rPr lang="en-GB" sz="1400" b="1" i="1" kern="1200" smtClean="0">
                                      <a:solidFill>
                                        <a:schemeClr val="dk1"/>
                                      </a:solidFill>
                                      <a:effectLst/>
                                      <a:latin typeface="Cambria Math" panose="02040503050406030204" pitchFamily="18" charset="0"/>
                                      <a:ea typeface="+mn-ea"/>
                                      <a:cs typeface="Arial" panose="020B0604020202020204" pitchFamily="34" charset="0"/>
                                    </a:rPr>
                                  </m:ctrlPr>
                                </m:fPr>
                                <m:num>
                                  <m:sSup>
                                    <m:sSupPr>
                                      <m:ctrlPr>
                                        <a:rPr lang="en-GB" sz="1400" b="1" i="1" kern="1200" smtClean="0">
                                          <a:solidFill>
                                            <a:schemeClr val="dk1"/>
                                          </a:solidFill>
                                          <a:effectLst/>
                                          <a:latin typeface="Cambria Math" panose="02040503050406030204" pitchFamily="18" charset="0"/>
                                          <a:ea typeface="+mn-ea"/>
                                          <a:cs typeface="Arial" panose="020B0604020202020204" pitchFamily="34" charset="0"/>
                                        </a:rPr>
                                      </m:ctrlPr>
                                    </m:sSupPr>
                                    <m:e>
                                      <m:r>
                                        <a:rPr lang="en-GB" sz="1400" b="1" i="1" kern="1200" smtClean="0">
                                          <a:solidFill>
                                            <a:schemeClr val="dk1"/>
                                          </a:solidFill>
                                          <a:effectLst/>
                                          <a:latin typeface="Cambria Math"/>
                                          <a:ea typeface="+mn-ea"/>
                                          <a:cs typeface="Arial" panose="020B0604020202020204" pitchFamily="34" charset="0"/>
                                        </a:rPr>
                                        <m:t>𝒅</m:t>
                                      </m:r>
                                    </m:e>
                                    <m:sup>
                                      <m:r>
                                        <a:rPr lang="en-GB" sz="1400" b="1" i="1" kern="1200" smtClean="0">
                                          <a:solidFill>
                                            <a:schemeClr val="dk1"/>
                                          </a:solidFill>
                                          <a:effectLst/>
                                          <a:latin typeface="Cambria Math"/>
                                          <a:ea typeface="+mn-ea"/>
                                          <a:cs typeface="Arial" panose="020B0604020202020204" pitchFamily="34" charset="0"/>
                                        </a:rPr>
                                        <m:t>𝟐</m:t>
                                      </m:r>
                                    </m:sup>
                                  </m:sSup>
                                  <m:r>
                                    <a:rPr lang="en-GB" sz="1400" b="1" i="1" kern="1200" smtClean="0">
                                      <a:solidFill>
                                        <a:schemeClr val="dk1"/>
                                      </a:solidFill>
                                      <a:effectLst/>
                                      <a:latin typeface="Cambria Math"/>
                                      <a:ea typeface="+mn-ea"/>
                                      <a:cs typeface="Arial" panose="020B0604020202020204" pitchFamily="34" charset="0"/>
                                    </a:rPr>
                                    <m:t>𝒓</m:t>
                                  </m:r>
                                </m:num>
                                <m:den>
                                  <m:r>
                                    <a:rPr lang="en-GB" sz="1400" b="1" i="1" kern="1200" smtClean="0">
                                      <a:solidFill>
                                        <a:schemeClr val="dk1"/>
                                      </a:solidFill>
                                      <a:effectLst/>
                                      <a:latin typeface="Cambria Math"/>
                                      <a:ea typeface="+mn-ea"/>
                                      <a:cs typeface="Arial" panose="020B0604020202020204" pitchFamily="34" charset="0"/>
                                    </a:rPr>
                                    <m:t>𝒅</m:t>
                                  </m:r>
                                  <m:sSup>
                                    <m:sSupPr>
                                      <m:ctrlPr>
                                        <a:rPr lang="en-GB" sz="1400" b="1" i="1" kern="1200" smtClean="0">
                                          <a:solidFill>
                                            <a:schemeClr val="dk1"/>
                                          </a:solidFill>
                                          <a:effectLst/>
                                          <a:latin typeface="Cambria Math" panose="02040503050406030204" pitchFamily="18" charset="0"/>
                                          <a:ea typeface="+mn-ea"/>
                                          <a:cs typeface="Arial" panose="020B0604020202020204" pitchFamily="34" charset="0"/>
                                        </a:rPr>
                                      </m:ctrlPr>
                                    </m:sSupPr>
                                    <m:e>
                                      <m:r>
                                        <a:rPr lang="en-GB" sz="1400" b="1" i="1" kern="1200" smtClean="0">
                                          <a:solidFill>
                                            <a:schemeClr val="dk1"/>
                                          </a:solidFill>
                                          <a:effectLst/>
                                          <a:latin typeface="Cambria Math"/>
                                          <a:ea typeface="+mn-ea"/>
                                          <a:cs typeface="Arial" panose="020B0604020202020204" pitchFamily="34" charset="0"/>
                                        </a:rPr>
                                        <m:t>𝒕</m:t>
                                      </m:r>
                                    </m:e>
                                    <m:sup>
                                      <m:r>
                                        <a:rPr lang="en-GB" sz="1400" b="1" i="1" kern="1200" smtClean="0">
                                          <a:solidFill>
                                            <a:schemeClr val="dk1"/>
                                          </a:solidFill>
                                          <a:effectLst/>
                                          <a:latin typeface="Cambria Math"/>
                                          <a:ea typeface="+mn-ea"/>
                                          <a:cs typeface="Arial" panose="020B0604020202020204" pitchFamily="34" charset="0"/>
                                        </a:rPr>
                                        <m:t>𝟐</m:t>
                                      </m:r>
                                    </m:sup>
                                  </m:sSup>
                                </m:den>
                              </m:f>
                            </m:oMath>
                          </a14:m>
                          <a:r>
                            <a:rPr lang="en-GB" sz="1400" b="1" kern="1200" dirty="0" smtClean="0">
                              <a:solidFill>
                                <a:schemeClr val="dk1"/>
                              </a:solidFill>
                              <a:effectLst/>
                              <a:latin typeface="Arial" panose="020B0604020202020204" pitchFamily="34" charset="0"/>
                              <a:ea typeface="+mn-ea"/>
                              <a:cs typeface="Arial" panose="020B0604020202020204" pitchFamily="34" charset="0"/>
                            </a:rPr>
                            <a:t>  ,  </a:t>
                          </a:r>
                          <a14:m>
                            <m:oMath xmlns:m="http://schemas.openxmlformats.org/officeDocument/2006/math">
                              <m:r>
                                <a:rPr lang="en-GB" sz="1400" b="1" i="1" kern="1200" smtClean="0">
                                  <a:solidFill>
                                    <a:schemeClr val="dk1"/>
                                  </a:solidFill>
                                  <a:effectLst/>
                                  <a:latin typeface="Cambria Math"/>
                                  <a:ea typeface="+mn-ea"/>
                                  <a:cs typeface="Arial" panose="020B0604020202020204" pitchFamily="34" charset="0"/>
                                </a:rPr>
                                <m:t>𝒓</m:t>
                              </m:r>
                              <m:r>
                                <a:rPr lang="en-GB" sz="1400" b="1" i="1" kern="1200" smtClean="0">
                                  <a:solidFill>
                                    <a:schemeClr val="dk1"/>
                                  </a:solidFill>
                                  <a:effectLst/>
                                  <a:latin typeface="Cambria Math"/>
                                  <a:ea typeface="+mn-ea"/>
                                  <a:cs typeface="Arial" panose="020B0604020202020204" pitchFamily="34" charset="0"/>
                                </a:rPr>
                                <m:t>=</m:t>
                              </m:r>
                              <m:nary>
                                <m:naryPr>
                                  <m:limLoc m:val="undOvr"/>
                                  <m:subHide m:val="on"/>
                                  <m:supHide m:val="on"/>
                                  <m:ctrlPr>
                                    <a:rPr lang="en-GB" sz="1400" b="1" i="1" kern="1200" smtClean="0">
                                      <a:solidFill>
                                        <a:schemeClr val="dk1"/>
                                      </a:solidFill>
                                      <a:effectLst/>
                                      <a:latin typeface="Cambria Math" panose="02040503050406030204" pitchFamily="18" charset="0"/>
                                      <a:ea typeface="+mn-ea"/>
                                      <a:cs typeface="Arial" panose="020B0604020202020204" pitchFamily="34" charset="0"/>
                                    </a:rPr>
                                  </m:ctrlPr>
                                </m:naryPr>
                                <m:sub/>
                                <m:sup/>
                                <m:e>
                                  <m:r>
                                    <a:rPr lang="en-GB" sz="1400" b="1" i="1" kern="1200" smtClean="0">
                                      <a:solidFill>
                                        <a:schemeClr val="dk1"/>
                                      </a:solidFill>
                                      <a:effectLst/>
                                      <a:latin typeface="Cambria Math"/>
                                      <a:ea typeface="+mn-ea"/>
                                      <a:cs typeface="Arial" panose="020B0604020202020204" pitchFamily="34" charset="0"/>
                                    </a:rPr>
                                    <m:t>𝒗</m:t>
                                  </m:r>
                                  <m:r>
                                    <a:rPr lang="en-GB" sz="1400" b="1" i="1" kern="1200" smtClean="0">
                                      <a:solidFill>
                                        <a:schemeClr val="dk1"/>
                                      </a:solidFill>
                                      <a:effectLst/>
                                      <a:latin typeface="Cambria Math"/>
                                      <a:ea typeface="+mn-ea"/>
                                      <a:cs typeface="Arial" panose="020B0604020202020204" pitchFamily="34" charset="0"/>
                                    </a:rPr>
                                    <m:t> </m:t>
                                  </m:r>
                                  <m:r>
                                    <a:rPr lang="en-GB" sz="1400" b="1" i="0" kern="1200" smtClean="0">
                                      <a:solidFill>
                                        <a:schemeClr val="dk1"/>
                                      </a:solidFill>
                                      <a:effectLst/>
                                      <a:latin typeface="Cambria Math"/>
                                      <a:ea typeface="+mn-ea"/>
                                      <a:cs typeface="Arial" panose="020B0604020202020204" pitchFamily="34" charset="0"/>
                                    </a:rPr>
                                    <m:t>𝐝</m:t>
                                  </m:r>
                                  <m:r>
                                    <a:rPr lang="en-GB" sz="1400" b="1" i="1" kern="1200" smtClean="0">
                                      <a:solidFill>
                                        <a:schemeClr val="dk1"/>
                                      </a:solidFill>
                                      <a:effectLst/>
                                      <a:latin typeface="Cambria Math"/>
                                      <a:ea typeface="+mn-ea"/>
                                      <a:cs typeface="Arial" panose="020B0604020202020204" pitchFamily="34" charset="0"/>
                                    </a:rPr>
                                    <m:t>𝒕</m:t>
                                  </m:r>
                                </m:e>
                              </m:nary>
                            </m:oMath>
                          </a14:m>
                          <a:r>
                            <a:rPr lang="en-GB" sz="1400" b="1" kern="1200" dirty="0" smtClean="0">
                              <a:solidFill>
                                <a:schemeClr val="dk1"/>
                              </a:solidFill>
                              <a:effectLst/>
                              <a:latin typeface="Arial" panose="020B0604020202020204" pitchFamily="34" charset="0"/>
                              <a:ea typeface="+mn-ea"/>
                              <a:cs typeface="Arial" panose="020B0604020202020204" pitchFamily="34" charset="0"/>
                            </a:rPr>
                            <a:t> ,  </a:t>
                          </a:r>
                          <a14:m>
                            <m:oMath xmlns:m="http://schemas.openxmlformats.org/officeDocument/2006/math">
                              <m:r>
                                <a:rPr lang="en-GB" sz="1400" b="1" i="1" kern="1200" smtClean="0">
                                  <a:solidFill>
                                    <a:schemeClr val="dk1"/>
                                  </a:solidFill>
                                  <a:effectLst/>
                                  <a:latin typeface="Cambria Math"/>
                                  <a:ea typeface="+mn-ea"/>
                                  <a:cs typeface="Arial" panose="020B0604020202020204" pitchFamily="34" charset="0"/>
                                </a:rPr>
                                <m:t>𝒗</m:t>
                              </m:r>
                              <m:r>
                                <a:rPr lang="en-GB" sz="1400" b="1" i="1" kern="1200" smtClean="0">
                                  <a:solidFill>
                                    <a:schemeClr val="dk1"/>
                                  </a:solidFill>
                                  <a:effectLst/>
                                  <a:latin typeface="Cambria Math"/>
                                  <a:ea typeface="+mn-ea"/>
                                  <a:cs typeface="Arial" panose="020B0604020202020204" pitchFamily="34" charset="0"/>
                                </a:rPr>
                                <m:t>=</m:t>
                              </m:r>
                              <m:nary>
                                <m:naryPr>
                                  <m:limLoc m:val="undOvr"/>
                                  <m:subHide m:val="on"/>
                                  <m:supHide m:val="on"/>
                                  <m:ctrlPr>
                                    <a:rPr lang="en-GB" sz="1400" b="1" i="1" kern="1200" smtClean="0">
                                      <a:solidFill>
                                        <a:schemeClr val="dk1"/>
                                      </a:solidFill>
                                      <a:effectLst/>
                                      <a:latin typeface="Cambria Math" panose="02040503050406030204" pitchFamily="18" charset="0"/>
                                      <a:ea typeface="+mn-ea"/>
                                      <a:cs typeface="Arial" panose="020B0604020202020204" pitchFamily="34" charset="0"/>
                                    </a:rPr>
                                  </m:ctrlPr>
                                </m:naryPr>
                                <m:sub/>
                                <m:sup/>
                                <m:e>
                                  <m:r>
                                    <a:rPr lang="en-GB" sz="1400" b="1" i="1" kern="1200" smtClean="0">
                                      <a:solidFill>
                                        <a:schemeClr val="dk1"/>
                                      </a:solidFill>
                                      <a:effectLst/>
                                      <a:latin typeface="Cambria Math"/>
                                      <a:ea typeface="+mn-ea"/>
                                      <a:cs typeface="Arial" panose="020B0604020202020204" pitchFamily="34" charset="0"/>
                                    </a:rPr>
                                    <m:t>𝒂</m:t>
                                  </m:r>
                                  <m:r>
                                    <a:rPr lang="en-GB" sz="1400" b="1" i="1" kern="1200" smtClean="0">
                                      <a:solidFill>
                                        <a:schemeClr val="dk1"/>
                                      </a:solidFill>
                                      <a:effectLst/>
                                      <a:latin typeface="Cambria Math"/>
                                      <a:ea typeface="+mn-ea"/>
                                      <a:cs typeface="Arial" panose="020B0604020202020204" pitchFamily="34" charset="0"/>
                                    </a:rPr>
                                    <m:t> </m:t>
                                  </m:r>
                                  <m:r>
                                    <a:rPr lang="en-GB" sz="1400" b="1" i="0" kern="1200" smtClean="0">
                                      <a:solidFill>
                                        <a:schemeClr val="dk1"/>
                                      </a:solidFill>
                                      <a:effectLst/>
                                      <a:latin typeface="Cambria Math"/>
                                      <a:ea typeface="+mn-ea"/>
                                      <a:cs typeface="Arial" panose="020B0604020202020204" pitchFamily="34" charset="0"/>
                                    </a:rPr>
                                    <m:t>𝐝</m:t>
                                  </m:r>
                                  <m:r>
                                    <a:rPr lang="en-GB" sz="1400" b="1" i="1" kern="1200" smtClean="0">
                                      <a:solidFill>
                                        <a:schemeClr val="dk1"/>
                                      </a:solidFill>
                                      <a:effectLst/>
                                      <a:latin typeface="Cambria Math"/>
                                      <a:ea typeface="+mn-ea"/>
                                      <a:cs typeface="Arial" panose="020B0604020202020204" pitchFamily="34" charset="0"/>
                                    </a:rPr>
                                    <m:t>𝒕</m:t>
                                  </m:r>
                                </m:e>
                              </m:nary>
                            </m:oMath>
                          </a14:m>
                          <a:r>
                            <a:rPr lang="en-GB" sz="1400" b="1" kern="1200" dirty="0" smtClean="0">
                              <a:solidFill>
                                <a:schemeClr val="dk1"/>
                              </a:solidFill>
                              <a:effectLst/>
                              <a:latin typeface="Arial" panose="020B0604020202020204" pitchFamily="34" charset="0"/>
                              <a:ea typeface="+mn-ea"/>
                              <a:cs typeface="Arial" panose="020B0604020202020204" pitchFamily="34" charset="0"/>
                            </a:rPr>
                            <a:t> </a:t>
                          </a:r>
                        </a:p>
                        <a:p>
                          <a:pPr marL="0" indent="0" algn="just" eaLnBrk="0" hangingPunct="0">
                            <a:lnSpc>
                              <a:spcPct val="150000"/>
                            </a:lnSpc>
                            <a:buFont typeface="Wingdings" panose="05000000000000000000" pitchFamily="2" charset="2"/>
                            <a:buNone/>
                          </a:pPr>
                          <a:r>
                            <a:rPr lang="en-GB" sz="1400" kern="1200" dirty="0" smtClean="0">
                              <a:solidFill>
                                <a:schemeClr val="dk1"/>
                              </a:solidFill>
                              <a:effectLst/>
                              <a:latin typeface="Arial" panose="020B0604020202020204" pitchFamily="34" charset="0"/>
                              <a:ea typeface="+mn-ea"/>
                              <a:cs typeface="Arial" panose="020B0604020202020204" pitchFamily="34" charset="0"/>
                            </a:rPr>
                            <a:t> </a:t>
                          </a:r>
                        </a:p>
                      </a:txBody>
                      <a:tcPr marT="45718" marB="45718"/>
                    </a:tc>
                    <a:tc>
                      <a:txBody>
                        <a:bodyPr/>
                        <a:lstStyle/>
                        <a:p>
                          <a:pPr marL="0" indent="0">
                            <a:lnSpc>
                              <a:spcPct val="150000"/>
                            </a:lnSpc>
                            <a:buFont typeface="Wingdings" panose="05000000000000000000" pitchFamily="2" charset="2"/>
                            <a:buNone/>
                          </a:pPr>
                          <a:r>
                            <a:rPr lang="en-GB" sz="1400" dirty="0" smtClean="0">
                              <a:latin typeface="Arial" panose="020B0604020202020204" pitchFamily="34" charset="0"/>
                              <a:cs typeface="Arial" panose="020B0604020202020204" pitchFamily="34" charset="0"/>
                            </a:rPr>
                            <a:t>The extension to use calculus techniques for</a:t>
                          </a:r>
                          <a:r>
                            <a:rPr lang="en-GB" sz="1400" baseline="0" dirty="0" smtClean="0">
                              <a:latin typeface="Arial" panose="020B0604020202020204" pitchFamily="34" charset="0"/>
                              <a:cs typeface="Arial" panose="020B0604020202020204" pitchFamily="34" charset="0"/>
                            </a:rPr>
                            <a:t> motion in two dimensions using vectors will be covered in </a:t>
                          </a:r>
                          <a:r>
                            <a:rPr lang="en-GB" sz="1400" baseline="0" dirty="0" smtClean="0">
                              <a:latin typeface="Arial" panose="020B0604020202020204" pitchFamily="34" charset="0"/>
                              <a:cs typeface="Arial" panose="020B0604020202020204" pitchFamily="34" charset="0"/>
                              <a:hlinkClick r:id="rId2" action="ppaction://hlinksldjump"/>
                            </a:rPr>
                            <a:t>year 13, Kinematics in two dimensions</a:t>
                          </a:r>
                          <a:endParaRPr lang="en-US" sz="1400" dirty="0">
                            <a:latin typeface="Arial" panose="020B0604020202020204" pitchFamily="34" charset="0"/>
                            <a:cs typeface="Arial" panose="020B0604020202020204" pitchFamily="34" charset="0"/>
                          </a:endParaRPr>
                        </a:p>
                      </a:txBody>
                      <a:tcPr marT="45721" marB="45721"/>
                    </a:tc>
                    <a:extLst>
                      <a:ext uri="{0D108BD9-81ED-4DB2-BD59-A6C34878D82A}">
                        <a16:rowId xmlns:a16="http://schemas.microsoft.com/office/drawing/2014/main" val="10003"/>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1903252202"/>
                  </p:ext>
                </p:extLst>
              </p:nvPr>
            </p:nvGraphicFramePr>
            <p:xfrm>
              <a:off x="446406" y="1286721"/>
              <a:ext cx="9792394" cy="5484643"/>
            </p:xfrm>
            <a:graphic>
              <a:graphicData uri="http://schemas.openxmlformats.org/drawingml/2006/table">
                <a:tbl>
                  <a:tblPr firstRow="1" bandRow="1">
                    <a:tableStyleId>{073A0DAA-6AF3-43AB-8588-CEC1D06C72B9}</a:tableStyleId>
                  </a:tblPr>
                  <a:tblGrid>
                    <a:gridCol w="432000"/>
                    <a:gridCol w="5399954"/>
                    <a:gridCol w="3960440"/>
                  </a:tblGrid>
                  <a:tr h="476156">
                    <a:tc>
                      <a:txBody>
                        <a:bodyPr/>
                        <a:lstStyle/>
                        <a:p>
                          <a:endParaRPr lang="en-GB" sz="1600" dirty="0">
                            <a:effectLst>
                              <a:outerShdw blurRad="38100" dist="38100" dir="2700000" algn="tl">
                                <a:srgbClr val="000000">
                                  <a:alpha val="43137"/>
                                </a:srgbClr>
                              </a:outerShdw>
                            </a:effectLst>
                            <a:latin typeface="Arial" pitchFamily="34" charset="0"/>
                          </a:endParaRPr>
                        </a:p>
                      </a:txBody>
                      <a:tcPr marT="45689" marB="45689"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content</a:t>
                          </a:r>
                          <a:r>
                            <a:rPr lang="en-GB" sz="1600" dirty="0" smtClean="0">
                              <a:effectLst>
                                <a:outerShdw blurRad="38100" dist="38100" dir="2700000" algn="tl">
                                  <a:srgbClr val="000000">
                                    <a:alpha val="43137"/>
                                  </a:srgbClr>
                                </a:outerShdw>
                              </a:effectLst>
                              <a:latin typeface="Arial" pitchFamily="34" charset="0"/>
                              <a:cs typeface="Arial" pitchFamily="34" charset="0"/>
                            </a:rPr>
                            <a:t>:</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689" marB="45689"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notes:</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689" marB="45689" anchor="ctr"/>
                    </a:tc>
                  </a:tr>
                  <a:tr h="2214558">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Q2</a:t>
                          </a:r>
                        </a:p>
                      </a:txBody>
                      <a:tcPr marT="45689" marB="45689" vert="vert">
                        <a:solidFill>
                          <a:srgbClr val="FF7C80"/>
                        </a:solidFill>
                      </a:tcPr>
                    </a:tc>
                    <a:tc>
                      <a:txBody>
                        <a:bodyPr/>
                        <a:lstStyle/>
                        <a:p>
                          <a:pPr marL="0" indent="0" algn="just">
                            <a:lnSpc>
                              <a:spcPct val="150000"/>
                            </a:lnSpc>
                            <a:buFont typeface="Wingdings" panose="05000000000000000000" pitchFamily="2" charset="2"/>
                            <a:buNone/>
                          </a:pPr>
                          <a:r>
                            <a:rPr lang="en-GB" sz="1400" b="1" kern="1200" dirty="0" smtClean="0">
                              <a:solidFill>
                                <a:schemeClr val="dk1"/>
                              </a:solidFill>
                              <a:effectLst/>
                              <a:latin typeface="Arial" panose="020B0604020202020204" pitchFamily="34" charset="0"/>
                              <a:ea typeface="+mn-ea"/>
                              <a:cs typeface="Arial" panose="020B0604020202020204" pitchFamily="34" charset="0"/>
                            </a:rPr>
                            <a:t>Understand, use and interpret graphs in kinematics for motion in a straight line: displacement against time and interpretation of gradient; velocity against time and interpretation of gradient and area under the graph</a:t>
                          </a:r>
                          <a:endParaRPr lang="en-GB" sz="1400" dirty="0">
                            <a:latin typeface="Arial" panose="020B0604020202020204" pitchFamily="34" charset="0"/>
                            <a:cs typeface="Arial" panose="020B0604020202020204" pitchFamily="34" charset="0"/>
                          </a:endParaRPr>
                        </a:p>
                      </a:txBody>
                      <a:tcPr marT="45718" marB="45718"/>
                    </a:tc>
                    <a:tc>
                      <a:txBody>
                        <a:bodyPr/>
                        <a:lstStyle/>
                        <a:p>
                          <a:pPr marL="285750" indent="-285750" algn="just">
                            <a:lnSpc>
                              <a:spcPct val="150000"/>
                            </a:lnSpc>
                            <a:buFont typeface="Wingdings" panose="05000000000000000000" pitchFamily="2" charset="2"/>
                            <a:buChar char="Ø"/>
                          </a:pPr>
                          <a:endParaRPr lang="en-US" sz="1600" dirty="0"/>
                        </a:p>
                      </a:txBody>
                      <a:tcPr marT="45721" marB="45721"/>
                    </a:tc>
                  </a:tr>
                  <a:tr h="1012002">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Q3</a:t>
                          </a:r>
                        </a:p>
                      </a:txBody>
                      <a:tcPr marT="45689" marB="45689" vert="vert">
                        <a:solidFill>
                          <a:srgbClr val="FF7C80"/>
                        </a:solidFill>
                      </a:tcPr>
                    </a:tc>
                    <a:tc>
                      <a:txBody>
                        <a:bodyPr/>
                        <a:lstStyle/>
                        <a:p>
                          <a:pPr marL="0" indent="0" algn="just">
                            <a:lnSpc>
                              <a:spcPct val="150000"/>
                            </a:lnSpc>
                            <a:buFont typeface="Wingdings" panose="05000000000000000000" pitchFamily="2" charset="2"/>
                            <a:buNone/>
                          </a:pPr>
                          <a:r>
                            <a:rPr lang="en-GB" sz="1400" b="1" kern="1200" dirty="0" smtClean="0">
                              <a:solidFill>
                                <a:schemeClr val="dk1"/>
                              </a:solidFill>
                              <a:effectLst/>
                              <a:latin typeface="Arial" panose="020B0604020202020204" pitchFamily="34" charset="0"/>
                              <a:ea typeface="+mn-ea"/>
                              <a:cs typeface="Arial" panose="020B0604020202020204" pitchFamily="34" charset="0"/>
                            </a:rPr>
                            <a:t>Understand, use and derive the formulae for constant acceleration for motion in a straight line</a:t>
                          </a:r>
                          <a:endParaRPr lang="en-GB" sz="1400" kern="1200" dirty="0" smtClean="0">
                            <a:solidFill>
                              <a:schemeClr val="dk1"/>
                            </a:solidFill>
                            <a:effectLst/>
                            <a:latin typeface="Arial" panose="020B0604020202020204" pitchFamily="34" charset="0"/>
                            <a:ea typeface="+mn-ea"/>
                            <a:cs typeface="Arial" panose="020B0604020202020204" pitchFamily="34" charset="0"/>
                          </a:endParaRPr>
                        </a:p>
                      </a:txBody>
                      <a:tcPr marT="45718" marB="45718"/>
                    </a:tc>
                    <a:tc>
                      <a:txBody>
                        <a:bodyPr/>
                        <a:lstStyle/>
                        <a:p>
                          <a:pPr marL="0" indent="0">
                            <a:lnSpc>
                              <a:spcPct val="150000"/>
                            </a:lnSpc>
                            <a:buFont typeface="Wingdings" panose="05000000000000000000" pitchFamily="2" charset="2"/>
                            <a:buNone/>
                          </a:pPr>
                          <a:r>
                            <a:rPr lang="en-GB" sz="1400" dirty="0" smtClean="0">
                              <a:latin typeface="Arial" panose="020B0604020202020204" pitchFamily="34" charset="0"/>
                              <a:cs typeface="Arial" panose="020B0604020202020204" pitchFamily="34" charset="0"/>
                            </a:rPr>
                            <a:t>The extension to two dimensions will be covered</a:t>
                          </a:r>
                          <a:r>
                            <a:rPr lang="en-GB" sz="1400" baseline="0" dirty="0" smtClean="0">
                              <a:latin typeface="Arial" panose="020B0604020202020204" pitchFamily="34" charset="0"/>
                              <a:cs typeface="Arial" panose="020B0604020202020204" pitchFamily="34" charset="0"/>
                            </a:rPr>
                            <a:t> in </a:t>
                          </a:r>
                          <a:r>
                            <a:rPr lang="en-GB" sz="1400" baseline="0" dirty="0" smtClean="0">
                              <a:latin typeface="Arial" panose="020B0604020202020204" pitchFamily="34" charset="0"/>
                              <a:cs typeface="Arial" panose="020B0604020202020204" pitchFamily="34" charset="0"/>
                              <a:hlinkClick r:id="rId3" action="ppaction://hlinksldjump"/>
                            </a:rPr>
                            <a:t>year 13, Kinematics in </a:t>
                          </a:r>
                          <a:r>
                            <a:rPr lang="en-GB" sz="1400" baseline="0" dirty="0" smtClean="0">
                              <a:latin typeface="Arial" panose="020B0604020202020204" pitchFamily="34" charset="0"/>
                              <a:cs typeface="Arial" panose="020B0604020202020204" pitchFamily="34" charset="0"/>
                              <a:hlinkClick r:id="rId3" action="ppaction://hlinksldjump"/>
                            </a:rPr>
                            <a:t>two dimensions</a:t>
                          </a:r>
                          <a:endParaRPr lang="en-US" sz="1400" dirty="0">
                            <a:latin typeface="Arial" panose="020B0604020202020204" pitchFamily="34" charset="0"/>
                            <a:cs typeface="Arial" panose="020B0604020202020204" pitchFamily="34" charset="0"/>
                          </a:endParaRPr>
                        </a:p>
                      </a:txBody>
                      <a:tcPr marT="45721" marB="45721"/>
                    </a:tc>
                  </a:tr>
                  <a:tr h="1781927">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Q4</a:t>
                          </a:r>
                        </a:p>
                      </a:txBody>
                      <a:tcPr marT="45689" marB="45689" vert="vert">
                        <a:solidFill>
                          <a:srgbClr val="FF7C80"/>
                        </a:solidFill>
                      </a:tcPr>
                    </a:tc>
                    <a:tc>
                      <a:txBody>
                        <a:bodyPr/>
                        <a:lstStyle/>
                        <a:p>
                          <a:endParaRPr lang="en-US"/>
                        </a:p>
                      </a:txBody>
                      <a:tcPr marT="45718" marB="45718">
                        <a:blipFill rotWithShape="1">
                          <a:blip r:embed="rId4"/>
                          <a:stretch>
                            <a:fillRect l="-10609" t="-208219" r="-73363"/>
                          </a:stretch>
                        </a:blipFill>
                      </a:tcPr>
                    </a:tc>
                    <a:tc>
                      <a:txBody>
                        <a:bodyPr/>
                        <a:lstStyle/>
                        <a:p>
                          <a:pPr marL="0" indent="0">
                            <a:lnSpc>
                              <a:spcPct val="150000"/>
                            </a:lnSpc>
                            <a:buFont typeface="Wingdings" panose="05000000000000000000" pitchFamily="2" charset="2"/>
                            <a:buNone/>
                          </a:pPr>
                          <a:r>
                            <a:rPr lang="en-GB" sz="1400" dirty="0" smtClean="0">
                              <a:latin typeface="Arial" panose="020B0604020202020204" pitchFamily="34" charset="0"/>
                              <a:cs typeface="Arial" panose="020B0604020202020204" pitchFamily="34" charset="0"/>
                            </a:rPr>
                            <a:t>The extension to use calculus techniques for</a:t>
                          </a:r>
                          <a:r>
                            <a:rPr lang="en-GB" sz="1400" baseline="0" dirty="0" smtClean="0">
                              <a:latin typeface="Arial" panose="020B0604020202020204" pitchFamily="34" charset="0"/>
                              <a:cs typeface="Arial" panose="020B0604020202020204" pitchFamily="34" charset="0"/>
                            </a:rPr>
                            <a:t> motion in two dimensions using vectors will be covered in </a:t>
                          </a:r>
                          <a:r>
                            <a:rPr lang="en-GB" sz="1400" baseline="0" dirty="0" smtClean="0">
                              <a:latin typeface="Arial" panose="020B0604020202020204" pitchFamily="34" charset="0"/>
                              <a:cs typeface="Arial" panose="020B0604020202020204" pitchFamily="34" charset="0"/>
                              <a:hlinkClick r:id="rId3" action="ppaction://hlinksldjump"/>
                            </a:rPr>
                            <a:t>year 13, Kinematics in </a:t>
                          </a:r>
                          <a:r>
                            <a:rPr lang="en-GB" sz="1400" baseline="0" dirty="0" smtClean="0">
                              <a:latin typeface="Arial" panose="020B0604020202020204" pitchFamily="34" charset="0"/>
                              <a:cs typeface="Arial" panose="020B0604020202020204" pitchFamily="34" charset="0"/>
                              <a:hlinkClick r:id="rId3" action="ppaction://hlinksldjump"/>
                            </a:rPr>
                            <a:t>two dimensions</a:t>
                          </a:r>
                          <a:endParaRPr lang="en-US" sz="1400" dirty="0">
                            <a:latin typeface="Arial" panose="020B0604020202020204" pitchFamily="34" charset="0"/>
                            <a:cs typeface="Arial" panose="020B0604020202020204" pitchFamily="34" charset="0"/>
                          </a:endParaRPr>
                        </a:p>
                      </a:txBody>
                      <a:tcPr marT="45721" marB="45721"/>
                    </a:tc>
                  </a:tr>
                </a:tbl>
              </a:graphicData>
            </a:graphic>
          </p:graphicFrame>
        </mc:Fallback>
      </mc:AlternateContent>
      <p:sp>
        <p:nvSpPr>
          <p:cNvPr id="2081" name="TextBox 3"/>
          <p:cNvSpPr txBox="1">
            <a:spLocks noChangeArrowheads="1"/>
          </p:cNvSpPr>
          <p:nvPr/>
        </p:nvSpPr>
        <p:spPr bwMode="auto">
          <a:xfrm>
            <a:off x="446088" y="608013"/>
            <a:ext cx="6475412" cy="461665"/>
          </a:xfrm>
          <a:prstGeom prst="rect">
            <a:avLst/>
          </a:prstGeom>
          <a:noFill/>
          <a:ln w="9525">
            <a:noFill/>
            <a:miter lim="800000"/>
            <a:headEnd/>
            <a:tailEnd/>
          </a:ln>
        </p:spPr>
        <p:txBody>
          <a:bodyPr>
            <a:spAutoFit/>
          </a:bodyPr>
          <a:lstStyle/>
          <a:p>
            <a:r>
              <a:rPr lang="en-GB" sz="2400" dirty="0">
                <a:solidFill>
                  <a:srgbClr val="412878"/>
                </a:solidFill>
                <a:latin typeface="AQA Chevin Pro Light" pitchFamily="34" charset="0"/>
              </a:rPr>
              <a:t>Kinematics in </a:t>
            </a:r>
            <a:r>
              <a:rPr lang="en-GB" sz="2400" dirty="0" smtClean="0">
                <a:solidFill>
                  <a:srgbClr val="412878"/>
                </a:solidFill>
                <a:latin typeface="AQA Chevin Pro Light" pitchFamily="34" charset="0"/>
              </a:rPr>
              <a:t>one </a:t>
            </a:r>
            <a:r>
              <a:rPr lang="en-GB" sz="2400" dirty="0">
                <a:solidFill>
                  <a:srgbClr val="412878"/>
                </a:solidFill>
                <a:latin typeface="AQA Chevin Pro Light" pitchFamily="34" charset="0"/>
              </a:rPr>
              <a:t>d</a:t>
            </a:r>
            <a:r>
              <a:rPr lang="en-GB" sz="2400" dirty="0" smtClean="0">
                <a:solidFill>
                  <a:srgbClr val="412878"/>
                </a:solidFill>
                <a:latin typeface="AQA Chevin Pro Light" pitchFamily="34" charset="0"/>
              </a:rPr>
              <a:t>imension (slide 2 of 2)</a:t>
            </a:r>
            <a:endParaRPr lang="en-GB" sz="2400" dirty="0">
              <a:solidFill>
                <a:srgbClr val="412878"/>
              </a:solidFill>
              <a:latin typeface="AQA Chevin Pro Light" pitchFamily="34" charset="0"/>
            </a:endParaRPr>
          </a:p>
        </p:txBody>
      </p:sp>
      <p:graphicFrame>
        <p:nvGraphicFramePr>
          <p:cNvPr id="10" name="Diagram 9"/>
          <p:cNvGraphicFramePr/>
          <p:nvPr/>
        </p:nvGraphicFramePr>
        <p:xfrm>
          <a:off x="6570836" y="7165007"/>
          <a:ext cx="1381046" cy="3962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Right Arrow 10">
            <a:hlinkClick r:id="" action="ppaction://hlinkshowjump?jump=previousslide"/>
          </p:cNvPr>
          <p:cNvSpPr/>
          <p:nvPr/>
        </p:nvSpPr>
        <p:spPr>
          <a:xfrm>
            <a:off x="8299450" y="6931025"/>
            <a:ext cx="1358900" cy="630238"/>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8" name="TextBox 7">
            <a:hlinkClick r:id="rId10" action="ppaction://hlinksldjump"/>
          </p:cNvPr>
          <p:cNvSpPr txBox="1"/>
          <p:nvPr/>
        </p:nvSpPr>
        <p:spPr>
          <a:xfrm>
            <a:off x="482092" y="7035895"/>
            <a:ext cx="2267712" cy="415498"/>
          </a:xfrm>
          <a:prstGeom prst="rect">
            <a:avLst/>
          </a:prstGeom>
          <a:noFill/>
        </p:spPr>
        <p:txBody>
          <a:bodyPr wrap="square" rtlCol="0">
            <a:spAutoFit/>
          </a:bodyPr>
          <a:lstStyle/>
          <a:p>
            <a:endParaRPr lang="en-GB"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285597179"/>
              </p:ext>
            </p:extLst>
          </p:nvPr>
        </p:nvGraphicFramePr>
        <p:xfrm>
          <a:off x="446406" y="1286721"/>
          <a:ext cx="9792394" cy="3761275"/>
        </p:xfrm>
        <a:graphic>
          <a:graphicData uri="http://schemas.openxmlformats.org/drawingml/2006/table">
            <a:tbl>
              <a:tblPr firstRow="1" bandRow="1">
                <a:tableStyleId>{073A0DAA-6AF3-43AB-8588-CEC1D06C72B9}</a:tableStyleId>
              </a:tblPr>
              <a:tblGrid>
                <a:gridCol w="432000">
                  <a:extLst>
                    <a:ext uri="{9D8B030D-6E8A-4147-A177-3AD203B41FA5}">
                      <a16:colId xmlns:a16="http://schemas.microsoft.com/office/drawing/2014/main" val="20000"/>
                    </a:ext>
                  </a:extLst>
                </a:gridCol>
                <a:gridCol w="5399954">
                  <a:extLst>
                    <a:ext uri="{9D8B030D-6E8A-4147-A177-3AD203B41FA5}">
                      <a16:colId xmlns:a16="http://schemas.microsoft.com/office/drawing/2014/main" val="20001"/>
                    </a:ext>
                  </a:extLst>
                </a:gridCol>
                <a:gridCol w="3960440">
                  <a:extLst>
                    <a:ext uri="{9D8B030D-6E8A-4147-A177-3AD203B41FA5}">
                      <a16:colId xmlns:a16="http://schemas.microsoft.com/office/drawing/2014/main" val="20002"/>
                    </a:ext>
                  </a:extLst>
                </a:gridCol>
              </a:tblGrid>
              <a:tr h="548663">
                <a:tc>
                  <a:txBody>
                    <a:bodyPr/>
                    <a:lstStyle/>
                    <a:p>
                      <a:endParaRPr lang="en-GB" sz="1600" dirty="0">
                        <a:effectLst>
                          <a:outerShdw blurRad="38100" dist="38100" dir="2700000" algn="tl">
                            <a:srgbClr val="000000">
                              <a:alpha val="43137"/>
                            </a:srgbClr>
                          </a:outerShdw>
                        </a:effectLst>
                        <a:latin typeface="Arial" pitchFamily="34" charset="0"/>
                      </a:endParaRPr>
                    </a:p>
                  </a:txBody>
                  <a:tcPr marT="45689" marB="45689"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content</a:t>
                      </a:r>
                      <a:r>
                        <a:rPr lang="en-GB" sz="1600" dirty="0" smtClean="0">
                          <a:effectLst>
                            <a:outerShdw blurRad="38100" dist="38100" dir="2700000" algn="tl">
                              <a:srgbClr val="000000">
                                <a:alpha val="43137"/>
                              </a:srgbClr>
                            </a:outerShdw>
                          </a:effectLst>
                          <a:latin typeface="Arial" pitchFamily="34" charset="0"/>
                          <a:cs typeface="Arial" pitchFamily="34" charset="0"/>
                        </a:rPr>
                        <a:t>:</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689" marB="45689"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notes:</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689" marB="45689" anchor="ctr"/>
                </a:tc>
                <a:extLst>
                  <a:ext uri="{0D108BD9-81ED-4DB2-BD59-A6C34878D82A}">
                    <a16:rowId xmlns:a16="http://schemas.microsoft.com/office/drawing/2014/main" val="10000"/>
                  </a:ext>
                </a:extLst>
              </a:tr>
              <a:tr h="1107796">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R1</a:t>
                      </a:r>
                    </a:p>
                  </a:txBody>
                  <a:tcPr marT="45689" marB="45689" vert="vert">
                    <a:solidFill>
                      <a:srgbClr val="FF7C80"/>
                    </a:solidFill>
                  </a:tcPr>
                </a:tc>
                <a:tc>
                  <a:txBody>
                    <a:bodyPr/>
                    <a:lstStyle/>
                    <a:p>
                      <a:pPr marL="0" indent="0" algn="just" eaLnBrk="0" hangingPunct="0">
                        <a:lnSpc>
                          <a:spcPct val="150000"/>
                        </a:lnSpc>
                        <a:buFont typeface="Wingdings" panose="05000000000000000000" pitchFamily="2" charset="2"/>
                        <a:buNone/>
                      </a:pPr>
                      <a:r>
                        <a:rPr lang="en-GB" sz="1400" b="1" kern="1200" dirty="0" smtClean="0">
                          <a:solidFill>
                            <a:schemeClr val="dk1"/>
                          </a:solidFill>
                          <a:effectLst/>
                          <a:latin typeface="Arial" panose="020B0604020202020204" pitchFamily="34" charset="0"/>
                          <a:ea typeface="+mn-ea"/>
                          <a:cs typeface="Arial" panose="020B0604020202020204" pitchFamily="34" charset="0"/>
                        </a:rPr>
                        <a:t>Understand the concept of a force; understand and use Newton’s first law</a:t>
                      </a:r>
                      <a:endParaRPr lang="en-GB" sz="1400" dirty="0">
                        <a:latin typeface="Arial" panose="020B0604020202020204" pitchFamily="34" charset="0"/>
                        <a:cs typeface="Arial" panose="020B0604020202020204" pitchFamily="34" charset="0"/>
                      </a:endParaRPr>
                    </a:p>
                  </a:txBody>
                  <a:tcPr marT="45718" marB="45718"/>
                </a:tc>
                <a:tc>
                  <a:txBody>
                    <a:bodyPr/>
                    <a:lstStyle/>
                    <a:p>
                      <a:pPr marL="285750" indent="-285750" algn="just">
                        <a:lnSpc>
                          <a:spcPct val="150000"/>
                        </a:lnSpc>
                        <a:buFont typeface="Wingdings" panose="05000000000000000000" pitchFamily="2" charset="2"/>
                        <a:buChar char="Ø"/>
                      </a:pPr>
                      <a:endParaRPr lang="en-US" sz="1600" dirty="0"/>
                    </a:p>
                  </a:txBody>
                  <a:tcPr marT="45721" marB="45721"/>
                </a:tc>
                <a:extLst>
                  <a:ext uri="{0D108BD9-81ED-4DB2-BD59-A6C34878D82A}">
                    <a16:rowId xmlns:a16="http://schemas.microsoft.com/office/drawing/2014/main" val="10001"/>
                  </a:ext>
                </a:extLst>
              </a:tr>
              <a:tr h="2104816">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R2</a:t>
                      </a:r>
                    </a:p>
                  </a:txBody>
                  <a:tcPr marT="45689" marB="45689" vert="vert">
                    <a:solidFill>
                      <a:srgbClr val="FF7C80"/>
                    </a:solidFill>
                  </a:tcPr>
                </a:tc>
                <a:tc>
                  <a:txBody>
                    <a:bodyPr/>
                    <a:lstStyle/>
                    <a:p>
                      <a:pPr marL="0" indent="0" algn="just">
                        <a:lnSpc>
                          <a:spcPct val="150000"/>
                        </a:lnSpc>
                        <a:buFont typeface="Wingdings" pitchFamily="2" charset="2"/>
                        <a:buNone/>
                      </a:pPr>
                      <a:r>
                        <a:rPr lang="en-GB" sz="1400" b="1" kern="1200" dirty="0" smtClean="0">
                          <a:solidFill>
                            <a:schemeClr val="dk1"/>
                          </a:solidFill>
                          <a:effectLst/>
                          <a:latin typeface="Arial" panose="020B0604020202020204" pitchFamily="34" charset="0"/>
                          <a:ea typeface="+mn-ea"/>
                          <a:cs typeface="Arial" panose="020B0604020202020204" pitchFamily="34" charset="0"/>
                        </a:rPr>
                        <a:t>Understand and use Newton’s second law for motion in a straight line (restricted to forces in two perpendicular directions or simple cases of forces given as 2-D vectors)</a:t>
                      </a:r>
                      <a:endParaRPr lang="en-GB" sz="1400" dirty="0">
                        <a:latin typeface="Arial" panose="020B0604020202020204" pitchFamily="34" charset="0"/>
                        <a:cs typeface="Arial" panose="020B0604020202020204" pitchFamily="34" charset="0"/>
                      </a:endParaRPr>
                    </a:p>
                  </a:txBody>
                  <a:tcPr marT="45718" marB="45718"/>
                </a:tc>
                <a:tc>
                  <a:txBody>
                    <a:bodyPr/>
                    <a:lstStyle/>
                    <a:p>
                      <a:pPr marL="0" indent="0" algn="just">
                        <a:lnSpc>
                          <a:spcPct val="150000"/>
                        </a:lnSpc>
                        <a:buFont typeface="Wingdings" panose="05000000000000000000" pitchFamily="2" charset="2"/>
                        <a:buNone/>
                      </a:pPr>
                      <a:r>
                        <a:rPr lang="en-GB" sz="1400" dirty="0" smtClean="0">
                          <a:latin typeface="Arial" panose="020B0604020202020204" pitchFamily="34" charset="0"/>
                          <a:cs typeface="Arial" panose="020B0604020202020204" pitchFamily="34" charset="0"/>
                        </a:rPr>
                        <a:t>The extension to situations where forces need to be resolved in two dimensions will be covered in </a:t>
                      </a:r>
                      <a:r>
                        <a:rPr lang="en-GB" sz="1400" dirty="0" smtClean="0">
                          <a:latin typeface="Arial" panose="020B0604020202020204" pitchFamily="34" charset="0"/>
                          <a:cs typeface="Arial" panose="020B0604020202020204" pitchFamily="34" charset="0"/>
                          <a:hlinkClick r:id="rId2" action="ppaction://hlinksldjump"/>
                        </a:rPr>
                        <a:t>year 13, Equilibrium and resolving</a:t>
                      </a:r>
                      <a:endParaRPr lang="en-US" sz="1400" dirty="0">
                        <a:latin typeface="Arial" panose="020B0604020202020204" pitchFamily="34" charset="0"/>
                        <a:cs typeface="Arial" panose="020B0604020202020204" pitchFamily="34" charset="0"/>
                      </a:endParaRPr>
                    </a:p>
                  </a:txBody>
                  <a:tcPr marT="45721" marB="45721"/>
                </a:tc>
                <a:extLst>
                  <a:ext uri="{0D108BD9-81ED-4DB2-BD59-A6C34878D82A}">
                    <a16:rowId xmlns:a16="http://schemas.microsoft.com/office/drawing/2014/main" val="10002"/>
                  </a:ext>
                </a:extLst>
              </a:tr>
            </a:tbl>
          </a:graphicData>
        </a:graphic>
      </p:graphicFrame>
      <p:sp>
        <p:nvSpPr>
          <p:cNvPr id="47106" name="TextBox 3"/>
          <p:cNvSpPr txBox="1">
            <a:spLocks noChangeArrowheads="1"/>
          </p:cNvSpPr>
          <p:nvPr/>
        </p:nvSpPr>
        <p:spPr bwMode="auto">
          <a:xfrm>
            <a:off x="446088" y="608013"/>
            <a:ext cx="5254965" cy="461665"/>
          </a:xfrm>
          <a:prstGeom prst="rect">
            <a:avLst/>
          </a:prstGeom>
          <a:noFill/>
          <a:ln w="9525">
            <a:noFill/>
            <a:miter lim="800000"/>
            <a:headEnd/>
            <a:tailEnd/>
          </a:ln>
        </p:spPr>
        <p:txBody>
          <a:bodyPr wrap="none">
            <a:spAutoFit/>
          </a:bodyPr>
          <a:lstStyle/>
          <a:p>
            <a:r>
              <a:rPr lang="en-GB" sz="2400" dirty="0">
                <a:solidFill>
                  <a:srgbClr val="412878"/>
                </a:solidFill>
                <a:latin typeface="AQA Chevin Pro Light" pitchFamily="34" charset="0"/>
              </a:rPr>
              <a:t>Forces and Newton’s l</a:t>
            </a:r>
            <a:r>
              <a:rPr lang="en-GB" sz="2400" dirty="0" smtClean="0">
                <a:solidFill>
                  <a:srgbClr val="412878"/>
                </a:solidFill>
                <a:latin typeface="AQA Chevin Pro Light" pitchFamily="34" charset="0"/>
              </a:rPr>
              <a:t>aws (slide 1 of 3)</a:t>
            </a:r>
            <a:endParaRPr lang="en-GB" sz="2400" dirty="0">
              <a:solidFill>
                <a:srgbClr val="412878"/>
              </a:solidFill>
              <a:latin typeface="AQA Chevin Pro Light" pitchFamily="34" charset="0"/>
            </a:endParaRPr>
          </a:p>
        </p:txBody>
      </p:sp>
      <p:graphicFrame>
        <p:nvGraphicFramePr>
          <p:cNvPr id="10" name="Diagram 9"/>
          <p:cNvGraphicFramePr/>
          <p:nvPr/>
        </p:nvGraphicFramePr>
        <p:xfrm>
          <a:off x="6570836" y="7165007"/>
          <a:ext cx="1381046" cy="396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ight Arrow 10">
            <a:hlinkClick r:id="" action="ppaction://hlinkshowjump?jump=previousslide"/>
          </p:cNvPr>
          <p:cNvSpPr/>
          <p:nvPr/>
        </p:nvSpPr>
        <p:spPr>
          <a:xfrm>
            <a:off x="8299450" y="6931025"/>
            <a:ext cx="1358900" cy="630238"/>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aphicFrame>
        <p:nvGraphicFramePr>
          <p:cNvPr id="6" name="Diagram 5"/>
          <p:cNvGraphicFramePr/>
          <p:nvPr>
            <p:extLst>
              <p:ext uri="{D42A27DB-BD31-4B8C-83A1-F6EECF244321}">
                <p14:modId xmlns:p14="http://schemas.microsoft.com/office/powerpoint/2010/main" val="2292016989"/>
              </p:ext>
            </p:extLst>
          </p:nvPr>
        </p:nvGraphicFramePr>
        <p:xfrm>
          <a:off x="8382508" y="6421757"/>
          <a:ext cx="1857388" cy="80467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Right Arrow 6">
            <a:hlinkClick r:id="rId13" action="ppaction://hlinksldjump"/>
          </p:cNvPr>
          <p:cNvSpPr/>
          <p:nvPr/>
        </p:nvSpPr>
        <p:spPr>
          <a:xfrm>
            <a:off x="8368791" y="6381912"/>
            <a:ext cx="1901952" cy="914399"/>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1042988" rtl="0" fontAlgn="base">
              <a:spcBef>
                <a:spcPct val="0"/>
              </a:spcBef>
              <a:spcAft>
                <a:spcPct val="0"/>
              </a:spcAft>
              <a:defRPr sz="2100" kern="1200">
                <a:solidFill>
                  <a:schemeClr val="lt1"/>
                </a:solidFill>
                <a:latin typeface="+mn-lt"/>
                <a:ea typeface="+mn-ea"/>
                <a:cs typeface="+mn-cs"/>
              </a:defRPr>
            </a:lvl1pPr>
            <a:lvl2pPr marL="520700" indent="-63500" algn="l" defTabSz="1042988" rtl="0" fontAlgn="base">
              <a:spcBef>
                <a:spcPct val="0"/>
              </a:spcBef>
              <a:spcAft>
                <a:spcPct val="0"/>
              </a:spcAft>
              <a:defRPr sz="2100" kern="1200">
                <a:solidFill>
                  <a:schemeClr val="lt1"/>
                </a:solidFill>
                <a:latin typeface="+mn-lt"/>
                <a:ea typeface="+mn-ea"/>
                <a:cs typeface="+mn-cs"/>
              </a:defRPr>
            </a:lvl2pPr>
            <a:lvl3pPr marL="1042988" indent="-128588" algn="l" defTabSz="1042988" rtl="0" fontAlgn="base">
              <a:spcBef>
                <a:spcPct val="0"/>
              </a:spcBef>
              <a:spcAft>
                <a:spcPct val="0"/>
              </a:spcAft>
              <a:defRPr sz="2100" kern="1200">
                <a:solidFill>
                  <a:schemeClr val="lt1"/>
                </a:solidFill>
                <a:latin typeface="+mn-lt"/>
                <a:ea typeface="+mn-ea"/>
                <a:cs typeface="+mn-cs"/>
              </a:defRPr>
            </a:lvl3pPr>
            <a:lvl4pPr marL="1563688" indent="-192088" algn="l" defTabSz="1042988" rtl="0" fontAlgn="base">
              <a:spcBef>
                <a:spcPct val="0"/>
              </a:spcBef>
              <a:spcAft>
                <a:spcPct val="0"/>
              </a:spcAft>
              <a:defRPr sz="2100" kern="1200">
                <a:solidFill>
                  <a:schemeClr val="lt1"/>
                </a:solidFill>
                <a:latin typeface="+mn-lt"/>
                <a:ea typeface="+mn-ea"/>
                <a:cs typeface="+mn-cs"/>
              </a:defRPr>
            </a:lvl4pPr>
            <a:lvl5pPr marL="2085975" indent="-257175" algn="l" defTabSz="1042988" rtl="0" fontAlgn="base">
              <a:spcBef>
                <a:spcPct val="0"/>
              </a:spcBef>
              <a:spcAft>
                <a:spcPct val="0"/>
              </a:spcAft>
              <a:defRPr sz="2100" kern="1200">
                <a:solidFill>
                  <a:schemeClr val="lt1"/>
                </a:solidFill>
                <a:latin typeface="+mn-lt"/>
                <a:ea typeface="+mn-ea"/>
                <a:cs typeface="+mn-cs"/>
              </a:defRPr>
            </a:lvl5pPr>
            <a:lvl6pPr marL="2286000" algn="l" defTabSz="914400" rtl="0" eaLnBrk="1" latinLnBrk="0" hangingPunct="1">
              <a:defRPr sz="2100" kern="1200">
                <a:solidFill>
                  <a:schemeClr val="lt1"/>
                </a:solidFill>
                <a:latin typeface="+mn-lt"/>
                <a:ea typeface="+mn-ea"/>
                <a:cs typeface="+mn-cs"/>
              </a:defRPr>
            </a:lvl6pPr>
            <a:lvl7pPr marL="2743200" algn="l" defTabSz="914400" rtl="0" eaLnBrk="1" latinLnBrk="0" hangingPunct="1">
              <a:defRPr sz="2100" kern="1200">
                <a:solidFill>
                  <a:schemeClr val="lt1"/>
                </a:solidFill>
                <a:latin typeface="+mn-lt"/>
                <a:ea typeface="+mn-ea"/>
                <a:cs typeface="+mn-cs"/>
              </a:defRPr>
            </a:lvl7pPr>
            <a:lvl8pPr marL="3200400" algn="l" defTabSz="914400" rtl="0" eaLnBrk="1" latinLnBrk="0" hangingPunct="1">
              <a:defRPr sz="2100" kern="1200">
                <a:solidFill>
                  <a:schemeClr val="lt1"/>
                </a:solidFill>
                <a:latin typeface="+mn-lt"/>
                <a:ea typeface="+mn-ea"/>
                <a:cs typeface="+mn-cs"/>
              </a:defRPr>
            </a:lvl8pPr>
            <a:lvl9pPr marL="3657600" algn="l" defTabSz="914400" rtl="0" eaLnBrk="1" latinLnBrk="0" hangingPunct="1">
              <a:defRPr sz="2100" kern="1200">
                <a:solidFill>
                  <a:schemeClr val="lt1"/>
                </a:solidFill>
                <a:latin typeface="+mn-lt"/>
                <a:ea typeface="+mn-ea"/>
                <a:cs typeface="+mn-cs"/>
              </a:defRPr>
            </a:lvl9pPr>
          </a:lstStyle>
          <a:p>
            <a:pPr algn="ctr">
              <a:defRPr/>
            </a:pPr>
            <a:endParaRPr lang="en-GB"/>
          </a:p>
        </p:txBody>
      </p:sp>
      <p:sp>
        <p:nvSpPr>
          <p:cNvPr id="8" name="TextBox 7">
            <a:hlinkClick r:id="rId14" action="ppaction://hlinksldjump"/>
          </p:cNvPr>
          <p:cNvSpPr txBox="1"/>
          <p:nvPr/>
        </p:nvSpPr>
        <p:spPr>
          <a:xfrm>
            <a:off x="482092" y="7035895"/>
            <a:ext cx="2267712" cy="415498"/>
          </a:xfrm>
          <a:prstGeom prst="rect">
            <a:avLst/>
          </a:prstGeom>
          <a:noFill/>
        </p:spPr>
        <p:txBody>
          <a:bodyPr wrap="square" rtlCol="0">
            <a:spAutoFit/>
          </a:bodyPr>
          <a:lstStyle/>
          <a:p>
            <a:endParaRPr lang="en-GB"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083484214"/>
              </p:ext>
            </p:extLst>
          </p:nvPr>
        </p:nvGraphicFramePr>
        <p:xfrm>
          <a:off x="446406" y="1286721"/>
          <a:ext cx="9792394" cy="3104633"/>
        </p:xfrm>
        <a:graphic>
          <a:graphicData uri="http://schemas.openxmlformats.org/drawingml/2006/table">
            <a:tbl>
              <a:tblPr firstRow="1" bandRow="1">
                <a:tableStyleId>{073A0DAA-6AF3-43AB-8588-CEC1D06C72B9}</a:tableStyleId>
              </a:tblPr>
              <a:tblGrid>
                <a:gridCol w="432000">
                  <a:extLst>
                    <a:ext uri="{9D8B030D-6E8A-4147-A177-3AD203B41FA5}">
                      <a16:colId xmlns:a16="http://schemas.microsoft.com/office/drawing/2014/main" val="20000"/>
                    </a:ext>
                  </a:extLst>
                </a:gridCol>
                <a:gridCol w="5399954">
                  <a:extLst>
                    <a:ext uri="{9D8B030D-6E8A-4147-A177-3AD203B41FA5}">
                      <a16:colId xmlns:a16="http://schemas.microsoft.com/office/drawing/2014/main" val="20001"/>
                    </a:ext>
                  </a:extLst>
                </a:gridCol>
                <a:gridCol w="3960440">
                  <a:extLst>
                    <a:ext uri="{9D8B030D-6E8A-4147-A177-3AD203B41FA5}">
                      <a16:colId xmlns:a16="http://schemas.microsoft.com/office/drawing/2014/main" val="20002"/>
                    </a:ext>
                  </a:extLst>
                </a:gridCol>
              </a:tblGrid>
              <a:tr h="452877">
                <a:tc>
                  <a:txBody>
                    <a:bodyPr/>
                    <a:lstStyle/>
                    <a:p>
                      <a:endParaRPr lang="en-GB" sz="1600" dirty="0">
                        <a:effectLst>
                          <a:outerShdw blurRad="38100" dist="38100" dir="2700000" algn="tl">
                            <a:srgbClr val="000000">
                              <a:alpha val="43137"/>
                            </a:srgbClr>
                          </a:outerShdw>
                        </a:effectLst>
                        <a:latin typeface="Arial" pitchFamily="34" charset="0"/>
                      </a:endParaRPr>
                    </a:p>
                  </a:txBody>
                  <a:tcPr marT="45689" marB="45689"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content</a:t>
                      </a:r>
                      <a:r>
                        <a:rPr lang="en-GB" sz="1600" dirty="0" smtClean="0">
                          <a:effectLst>
                            <a:outerShdw blurRad="38100" dist="38100" dir="2700000" algn="tl">
                              <a:srgbClr val="000000">
                                <a:alpha val="43137"/>
                              </a:srgbClr>
                            </a:outerShdw>
                          </a:effectLst>
                          <a:latin typeface="Arial" pitchFamily="34" charset="0"/>
                          <a:cs typeface="Arial" pitchFamily="34" charset="0"/>
                        </a:rPr>
                        <a:t>:</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689" marB="45689"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notes:</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689" marB="45689" anchor="ctr"/>
                </a:tc>
                <a:extLst>
                  <a:ext uri="{0D108BD9-81ED-4DB2-BD59-A6C34878D82A}">
                    <a16:rowId xmlns:a16="http://schemas.microsoft.com/office/drawing/2014/main" val="10000"/>
                  </a:ext>
                </a:extLst>
              </a:tr>
              <a:tr h="894091">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R3</a:t>
                      </a:r>
                    </a:p>
                  </a:txBody>
                  <a:tcPr marT="45689" marB="45689" vert="vert">
                    <a:solidFill>
                      <a:srgbClr val="FF7C80"/>
                    </a:solidFill>
                  </a:tcPr>
                </a:tc>
                <a:tc>
                  <a:txBody>
                    <a:bodyPr/>
                    <a:lstStyle/>
                    <a:p>
                      <a:pPr marL="0" indent="0" algn="just" eaLnBrk="0" hangingPunct="0">
                        <a:lnSpc>
                          <a:spcPct val="150000"/>
                        </a:lnSpc>
                        <a:buFont typeface="Wingdings" panose="05000000000000000000" pitchFamily="2" charset="2"/>
                        <a:buNone/>
                      </a:pPr>
                      <a:r>
                        <a:rPr lang="en-GB" sz="1400" b="1" kern="1200" dirty="0" smtClean="0">
                          <a:solidFill>
                            <a:schemeClr val="dk1"/>
                          </a:solidFill>
                          <a:effectLst/>
                          <a:latin typeface="Arial" panose="020B0604020202020204" pitchFamily="34" charset="0"/>
                          <a:ea typeface="+mn-ea"/>
                          <a:cs typeface="Arial" panose="020B0604020202020204" pitchFamily="34" charset="0"/>
                        </a:rPr>
                        <a:t>Understand and use weight and motion in a straight line under gravity; gravitational acceleration, </a:t>
                      </a:r>
                      <a:r>
                        <a:rPr lang="en-GB" sz="1400" b="1" i="1" kern="1200" dirty="0" smtClean="0">
                          <a:solidFill>
                            <a:schemeClr val="dk1"/>
                          </a:solidFill>
                          <a:effectLst/>
                          <a:latin typeface="Arial" panose="020B0604020202020204" pitchFamily="34" charset="0"/>
                          <a:ea typeface="+mn-ea"/>
                          <a:cs typeface="Arial" panose="020B0604020202020204" pitchFamily="34" charset="0"/>
                        </a:rPr>
                        <a:t>g</a:t>
                      </a:r>
                      <a:r>
                        <a:rPr lang="en-GB" sz="1400" b="1" kern="1200" baseline="0" dirty="0" smtClean="0">
                          <a:solidFill>
                            <a:schemeClr val="dk1"/>
                          </a:solidFill>
                          <a:effectLst/>
                          <a:latin typeface="Arial" panose="020B0604020202020204" pitchFamily="34" charset="0"/>
                          <a:ea typeface="+mn-ea"/>
                          <a:cs typeface="Arial" panose="020B0604020202020204" pitchFamily="34" charset="0"/>
                        </a:rPr>
                        <a:t> </a:t>
                      </a:r>
                      <a:r>
                        <a:rPr lang="en-GB" sz="1400" b="1" kern="1200" dirty="0" smtClean="0">
                          <a:solidFill>
                            <a:schemeClr val="dk1"/>
                          </a:solidFill>
                          <a:effectLst/>
                          <a:latin typeface="Arial" panose="020B0604020202020204" pitchFamily="34" charset="0"/>
                          <a:ea typeface="+mn-ea"/>
                          <a:cs typeface="Arial" panose="020B0604020202020204" pitchFamily="34" charset="0"/>
                        </a:rPr>
                        <a:t>, and its value in S.I. units to varying degrees of accuracy</a:t>
                      </a:r>
                    </a:p>
                    <a:p>
                      <a:pPr marL="0" indent="0" algn="just" eaLnBrk="0" hangingPunct="0">
                        <a:lnSpc>
                          <a:spcPct val="150000"/>
                        </a:lnSpc>
                        <a:buFont typeface="Wingdings" panose="05000000000000000000" pitchFamily="2" charset="2"/>
                        <a:buNone/>
                      </a:pPr>
                      <a:endParaRPr lang="en-GB" sz="1400" b="1" u="none" kern="1200" dirty="0" smtClean="0">
                        <a:solidFill>
                          <a:schemeClr val="dk1"/>
                        </a:solidFill>
                        <a:effectLst/>
                        <a:latin typeface="Arial" panose="020B0604020202020204" pitchFamily="34" charset="0"/>
                        <a:ea typeface="+mn-ea"/>
                        <a:cs typeface="Arial" panose="020B0604020202020204" pitchFamily="34" charset="0"/>
                      </a:endParaRPr>
                    </a:p>
                    <a:p>
                      <a:pPr marL="0" indent="0" algn="just" eaLnBrk="0" hangingPunct="0">
                        <a:lnSpc>
                          <a:spcPct val="150000"/>
                        </a:lnSpc>
                        <a:buFont typeface="Wingdings" panose="05000000000000000000" pitchFamily="2" charset="2"/>
                        <a:buNone/>
                      </a:pPr>
                      <a:r>
                        <a:rPr lang="en-GB" sz="1400" b="1" u="none" kern="1200" dirty="0" smtClean="0">
                          <a:solidFill>
                            <a:schemeClr val="dk1"/>
                          </a:solidFill>
                          <a:effectLst/>
                          <a:latin typeface="Arial" panose="020B0604020202020204" pitchFamily="34" charset="0"/>
                          <a:ea typeface="+mn-ea"/>
                          <a:cs typeface="Arial" panose="020B0604020202020204" pitchFamily="34" charset="0"/>
                        </a:rPr>
                        <a:t>(</a:t>
                      </a:r>
                      <a:r>
                        <a:rPr lang="en-GB" sz="1400" b="1" kern="1200" dirty="0" smtClean="0">
                          <a:solidFill>
                            <a:schemeClr val="dk1"/>
                          </a:solidFill>
                          <a:effectLst/>
                          <a:latin typeface="Arial" panose="020B0604020202020204" pitchFamily="34" charset="0"/>
                          <a:ea typeface="+mn-ea"/>
                          <a:cs typeface="Arial" panose="020B0604020202020204" pitchFamily="34" charset="0"/>
                        </a:rPr>
                        <a:t>the inverse square law for gravitation is not required and </a:t>
                      </a:r>
                      <a:r>
                        <a:rPr lang="en-GB" sz="1400" b="1" i="1" kern="1200" dirty="0" smtClean="0">
                          <a:solidFill>
                            <a:schemeClr val="dk1"/>
                          </a:solidFill>
                          <a:effectLst/>
                          <a:latin typeface="Arial" panose="020B0604020202020204" pitchFamily="34" charset="0"/>
                          <a:ea typeface="+mn-ea"/>
                          <a:cs typeface="Arial" panose="020B0604020202020204" pitchFamily="34" charset="0"/>
                        </a:rPr>
                        <a:t>g</a:t>
                      </a:r>
                      <a:r>
                        <a:rPr lang="en-GB" sz="1400" b="1" kern="1200" baseline="0" dirty="0" smtClean="0">
                          <a:solidFill>
                            <a:schemeClr val="dk1"/>
                          </a:solidFill>
                          <a:effectLst/>
                          <a:latin typeface="Arial" panose="020B0604020202020204" pitchFamily="34" charset="0"/>
                          <a:ea typeface="+mn-ea"/>
                          <a:cs typeface="Arial" panose="020B0604020202020204" pitchFamily="34" charset="0"/>
                        </a:rPr>
                        <a:t> </a:t>
                      </a:r>
                      <a:r>
                        <a:rPr lang="en-GB" sz="1400" b="1" kern="1200" dirty="0" smtClean="0">
                          <a:solidFill>
                            <a:schemeClr val="dk1"/>
                          </a:solidFill>
                          <a:effectLst/>
                          <a:latin typeface="Arial" panose="020B0604020202020204" pitchFamily="34" charset="0"/>
                          <a:ea typeface="+mn-ea"/>
                          <a:cs typeface="Arial" panose="020B0604020202020204" pitchFamily="34" charset="0"/>
                        </a:rPr>
                        <a:t>may be assumed to be constant, but students should be aware that </a:t>
                      </a:r>
                      <a:r>
                        <a:rPr lang="en-GB" sz="1400" b="1" i="1" kern="1200" dirty="0" smtClean="0">
                          <a:solidFill>
                            <a:schemeClr val="dk1"/>
                          </a:solidFill>
                          <a:effectLst/>
                          <a:latin typeface="Arial" panose="020B0604020202020204" pitchFamily="34" charset="0"/>
                          <a:ea typeface="+mn-ea"/>
                          <a:cs typeface="Arial" panose="020B0604020202020204" pitchFamily="34" charset="0"/>
                        </a:rPr>
                        <a:t>g </a:t>
                      </a:r>
                      <a:r>
                        <a:rPr lang="en-GB" sz="1400" b="1" kern="1200" dirty="0" smtClean="0">
                          <a:solidFill>
                            <a:schemeClr val="dk1"/>
                          </a:solidFill>
                          <a:effectLst/>
                          <a:latin typeface="Arial" panose="020B0604020202020204" pitchFamily="34" charset="0"/>
                          <a:ea typeface="+mn-ea"/>
                          <a:cs typeface="Arial" panose="020B0604020202020204" pitchFamily="34" charset="0"/>
                        </a:rPr>
                        <a:t>is not a universal constant but depends on location)</a:t>
                      </a:r>
                      <a:endParaRPr lang="en-GB" sz="1400" dirty="0">
                        <a:latin typeface="Arial" panose="020B0604020202020204" pitchFamily="34" charset="0"/>
                        <a:cs typeface="Arial" panose="020B0604020202020204" pitchFamily="34" charset="0"/>
                      </a:endParaRPr>
                    </a:p>
                  </a:txBody>
                  <a:tcPr marT="45718" marB="45718"/>
                </a:tc>
                <a:tc>
                  <a:txBody>
                    <a:bodyPr/>
                    <a:lstStyle/>
                    <a:p>
                      <a:pPr marL="171450" marR="0" indent="-171450" algn="l" defTabSz="914400" rtl="0" eaLnBrk="1" fontAlgn="auto" latinLnBrk="0" hangingPunct="1">
                        <a:lnSpc>
                          <a:spcPct val="150000"/>
                        </a:lnSpc>
                        <a:spcBef>
                          <a:spcPts val="0"/>
                        </a:spcBef>
                        <a:spcAft>
                          <a:spcPts val="0"/>
                        </a:spcAft>
                        <a:buClrTx/>
                        <a:buSzTx/>
                        <a:buFont typeface="Wingdings" pitchFamily="2" charset="2"/>
                        <a:buChar char="Ø"/>
                        <a:tabLst/>
                        <a:defRPr/>
                      </a:pPr>
                      <a:endParaRPr lang="en-GB" sz="1100" b="1" kern="1200" dirty="0" smtClean="0">
                        <a:solidFill>
                          <a:schemeClr val="dk1"/>
                        </a:solidFill>
                        <a:latin typeface="Arial" pitchFamily="34" charset="0"/>
                        <a:ea typeface="+mn-ea"/>
                        <a:cs typeface="Arial" pitchFamily="34" charset="0"/>
                      </a:endParaRPr>
                    </a:p>
                  </a:txBody>
                  <a:tcPr marT="45721" marB="45721"/>
                </a:tc>
                <a:extLst>
                  <a:ext uri="{0D108BD9-81ED-4DB2-BD59-A6C34878D82A}">
                    <a16:rowId xmlns:a16="http://schemas.microsoft.com/office/drawing/2014/main" val="10001"/>
                  </a:ext>
                </a:extLst>
              </a:tr>
            </a:tbl>
          </a:graphicData>
        </a:graphic>
      </p:graphicFrame>
      <p:sp>
        <p:nvSpPr>
          <p:cNvPr id="48130" name="TextBox 3"/>
          <p:cNvSpPr txBox="1">
            <a:spLocks noChangeArrowheads="1"/>
          </p:cNvSpPr>
          <p:nvPr/>
        </p:nvSpPr>
        <p:spPr bwMode="auto">
          <a:xfrm>
            <a:off x="446088" y="608013"/>
            <a:ext cx="5476875" cy="461665"/>
          </a:xfrm>
          <a:prstGeom prst="rect">
            <a:avLst/>
          </a:prstGeom>
          <a:noFill/>
          <a:ln w="9525">
            <a:noFill/>
            <a:miter lim="800000"/>
            <a:headEnd/>
            <a:tailEnd/>
          </a:ln>
        </p:spPr>
        <p:txBody>
          <a:bodyPr>
            <a:spAutoFit/>
          </a:bodyPr>
          <a:lstStyle/>
          <a:p>
            <a:r>
              <a:rPr lang="en-GB" sz="2400" dirty="0">
                <a:solidFill>
                  <a:srgbClr val="412878"/>
                </a:solidFill>
                <a:latin typeface="AQA Chevin Pro Light" pitchFamily="34" charset="0"/>
              </a:rPr>
              <a:t>Forces and Newton’s </a:t>
            </a:r>
            <a:r>
              <a:rPr lang="en-GB" sz="2400" dirty="0" smtClean="0">
                <a:solidFill>
                  <a:srgbClr val="412878"/>
                </a:solidFill>
                <a:latin typeface="AQA Chevin Pro Light" pitchFamily="34" charset="0"/>
              </a:rPr>
              <a:t>laws (slide 2 of 3)</a:t>
            </a:r>
            <a:endParaRPr lang="en-GB" sz="2400" dirty="0">
              <a:solidFill>
                <a:srgbClr val="412878"/>
              </a:solidFill>
              <a:latin typeface="AQA Chevin Pro Light" pitchFamily="34" charset="0"/>
            </a:endParaRPr>
          </a:p>
        </p:txBody>
      </p:sp>
      <p:graphicFrame>
        <p:nvGraphicFramePr>
          <p:cNvPr id="10" name="Diagram 9"/>
          <p:cNvGraphicFramePr/>
          <p:nvPr/>
        </p:nvGraphicFramePr>
        <p:xfrm>
          <a:off x="6570836" y="7165007"/>
          <a:ext cx="1381046" cy="396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ight Arrow 10">
            <a:hlinkClick r:id="" action="ppaction://hlinkshowjump?jump=previousslide"/>
          </p:cNvPr>
          <p:cNvSpPr/>
          <p:nvPr/>
        </p:nvSpPr>
        <p:spPr>
          <a:xfrm>
            <a:off x="8299450" y="6931025"/>
            <a:ext cx="1358900" cy="630238"/>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aphicFrame>
        <p:nvGraphicFramePr>
          <p:cNvPr id="6" name="Diagram 5"/>
          <p:cNvGraphicFramePr/>
          <p:nvPr>
            <p:extLst>
              <p:ext uri="{D42A27DB-BD31-4B8C-83A1-F6EECF244321}">
                <p14:modId xmlns:p14="http://schemas.microsoft.com/office/powerpoint/2010/main" val="2994573833"/>
              </p:ext>
            </p:extLst>
          </p:nvPr>
        </p:nvGraphicFramePr>
        <p:xfrm>
          <a:off x="8312289" y="6413933"/>
          <a:ext cx="1857388" cy="80467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Right Arrow 6">
            <a:hlinkClick r:id="rId12" action="ppaction://hlinksldjump"/>
          </p:cNvPr>
          <p:cNvSpPr/>
          <p:nvPr/>
        </p:nvSpPr>
        <p:spPr>
          <a:xfrm>
            <a:off x="8271995" y="6331745"/>
            <a:ext cx="1901952" cy="914399"/>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1042988" rtl="0" fontAlgn="base">
              <a:spcBef>
                <a:spcPct val="0"/>
              </a:spcBef>
              <a:spcAft>
                <a:spcPct val="0"/>
              </a:spcAft>
              <a:defRPr sz="2100" kern="1200">
                <a:solidFill>
                  <a:schemeClr val="lt1"/>
                </a:solidFill>
                <a:latin typeface="+mn-lt"/>
                <a:ea typeface="+mn-ea"/>
                <a:cs typeface="+mn-cs"/>
              </a:defRPr>
            </a:lvl1pPr>
            <a:lvl2pPr marL="520700" indent="-63500" algn="l" defTabSz="1042988" rtl="0" fontAlgn="base">
              <a:spcBef>
                <a:spcPct val="0"/>
              </a:spcBef>
              <a:spcAft>
                <a:spcPct val="0"/>
              </a:spcAft>
              <a:defRPr sz="2100" kern="1200">
                <a:solidFill>
                  <a:schemeClr val="lt1"/>
                </a:solidFill>
                <a:latin typeface="+mn-lt"/>
                <a:ea typeface="+mn-ea"/>
                <a:cs typeface="+mn-cs"/>
              </a:defRPr>
            </a:lvl2pPr>
            <a:lvl3pPr marL="1042988" indent="-128588" algn="l" defTabSz="1042988" rtl="0" fontAlgn="base">
              <a:spcBef>
                <a:spcPct val="0"/>
              </a:spcBef>
              <a:spcAft>
                <a:spcPct val="0"/>
              </a:spcAft>
              <a:defRPr sz="2100" kern="1200">
                <a:solidFill>
                  <a:schemeClr val="lt1"/>
                </a:solidFill>
                <a:latin typeface="+mn-lt"/>
                <a:ea typeface="+mn-ea"/>
                <a:cs typeface="+mn-cs"/>
              </a:defRPr>
            </a:lvl3pPr>
            <a:lvl4pPr marL="1563688" indent="-192088" algn="l" defTabSz="1042988" rtl="0" fontAlgn="base">
              <a:spcBef>
                <a:spcPct val="0"/>
              </a:spcBef>
              <a:spcAft>
                <a:spcPct val="0"/>
              </a:spcAft>
              <a:defRPr sz="2100" kern="1200">
                <a:solidFill>
                  <a:schemeClr val="lt1"/>
                </a:solidFill>
                <a:latin typeface="+mn-lt"/>
                <a:ea typeface="+mn-ea"/>
                <a:cs typeface="+mn-cs"/>
              </a:defRPr>
            </a:lvl4pPr>
            <a:lvl5pPr marL="2085975" indent="-257175" algn="l" defTabSz="1042988" rtl="0" fontAlgn="base">
              <a:spcBef>
                <a:spcPct val="0"/>
              </a:spcBef>
              <a:spcAft>
                <a:spcPct val="0"/>
              </a:spcAft>
              <a:defRPr sz="2100" kern="1200">
                <a:solidFill>
                  <a:schemeClr val="lt1"/>
                </a:solidFill>
                <a:latin typeface="+mn-lt"/>
                <a:ea typeface="+mn-ea"/>
                <a:cs typeface="+mn-cs"/>
              </a:defRPr>
            </a:lvl5pPr>
            <a:lvl6pPr marL="2286000" algn="l" defTabSz="914400" rtl="0" eaLnBrk="1" latinLnBrk="0" hangingPunct="1">
              <a:defRPr sz="2100" kern="1200">
                <a:solidFill>
                  <a:schemeClr val="lt1"/>
                </a:solidFill>
                <a:latin typeface="+mn-lt"/>
                <a:ea typeface="+mn-ea"/>
                <a:cs typeface="+mn-cs"/>
              </a:defRPr>
            </a:lvl6pPr>
            <a:lvl7pPr marL="2743200" algn="l" defTabSz="914400" rtl="0" eaLnBrk="1" latinLnBrk="0" hangingPunct="1">
              <a:defRPr sz="2100" kern="1200">
                <a:solidFill>
                  <a:schemeClr val="lt1"/>
                </a:solidFill>
                <a:latin typeface="+mn-lt"/>
                <a:ea typeface="+mn-ea"/>
                <a:cs typeface="+mn-cs"/>
              </a:defRPr>
            </a:lvl7pPr>
            <a:lvl8pPr marL="3200400" algn="l" defTabSz="914400" rtl="0" eaLnBrk="1" latinLnBrk="0" hangingPunct="1">
              <a:defRPr sz="2100" kern="1200">
                <a:solidFill>
                  <a:schemeClr val="lt1"/>
                </a:solidFill>
                <a:latin typeface="+mn-lt"/>
                <a:ea typeface="+mn-ea"/>
                <a:cs typeface="+mn-cs"/>
              </a:defRPr>
            </a:lvl8pPr>
            <a:lvl9pPr marL="3657600" algn="l" defTabSz="914400" rtl="0" eaLnBrk="1" latinLnBrk="0" hangingPunct="1">
              <a:defRPr sz="2100" kern="1200">
                <a:solidFill>
                  <a:schemeClr val="lt1"/>
                </a:solidFill>
                <a:latin typeface="+mn-lt"/>
                <a:ea typeface="+mn-ea"/>
                <a:cs typeface="+mn-cs"/>
              </a:defRPr>
            </a:lvl9pPr>
          </a:lstStyle>
          <a:p>
            <a:pPr algn="ctr">
              <a:defRPr/>
            </a:pPr>
            <a:endParaRPr lang="en-GB"/>
          </a:p>
        </p:txBody>
      </p:sp>
      <p:sp>
        <p:nvSpPr>
          <p:cNvPr id="8" name="TextBox 7">
            <a:hlinkClick r:id="rId13" action="ppaction://hlinksldjump"/>
          </p:cNvPr>
          <p:cNvSpPr txBox="1"/>
          <p:nvPr/>
        </p:nvSpPr>
        <p:spPr>
          <a:xfrm>
            <a:off x="482092" y="7035895"/>
            <a:ext cx="2267712" cy="415498"/>
          </a:xfrm>
          <a:prstGeom prst="rect">
            <a:avLst/>
          </a:prstGeom>
          <a:noFill/>
        </p:spPr>
        <p:txBody>
          <a:bodyPr wrap="square" rtlCol="0">
            <a:spAutoFit/>
          </a:bodyPr>
          <a:lstStyle/>
          <a:p>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a:hlinkClick r:id="rId2" action="ppaction://hlinksldjump"/>
          </p:cNvPr>
          <p:cNvSpPr/>
          <p:nvPr/>
        </p:nvSpPr>
        <p:spPr>
          <a:xfrm>
            <a:off x="8132763" y="7164388"/>
            <a:ext cx="1535112" cy="396875"/>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 name="Rectangle 4"/>
          <p:cNvSpPr/>
          <p:nvPr/>
        </p:nvSpPr>
        <p:spPr>
          <a:xfrm>
            <a:off x="954088" y="1908175"/>
            <a:ext cx="1368425" cy="792163"/>
          </a:xfrm>
          <a:prstGeom prst="rect">
            <a:avLst/>
          </a:prstGeom>
          <a:solidFill>
            <a:srgbClr val="0070C0"/>
          </a:solidFill>
          <a:ln>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104299" bIns="52150"/>
          <a:lstStyle/>
          <a:p>
            <a:pPr>
              <a:defRPr/>
            </a:pPr>
            <a:endParaRPr lang="en-US" sz="900" dirty="0">
              <a:solidFill>
                <a:schemeClr val="bg1"/>
              </a:solidFill>
              <a:latin typeface="Arial" pitchFamily="34" charset="0"/>
            </a:endParaRPr>
          </a:p>
        </p:txBody>
      </p:sp>
      <p:sp>
        <p:nvSpPr>
          <p:cNvPr id="6" name="Rectangle 5"/>
          <p:cNvSpPr/>
          <p:nvPr/>
        </p:nvSpPr>
        <p:spPr>
          <a:xfrm>
            <a:off x="7794625" y="3775075"/>
            <a:ext cx="1368425" cy="790575"/>
          </a:xfrm>
          <a:prstGeom prst="rect">
            <a:avLst/>
          </a:prstGeom>
          <a:solidFill>
            <a:srgbClr val="FF9900"/>
          </a:solidFill>
          <a:ln>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104299" bIns="52150"/>
          <a:lstStyle/>
          <a:p>
            <a:pPr>
              <a:defRPr/>
            </a:pPr>
            <a:endParaRPr lang="en-US" sz="900" dirty="0">
              <a:solidFill>
                <a:schemeClr val="bg1"/>
              </a:solidFill>
              <a:latin typeface="Arial" pitchFamily="34" charset="0"/>
            </a:endParaRPr>
          </a:p>
        </p:txBody>
      </p:sp>
      <p:sp>
        <p:nvSpPr>
          <p:cNvPr id="7" name="Rectangle 6"/>
          <p:cNvSpPr/>
          <p:nvPr/>
        </p:nvSpPr>
        <p:spPr>
          <a:xfrm>
            <a:off x="4338638" y="3775075"/>
            <a:ext cx="1368425" cy="790575"/>
          </a:xfrm>
          <a:prstGeom prst="rect">
            <a:avLst/>
          </a:prstGeom>
          <a:solidFill>
            <a:srgbClr val="FF66CC"/>
          </a:solidFill>
          <a:ln>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104299" bIns="52150"/>
          <a:lstStyle/>
          <a:p>
            <a:pPr>
              <a:defRPr/>
            </a:pPr>
            <a:endParaRPr lang="en-US" sz="900" dirty="0">
              <a:solidFill>
                <a:schemeClr val="bg1"/>
              </a:solidFill>
              <a:latin typeface="Arial" pitchFamily="34" charset="0"/>
            </a:endParaRPr>
          </a:p>
        </p:txBody>
      </p:sp>
      <p:sp>
        <p:nvSpPr>
          <p:cNvPr id="8" name="Rectangle 7"/>
          <p:cNvSpPr/>
          <p:nvPr/>
        </p:nvSpPr>
        <p:spPr>
          <a:xfrm>
            <a:off x="7794625" y="1925638"/>
            <a:ext cx="1368425" cy="792162"/>
          </a:xfrm>
          <a:prstGeom prst="rect">
            <a:avLst/>
          </a:prstGeom>
          <a:solidFill>
            <a:srgbClr val="00B050"/>
          </a:solidFill>
          <a:ln>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104299" bIns="52150"/>
          <a:lstStyle/>
          <a:p>
            <a:pPr>
              <a:defRPr/>
            </a:pPr>
            <a:endParaRPr lang="en-US" sz="900" dirty="0">
              <a:solidFill>
                <a:schemeClr val="bg1"/>
              </a:solidFill>
              <a:latin typeface="Arial" pitchFamily="34" charset="0"/>
            </a:endParaRPr>
          </a:p>
        </p:txBody>
      </p:sp>
      <p:sp>
        <p:nvSpPr>
          <p:cNvPr id="9" name="Rectangle 8"/>
          <p:cNvSpPr/>
          <p:nvPr/>
        </p:nvSpPr>
        <p:spPr>
          <a:xfrm>
            <a:off x="4338638" y="1925638"/>
            <a:ext cx="1368425" cy="792162"/>
          </a:xfrm>
          <a:prstGeom prst="rect">
            <a:avLst/>
          </a:prstGeom>
          <a:solidFill>
            <a:srgbClr val="FF0000"/>
          </a:solidFill>
          <a:ln>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104299" bIns="52150"/>
          <a:lstStyle/>
          <a:p>
            <a:pPr>
              <a:defRPr/>
            </a:pPr>
            <a:endParaRPr lang="en-US" sz="900" dirty="0">
              <a:solidFill>
                <a:schemeClr val="bg1"/>
              </a:solidFill>
              <a:latin typeface="Arial" pitchFamily="34" charset="0"/>
            </a:endParaRPr>
          </a:p>
        </p:txBody>
      </p:sp>
      <p:sp>
        <p:nvSpPr>
          <p:cNvPr id="10" name="Rectangle 9"/>
          <p:cNvSpPr/>
          <p:nvPr/>
        </p:nvSpPr>
        <p:spPr>
          <a:xfrm>
            <a:off x="954088" y="3775075"/>
            <a:ext cx="1368425" cy="790575"/>
          </a:xfrm>
          <a:prstGeom prst="rect">
            <a:avLst/>
          </a:prstGeom>
          <a:solidFill>
            <a:srgbClr val="7030A0"/>
          </a:solidFill>
          <a:ln>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104299" bIns="52150"/>
          <a:lstStyle/>
          <a:p>
            <a:pPr>
              <a:defRPr/>
            </a:pPr>
            <a:endParaRPr lang="en-US" sz="900" dirty="0">
              <a:solidFill>
                <a:schemeClr val="bg1"/>
              </a:solidFill>
              <a:latin typeface="Arial" pitchFamily="34" charset="0"/>
            </a:endParaRPr>
          </a:p>
        </p:txBody>
      </p:sp>
      <p:sp>
        <p:nvSpPr>
          <p:cNvPr id="11" name="TextBox 20"/>
          <p:cNvSpPr txBox="1">
            <a:spLocks noChangeArrowheads="1"/>
          </p:cNvSpPr>
          <p:nvPr/>
        </p:nvSpPr>
        <p:spPr bwMode="auto">
          <a:xfrm>
            <a:off x="593724" y="539750"/>
            <a:ext cx="8306595" cy="1200329"/>
          </a:xfrm>
          <a:prstGeom prst="rect">
            <a:avLst/>
          </a:prstGeom>
          <a:noFill/>
          <a:ln w="9525">
            <a:noFill/>
            <a:miter lim="800000"/>
            <a:headEnd/>
            <a:tailEnd/>
          </a:ln>
        </p:spPr>
        <p:txBody>
          <a:bodyPr wrap="square">
            <a:spAutoFit/>
          </a:bodyPr>
          <a:lstStyle/>
          <a:p>
            <a:pPr eaLnBrk="1" hangingPunct="1"/>
            <a:r>
              <a:rPr lang="en-GB" sz="2400" dirty="0">
                <a:solidFill>
                  <a:srgbClr val="412878"/>
                </a:solidFill>
                <a:latin typeface="AQA Chevin Pro Light" pitchFamily="34" charset="0"/>
                <a:ea typeface="AQA Chevin Pro Light" pitchFamily="34" charset="0"/>
                <a:cs typeface="AQA Chevin Pro Light" pitchFamily="34" charset="0"/>
              </a:rPr>
              <a:t>AS and A-level Mathematics </a:t>
            </a:r>
            <a:r>
              <a:rPr lang="en-GB" sz="2400" dirty="0" err="1" smtClean="0">
                <a:solidFill>
                  <a:srgbClr val="412878"/>
                </a:solidFill>
                <a:latin typeface="AQA Chevin Pro Light" pitchFamily="34" charset="0"/>
                <a:ea typeface="AQA Chevin Pro Light" pitchFamily="34" charset="0"/>
                <a:cs typeface="AQA Chevin Pro Light" pitchFamily="34" charset="0"/>
              </a:rPr>
              <a:t>Mathematics</a:t>
            </a:r>
            <a:r>
              <a:rPr lang="en-GB" sz="2400" dirty="0" smtClean="0">
                <a:solidFill>
                  <a:srgbClr val="412878"/>
                </a:solidFill>
                <a:latin typeface="AQA Chevin Pro Light" pitchFamily="34" charset="0"/>
                <a:ea typeface="AQA Chevin Pro Light" pitchFamily="34" charset="0"/>
                <a:cs typeface="AQA Chevin Pro Light" pitchFamily="34" charset="0"/>
              </a:rPr>
              <a:t> two-year </a:t>
            </a:r>
            <a:r>
              <a:rPr lang="en-GB" sz="2400" dirty="0">
                <a:solidFill>
                  <a:srgbClr val="412878"/>
                </a:solidFill>
                <a:latin typeface="AQA Chevin Pro Light" pitchFamily="34" charset="0"/>
                <a:ea typeface="AQA Chevin Pro Light" pitchFamily="34" charset="0"/>
                <a:cs typeface="AQA Chevin Pro Light" pitchFamily="34" charset="0"/>
              </a:rPr>
              <a:t>route map</a:t>
            </a:r>
            <a:endParaRPr lang="en-US" sz="2400" dirty="0">
              <a:solidFill>
                <a:srgbClr val="412878"/>
              </a:solidFill>
              <a:latin typeface="AQA Chevin Pro Light" pitchFamily="34" charset="0"/>
              <a:ea typeface="AQA Chevin Pro Light" pitchFamily="34" charset="0"/>
              <a:cs typeface="AQA Chevin Pro Light" pitchFamily="34" charset="0"/>
            </a:endParaRPr>
          </a:p>
          <a:p>
            <a:r>
              <a:rPr lang="en-GB" sz="2400" dirty="0"/>
              <a:t/>
            </a:r>
            <a:br>
              <a:rPr lang="en-GB" sz="2400" dirty="0"/>
            </a:br>
            <a:endParaRPr lang="en-US" sz="2400" dirty="0"/>
          </a:p>
        </p:txBody>
      </p:sp>
      <p:sp>
        <p:nvSpPr>
          <p:cNvPr id="12" name="TextBox 14"/>
          <p:cNvSpPr txBox="1">
            <a:spLocks noChangeArrowheads="1"/>
          </p:cNvSpPr>
          <p:nvPr/>
        </p:nvSpPr>
        <p:spPr bwMode="auto">
          <a:xfrm>
            <a:off x="954088" y="2860675"/>
            <a:ext cx="1368425" cy="739775"/>
          </a:xfrm>
          <a:prstGeom prst="rect">
            <a:avLst/>
          </a:prstGeom>
          <a:noFill/>
          <a:ln w="9525">
            <a:noFill/>
            <a:miter lim="800000"/>
            <a:headEnd/>
            <a:tailEnd/>
          </a:ln>
        </p:spPr>
        <p:txBody>
          <a:bodyPr>
            <a:spAutoFit/>
          </a:bodyPr>
          <a:lstStyle/>
          <a:p>
            <a:r>
              <a:rPr lang="en-GB" dirty="0"/>
              <a:t>Algebra </a:t>
            </a:r>
            <a:r>
              <a:rPr lang="en-GB" dirty="0" smtClean="0"/>
              <a:t>and proof</a:t>
            </a:r>
            <a:endParaRPr lang="en-US" dirty="0"/>
          </a:p>
        </p:txBody>
      </p:sp>
      <p:sp>
        <p:nvSpPr>
          <p:cNvPr id="13" name="TextBox 15"/>
          <p:cNvSpPr txBox="1">
            <a:spLocks noChangeArrowheads="1"/>
          </p:cNvSpPr>
          <p:nvPr/>
        </p:nvSpPr>
        <p:spPr bwMode="auto">
          <a:xfrm>
            <a:off x="4338638" y="2905125"/>
            <a:ext cx="1800225" cy="415925"/>
          </a:xfrm>
          <a:prstGeom prst="rect">
            <a:avLst/>
          </a:prstGeom>
          <a:noFill/>
          <a:ln w="9525">
            <a:noFill/>
            <a:miter lim="800000"/>
            <a:headEnd/>
            <a:tailEnd/>
          </a:ln>
        </p:spPr>
        <p:txBody>
          <a:bodyPr>
            <a:spAutoFit/>
          </a:bodyPr>
          <a:lstStyle/>
          <a:p>
            <a:r>
              <a:rPr lang="en-GB"/>
              <a:t>Geometry</a:t>
            </a:r>
            <a:endParaRPr lang="en-US"/>
          </a:p>
        </p:txBody>
      </p:sp>
      <p:sp>
        <p:nvSpPr>
          <p:cNvPr id="14" name="TextBox 16"/>
          <p:cNvSpPr txBox="1">
            <a:spLocks noChangeArrowheads="1"/>
          </p:cNvSpPr>
          <p:nvPr/>
        </p:nvSpPr>
        <p:spPr bwMode="auto">
          <a:xfrm>
            <a:off x="7794625" y="2905125"/>
            <a:ext cx="1368425" cy="415925"/>
          </a:xfrm>
          <a:prstGeom prst="rect">
            <a:avLst/>
          </a:prstGeom>
          <a:noFill/>
          <a:ln w="9525">
            <a:noFill/>
            <a:miter lim="800000"/>
            <a:headEnd/>
            <a:tailEnd/>
          </a:ln>
        </p:spPr>
        <p:txBody>
          <a:bodyPr>
            <a:spAutoFit/>
          </a:bodyPr>
          <a:lstStyle/>
          <a:p>
            <a:r>
              <a:rPr lang="en-GB"/>
              <a:t>Calculus</a:t>
            </a:r>
            <a:endParaRPr lang="en-US"/>
          </a:p>
        </p:txBody>
      </p:sp>
      <p:sp>
        <p:nvSpPr>
          <p:cNvPr id="15" name="TextBox 17"/>
          <p:cNvSpPr txBox="1">
            <a:spLocks noChangeArrowheads="1"/>
          </p:cNvSpPr>
          <p:nvPr/>
        </p:nvSpPr>
        <p:spPr bwMode="auto">
          <a:xfrm>
            <a:off x="873125" y="6570663"/>
            <a:ext cx="1665288" cy="738187"/>
          </a:xfrm>
          <a:prstGeom prst="rect">
            <a:avLst/>
          </a:prstGeom>
          <a:noFill/>
          <a:ln w="9525">
            <a:noFill/>
            <a:miter lim="800000"/>
            <a:headEnd/>
            <a:tailEnd/>
          </a:ln>
        </p:spPr>
        <p:txBody>
          <a:bodyPr>
            <a:spAutoFit/>
          </a:bodyPr>
          <a:lstStyle/>
          <a:p>
            <a:r>
              <a:rPr lang="en-GB" dirty="0"/>
              <a:t>Numerical</a:t>
            </a:r>
          </a:p>
          <a:p>
            <a:r>
              <a:rPr lang="en-GB" dirty="0" smtClean="0"/>
              <a:t>methods</a:t>
            </a:r>
            <a:endParaRPr lang="en-US" dirty="0"/>
          </a:p>
        </p:txBody>
      </p:sp>
      <p:sp>
        <p:nvSpPr>
          <p:cNvPr id="16" name="TextBox 18"/>
          <p:cNvSpPr txBox="1">
            <a:spLocks noChangeArrowheads="1"/>
          </p:cNvSpPr>
          <p:nvPr/>
        </p:nvSpPr>
        <p:spPr bwMode="auto">
          <a:xfrm>
            <a:off x="4410075" y="6559550"/>
            <a:ext cx="1368425" cy="415925"/>
          </a:xfrm>
          <a:prstGeom prst="rect">
            <a:avLst/>
          </a:prstGeom>
          <a:noFill/>
          <a:ln w="9525">
            <a:noFill/>
            <a:miter lim="800000"/>
            <a:headEnd/>
            <a:tailEnd/>
          </a:ln>
        </p:spPr>
        <p:txBody>
          <a:bodyPr>
            <a:spAutoFit/>
          </a:bodyPr>
          <a:lstStyle/>
          <a:p>
            <a:r>
              <a:rPr lang="en-GB"/>
              <a:t>Statistics</a:t>
            </a:r>
            <a:endParaRPr lang="en-US"/>
          </a:p>
        </p:txBody>
      </p:sp>
      <p:sp>
        <p:nvSpPr>
          <p:cNvPr id="17" name="TextBox 21"/>
          <p:cNvSpPr txBox="1">
            <a:spLocks noChangeArrowheads="1"/>
          </p:cNvSpPr>
          <p:nvPr/>
        </p:nvSpPr>
        <p:spPr bwMode="auto">
          <a:xfrm>
            <a:off x="7794625" y="6570663"/>
            <a:ext cx="1552575" cy="415925"/>
          </a:xfrm>
          <a:prstGeom prst="rect">
            <a:avLst/>
          </a:prstGeom>
          <a:noFill/>
          <a:ln w="9525">
            <a:noFill/>
            <a:miter lim="800000"/>
            <a:headEnd/>
            <a:tailEnd/>
          </a:ln>
        </p:spPr>
        <p:txBody>
          <a:bodyPr>
            <a:spAutoFit/>
          </a:bodyPr>
          <a:lstStyle/>
          <a:p>
            <a:r>
              <a:rPr lang="en-GB"/>
              <a:t>Mechanics</a:t>
            </a:r>
            <a:endParaRPr lang="en-US"/>
          </a:p>
        </p:txBody>
      </p:sp>
      <p:sp>
        <p:nvSpPr>
          <p:cNvPr id="18" name="TextBox 25"/>
          <p:cNvSpPr txBox="1">
            <a:spLocks noChangeArrowheads="1"/>
          </p:cNvSpPr>
          <p:nvPr/>
        </p:nvSpPr>
        <p:spPr bwMode="auto">
          <a:xfrm>
            <a:off x="954088" y="4610100"/>
            <a:ext cx="1871662" cy="415925"/>
          </a:xfrm>
          <a:prstGeom prst="rect">
            <a:avLst/>
          </a:prstGeom>
          <a:noFill/>
          <a:ln w="9525">
            <a:noFill/>
            <a:miter lim="800000"/>
            <a:headEnd/>
            <a:tailEnd/>
          </a:ln>
        </p:spPr>
        <p:txBody>
          <a:bodyPr>
            <a:spAutoFit/>
          </a:bodyPr>
          <a:lstStyle/>
          <a:p>
            <a:r>
              <a:rPr lang="en-GB"/>
              <a:t>Trigonometry</a:t>
            </a:r>
            <a:endParaRPr lang="en-US"/>
          </a:p>
        </p:txBody>
      </p:sp>
      <p:sp>
        <p:nvSpPr>
          <p:cNvPr id="19" name="TextBox 26"/>
          <p:cNvSpPr txBox="1">
            <a:spLocks noChangeArrowheads="1"/>
          </p:cNvSpPr>
          <p:nvPr/>
        </p:nvSpPr>
        <p:spPr bwMode="auto">
          <a:xfrm>
            <a:off x="4338638" y="4654550"/>
            <a:ext cx="1959038" cy="738664"/>
          </a:xfrm>
          <a:prstGeom prst="rect">
            <a:avLst/>
          </a:prstGeom>
          <a:noFill/>
          <a:ln w="9525">
            <a:noFill/>
            <a:miter lim="800000"/>
            <a:headEnd/>
            <a:tailEnd/>
          </a:ln>
        </p:spPr>
        <p:txBody>
          <a:bodyPr wrap="square">
            <a:spAutoFit/>
          </a:bodyPr>
          <a:lstStyle/>
          <a:p>
            <a:r>
              <a:rPr lang="en-GB" dirty="0"/>
              <a:t>Exponentials </a:t>
            </a:r>
            <a:r>
              <a:rPr lang="en-GB" dirty="0" smtClean="0"/>
              <a:t>and logarithms</a:t>
            </a:r>
            <a:endParaRPr lang="en-US" dirty="0"/>
          </a:p>
        </p:txBody>
      </p:sp>
      <p:sp>
        <p:nvSpPr>
          <p:cNvPr id="20" name="TextBox 27"/>
          <p:cNvSpPr txBox="1">
            <a:spLocks noChangeArrowheads="1"/>
          </p:cNvSpPr>
          <p:nvPr/>
        </p:nvSpPr>
        <p:spPr bwMode="auto">
          <a:xfrm>
            <a:off x="7794625" y="4654550"/>
            <a:ext cx="1695450" cy="739775"/>
          </a:xfrm>
          <a:prstGeom prst="rect">
            <a:avLst/>
          </a:prstGeom>
          <a:noFill/>
          <a:ln w="9525">
            <a:noFill/>
            <a:miter lim="800000"/>
            <a:headEnd/>
            <a:tailEnd/>
          </a:ln>
        </p:spPr>
        <p:txBody>
          <a:bodyPr>
            <a:spAutoFit/>
          </a:bodyPr>
          <a:lstStyle/>
          <a:p>
            <a:r>
              <a:rPr lang="en-GB" dirty="0"/>
              <a:t>Sequences </a:t>
            </a:r>
            <a:r>
              <a:rPr lang="en-GB" dirty="0" smtClean="0"/>
              <a:t>and series</a:t>
            </a:r>
            <a:endParaRPr lang="en-US" dirty="0"/>
          </a:p>
        </p:txBody>
      </p:sp>
      <p:sp>
        <p:nvSpPr>
          <p:cNvPr id="21" name="Rectangle 20"/>
          <p:cNvSpPr/>
          <p:nvPr/>
        </p:nvSpPr>
        <p:spPr>
          <a:xfrm>
            <a:off x="954088" y="5761038"/>
            <a:ext cx="1368425" cy="792162"/>
          </a:xfrm>
          <a:prstGeom prst="rect">
            <a:avLst/>
          </a:prstGeom>
          <a:solidFill>
            <a:schemeClr val="bg1">
              <a:lumMod val="75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104299" bIns="52150"/>
          <a:lstStyle/>
          <a:p>
            <a:pPr>
              <a:defRPr/>
            </a:pPr>
            <a:endParaRPr lang="en-US" sz="900" dirty="0">
              <a:solidFill>
                <a:schemeClr val="bg1"/>
              </a:solidFill>
              <a:latin typeface="Arial" pitchFamily="34" charset="0"/>
            </a:endParaRPr>
          </a:p>
        </p:txBody>
      </p:sp>
      <p:sp>
        <p:nvSpPr>
          <p:cNvPr id="22" name="Rectangle 21"/>
          <p:cNvSpPr/>
          <p:nvPr/>
        </p:nvSpPr>
        <p:spPr>
          <a:xfrm>
            <a:off x="7794625" y="5778500"/>
            <a:ext cx="1368425" cy="792163"/>
          </a:xfrm>
          <a:prstGeom prst="rect">
            <a:avLst/>
          </a:prstGeom>
          <a:solidFill>
            <a:srgbClr val="FF7C80"/>
          </a:solidFill>
          <a:ln>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104299" bIns="52150"/>
          <a:lstStyle/>
          <a:p>
            <a:pPr>
              <a:defRPr/>
            </a:pPr>
            <a:endParaRPr lang="en-US" sz="900" dirty="0">
              <a:solidFill>
                <a:schemeClr val="bg1"/>
              </a:solidFill>
              <a:latin typeface="Arial" pitchFamily="34" charset="0"/>
            </a:endParaRPr>
          </a:p>
        </p:txBody>
      </p:sp>
      <p:sp>
        <p:nvSpPr>
          <p:cNvPr id="23" name="Rectangle 22"/>
          <p:cNvSpPr/>
          <p:nvPr/>
        </p:nvSpPr>
        <p:spPr>
          <a:xfrm>
            <a:off x="4338638" y="5778500"/>
            <a:ext cx="1368425" cy="792163"/>
          </a:xfrm>
          <a:prstGeom prst="rect">
            <a:avLst/>
          </a:prstGeom>
          <a:solidFill>
            <a:srgbClr val="993300"/>
          </a:solidFill>
          <a:ln>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104299" bIns="52150"/>
          <a:lstStyle/>
          <a:p>
            <a:pPr>
              <a:defRPr/>
            </a:pPr>
            <a:endParaRPr lang="en-US" sz="900" dirty="0">
              <a:solidFill>
                <a:schemeClr val="bg1"/>
              </a:solidFill>
              <a:latin typeface="Arial" pitchFamily="34" charset="0"/>
            </a:endParaRPr>
          </a:p>
        </p:txBody>
      </p:sp>
    </p:spTree>
    <p:extLst>
      <p:ext uri="{BB962C8B-B14F-4D97-AF65-F5344CB8AC3E}">
        <p14:creationId xmlns:p14="http://schemas.microsoft.com/office/powerpoint/2010/main" val="13485802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756203051"/>
              </p:ext>
            </p:extLst>
          </p:nvPr>
        </p:nvGraphicFramePr>
        <p:xfrm>
          <a:off x="446406" y="1286721"/>
          <a:ext cx="9792394" cy="3262010"/>
        </p:xfrm>
        <a:graphic>
          <a:graphicData uri="http://schemas.openxmlformats.org/drawingml/2006/table">
            <a:tbl>
              <a:tblPr firstRow="1" bandRow="1">
                <a:tableStyleId>{073A0DAA-6AF3-43AB-8588-CEC1D06C72B9}</a:tableStyleId>
              </a:tblPr>
              <a:tblGrid>
                <a:gridCol w="432000">
                  <a:extLst>
                    <a:ext uri="{9D8B030D-6E8A-4147-A177-3AD203B41FA5}">
                      <a16:colId xmlns:a16="http://schemas.microsoft.com/office/drawing/2014/main" val="20000"/>
                    </a:ext>
                  </a:extLst>
                </a:gridCol>
                <a:gridCol w="5399954">
                  <a:extLst>
                    <a:ext uri="{9D8B030D-6E8A-4147-A177-3AD203B41FA5}">
                      <a16:colId xmlns:a16="http://schemas.microsoft.com/office/drawing/2014/main" val="20001"/>
                    </a:ext>
                  </a:extLst>
                </a:gridCol>
                <a:gridCol w="3960440">
                  <a:extLst>
                    <a:ext uri="{9D8B030D-6E8A-4147-A177-3AD203B41FA5}">
                      <a16:colId xmlns:a16="http://schemas.microsoft.com/office/drawing/2014/main" val="20002"/>
                    </a:ext>
                  </a:extLst>
                </a:gridCol>
              </a:tblGrid>
              <a:tr h="490273">
                <a:tc>
                  <a:txBody>
                    <a:bodyPr/>
                    <a:lstStyle/>
                    <a:p>
                      <a:endParaRPr lang="en-GB" sz="1600" dirty="0">
                        <a:effectLst>
                          <a:outerShdw blurRad="38100" dist="38100" dir="2700000" algn="tl">
                            <a:srgbClr val="000000">
                              <a:alpha val="43137"/>
                            </a:srgbClr>
                          </a:outerShdw>
                        </a:effectLst>
                        <a:latin typeface="Arial" pitchFamily="34" charset="0"/>
                      </a:endParaRPr>
                    </a:p>
                  </a:txBody>
                  <a:tcPr marT="45689" marB="45689"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content</a:t>
                      </a:r>
                      <a:r>
                        <a:rPr lang="en-GB" sz="1600" dirty="0" smtClean="0">
                          <a:effectLst>
                            <a:outerShdw blurRad="38100" dist="38100" dir="2700000" algn="tl">
                              <a:srgbClr val="000000">
                                <a:alpha val="43137"/>
                              </a:srgbClr>
                            </a:outerShdw>
                          </a:effectLst>
                          <a:latin typeface="Arial" pitchFamily="34" charset="0"/>
                          <a:cs typeface="Arial" pitchFamily="34" charset="0"/>
                        </a:rPr>
                        <a:t>:</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689" marB="45689"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notes:</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689" marB="45689" anchor="ctr"/>
                </a:tc>
                <a:extLst>
                  <a:ext uri="{0D108BD9-81ED-4DB2-BD59-A6C34878D82A}">
                    <a16:rowId xmlns:a16="http://schemas.microsoft.com/office/drawing/2014/main" val="10000"/>
                  </a:ext>
                </a:extLst>
              </a:tr>
              <a:tr h="2771737">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R4</a:t>
                      </a:r>
                    </a:p>
                  </a:txBody>
                  <a:tcPr marT="45689" marB="45689" vert="vert">
                    <a:solidFill>
                      <a:srgbClr val="FF7C80"/>
                    </a:solidFill>
                  </a:tcPr>
                </a:tc>
                <a:tc>
                  <a:txBody>
                    <a:bodyPr/>
                    <a:lstStyle/>
                    <a:p>
                      <a:pPr marL="0" indent="0" algn="just">
                        <a:lnSpc>
                          <a:spcPct val="150000"/>
                        </a:lnSpc>
                        <a:buFont typeface="Wingdings" panose="05000000000000000000" pitchFamily="2" charset="2"/>
                        <a:buNone/>
                      </a:pPr>
                      <a:r>
                        <a:rPr lang="en-GB" sz="1400" b="1" kern="1200" dirty="0" smtClean="0">
                          <a:solidFill>
                            <a:schemeClr val="dk1"/>
                          </a:solidFill>
                          <a:effectLst/>
                          <a:latin typeface="Arial" panose="020B0604020202020204" pitchFamily="34" charset="0"/>
                          <a:ea typeface="+mn-ea"/>
                          <a:cs typeface="Arial" panose="020B0604020202020204" pitchFamily="34" charset="0"/>
                        </a:rPr>
                        <a:t>Understand and use Newton’s third law; equilibrium of forces on a particle and motion in a straight line (restricted to forces in two perpendicular directions or simple cases of forces given as 2-D vectors); application to problems involving smooth pulleys and connected particles</a:t>
                      </a:r>
                      <a:endParaRPr lang="en-GB" sz="1400" dirty="0">
                        <a:latin typeface="Arial" panose="020B0604020202020204" pitchFamily="34" charset="0"/>
                        <a:cs typeface="Arial" panose="020B0604020202020204" pitchFamily="34" charset="0"/>
                      </a:endParaRPr>
                    </a:p>
                  </a:txBody>
                  <a:tcPr marT="45718" marB="45718"/>
                </a:tc>
                <a:tc>
                  <a:txBody>
                    <a:bodyPr/>
                    <a:lstStyle/>
                    <a:p>
                      <a:pPr marL="0" indent="0" algn="just">
                        <a:lnSpc>
                          <a:spcPct val="150000"/>
                        </a:lnSpc>
                        <a:buFont typeface="Wingdings" panose="05000000000000000000" pitchFamily="2" charset="2"/>
                        <a:buNone/>
                      </a:pPr>
                      <a:r>
                        <a:rPr lang="en-GB" sz="1400" b="0" kern="1200" dirty="0" smtClean="0">
                          <a:solidFill>
                            <a:schemeClr val="dk1"/>
                          </a:solidFill>
                          <a:latin typeface="Arial" panose="020B0604020202020204" pitchFamily="34" charset="0"/>
                          <a:ea typeface="+mn-ea"/>
                          <a:cs typeface="Arial" panose="020B0604020202020204" pitchFamily="34" charset="0"/>
                        </a:rPr>
                        <a:t>Resolving</a:t>
                      </a:r>
                      <a:r>
                        <a:rPr lang="en-GB" sz="1400" b="0" kern="1200" baseline="0" dirty="0" smtClean="0">
                          <a:solidFill>
                            <a:schemeClr val="dk1"/>
                          </a:solidFill>
                          <a:latin typeface="Arial" panose="020B0604020202020204" pitchFamily="34" charset="0"/>
                          <a:ea typeface="+mn-ea"/>
                          <a:cs typeface="Arial" panose="020B0604020202020204" pitchFamily="34" charset="0"/>
                        </a:rPr>
                        <a:t> forces in two dimensions and the equilibrium of a particle under coplanar forces will be covered in </a:t>
                      </a:r>
                      <a:r>
                        <a:rPr lang="en-GB" sz="1400" dirty="0" smtClean="0">
                          <a:latin typeface="Arial" panose="020B0604020202020204" pitchFamily="34" charset="0"/>
                          <a:cs typeface="Arial" panose="020B0604020202020204" pitchFamily="34" charset="0"/>
                          <a:hlinkClick r:id="rId2" action="ppaction://hlinksldjump"/>
                        </a:rPr>
                        <a:t>year 13, Equilibrium and resolving</a:t>
                      </a:r>
                      <a:endParaRPr lang="en-US" sz="1400" dirty="0">
                        <a:latin typeface="Arial" panose="020B0604020202020204" pitchFamily="34" charset="0"/>
                        <a:cs typeface="Arial" panose="020B0604020202020204" pitchFamily="34" charset="0"/>
                      </a:endParaRPr>
                    </a:p>
                  </a:txBody>
                  <a:tcPr marT="45721" marB="45721"/>
                </a:tc>
                <a:extLst>
                  <a:ext uri="{0D108BD9-81ED-4DB2-BD59-A6C34878D82A}">
                    <a16:rowId xmlns:a16="http://schemas.microsoft.com/office/drawing/2014/main" val="10001"/>
                  </a:ext>
                </a:extLst>
              </a:tr>
            </a:tbl>
          </a:graphicData>
        </a:graphic>
      </p:graphicFrame>
      <p:sp>
        <p:nvSpPr>
          <p:cNvPr id="49154" name="TextBox 3"/>
          <p:cNvSpPr txBox="1">
            <a:spLocks noChangeArrowheads="1"/>
          </p:cNvSpPr>
          <p:nvPr/>
        </p:nvSpPr>
        <p:spPr bwMode="auto">
          <a:xfrm>
            <a:off x="446088" y="608013"/>
            <a:ext cx="5476875" cy="461665"/>
          </a:xfrm>
          <a:prstGeom prst="rect">
            <a:avLst/>
          </a:prstGeom>
          <a:noFill/>
          <a:ln w="9525">
            <a:noFill/>
            <a:miter lim="800000"/>
            <a:headEnd/>
            <a:tailEnd/>
          </a:ln>
        </p:spPr>
        <p:txBody>
          <a:bodyPr>
            <a:spAutoFit/>
          </a:bodyPr>
          <a:lstStyle/>
          <a:p>
            <a:r>
              <a:rPr lang="en-GB" sz="2400" dirty="0" smtClean="0">
                <a:solidFill>
                  <a:srgbClr val="412878"/>
                </a:solidFill>
                <a:latin typeface="AQA Chevin Pro Light" pitchFamily="34" charset="0"/>
              </a:rPr>
              <a:t>Forces and Newton’s laws (slide 3 of 3)</a:t>
            </a:r>
            <a:endParaRPr lang="en-GB" sz="2400" dirty="0">
              <a:solidFill>
                <a:srgbClr val="412878"/>
              </a:solidFill>
              <a:latin typeface="AQA Chevin Pro Light" pitchFamily="34" charset="0"/>
            </a:endParaRPr>
          </a:p>
        </p:txBody>
      </p:sp>
      <p:graphicFrame>
        <p:nvGraphicFramePr>
          <p:cNvPr id="10" name="Diagram 9"/>
          <p:cNvGraphicFramePr/>
          <p:nvPr/>
        </p:nvGraphicFramePr>
        <p:xfrm>
          <a:off x="6570836" y="7165007"/>
          <a:ext cx="1381046" cy="396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ight Arrow 10">
            <a:hlinkClick r:id="" action="ppaction://hlinkshowjump?jump=previousslide"/>
          </p:cNvPr>
          <p:cNvSpPr/>
          <p:nvPr/>
        </p:nvSpPr>
        <p:spPr>
          <a:xfrm>
            <a:off x="8299450" y="6931025"/>
            <a:ext cx="1358900" cy="630238"/>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6" name="TextBox 5">
            <a:hlinkClick r:id="rId8" action="ppaction://hlinksldjump"/>
          </p:cNvPr>
          <p:cNvSpPr txBox="1"/>
          <p:nvPr/>
        </p:nvSpPr>
        <p:spPr>
          <a:xfrm>
            <a:off x="482092" y="7035895"/>
            <a:ext cx="2267712" cy="415498"/>
          </a:xfrm>
          <a:prstGeom prst="rect">
            <a:avLst/>
          </a:prstGeom>
          <a:noFill/>
        </p:spPr>
        <p:txBody>
          <a:bodyPr wrap="square" rtlCol="0">
            <a:spAutoFit/>
          </a:bodyPr>
          <a:lstStyle/>
          <a:p>
            <a:endParaRPr lang="en-GB"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467442969"/>
              </p:ext>
            </p:extLst>
          </p:nvPr>
        </p:nvGraphicFramePr>
        <p:xfrm>
          <a:off x="488949" y="1332359"/>
          <a:ext cx="9826303" cy="3164080"/>
        </p:xfrm>
        <a:graphic>
          <a:graphicData uri="http://schemas.openxmlformats.org/drawingml/2006/table">
            <a:tbl>
              <a:tblPr firstRow="1" bandRow="1">
                <a:tableStyleId>{073A0DAA-6AF3-43AB-8588-CEC1D06C72B9}</a:tableStyleId>
              </a:tblPr>
              <a:tblGrid>
                <a:gridCol w="432000">
                  <a:extLst>
                    <a:ext uri="{9D8B030D-6E8A-4147-A177-3AD203B41FA5}">
                      <a16:colId xmlns:a16="http://schemas.microsoft.com/office/drawing/2014/main" val="20000"/>
                    </a:ext>
                  </a:extLst>
                </a:gridCol>
                <a:gridCol w="5289847">
                  <a:extLst>
                    <a:ext uri="{9D8B030D-6E8A-4147-A177-3AD203B41FA5}">
                      <a16:colId xmlns:a16="http://schemas.microsoft.com/office/drawing/2014/main" val="20001"/>
                    </a:ext>
                  </a:extLst>
                </a:gridCol>
                <a:gridCol w="4104456">
                  <a:extLst>
                    <a:ext uri="{9D8B030D-6E8A-4147-A177-3AD203B41FA5}">
                      <a16:colId xmlns:a16="http://schemas.microsoft.com/office/drawing/2014/main" val="20002"/>
                    </a:ext>
                  </a:extLst>
                </a:gridCol>
              </a:tblGrid>
              <a:tr h="420888">
                <a:tc>
                  <a:txBody>
                    <a:bodyPr/>
                    <a:lstStyle/>
                    <a:p>
                      <a:endParaRPr lang="en-GB" sz="1600" dirty="0">
                        <a:effectLst>
                          <a:outerShdw blurRad="38100" dist="38100" dir="2700000" algn="tl">
                            <a:srgbClr val="000000">
                              <a:alpha val="43137"/>
                            </a:srgbClr>
                          </a:outerShdw>
                        </a:effectLst>
                        <a:latin typeface="Arial" pitchFamily="34" charset="0"/>
                      </a:endParaRPr>
                    </a:p>
                  </a:txBody>
                  <a:tcPr marT="45735" marB="45735"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content</a:t>
                      </a:r>
                      <a:r>
                        <a:rPr lang="en-GB" sz="1600" dirty="0" smtClean="0">
                          <a:effectLst>
                            <a:outerShdw blurRad="38100" dist="38100" dir="2700000" algn="tl">
                              <a:srgbClr val="000000">
                                <a:alpha val="43137"/>
                              </a:srgbClr>
                            </a:outerShdw>
                          </a:effectLst>
                          <a:latin typeface="Arial" pitchFamily="34" charset="0"/>
                          <a:cs typeface="Arial" pitchFamily="34" charset="0"/>
                        </a:rPr>
                        <a:t>:</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735" marB="45735"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notes</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735" marB="45735" anchor="ctr"/>
                </a:tc>
                <a:extLst>
                  <a:ext uri="{0D108BD9-81ED-4DB2-BD59-A6C34878D82A}">
                    <a16:rowId xmlns:a16="http://schemas.microsoft.com/office/drawing/2014/main" val="10000"/>
                  </a:ext>
                </a:extLst>
              </a:tr>
              <a:tr h="868658">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N2</a:t>
                      </a:r>
                    </a:p>
                  </a:txBody>
                  <a:tcPr marT="45725" marB="45725" vert="vert">
                    <a:solidFill>
                      <a:srgbClr val="993300"/>
                    </a:solidFill>
                  </a:tcPr>
                </a:tc>
                <a:tc>
                  <a:txBody>
                    <a:bodyPr/>
                    <a:lstStyle/>
                    <a:p>
                      <a:pPr marL="285750" indent="-285750" algn="just" eaLnBrk="0" hangingPunct="0">
                        <a:lnSpc>
                          <a:spcPct val="150000"/>
                        </a:lnSpc>
                        <a:buFont typeface="Arial" pitchFamily="34" charset="0"/>
                        <a:buChar char="•"/>
                      </a:pPr>
                      <a:r>
                        <a:rPr lang="en-GB" sz="1400" kern="1200" dirty="0" smtClean="0">
                          <a:solidFill>
                            <a:schemeClr val="dk1"/>
                          </a:solidFill>
                          <a:effectLst/>
                          <a:latin typeface="Arial" panose="020B0604020202020204" pitchFamily="34" charset="0"/>
                          <a:ea typeface="+mn-ea"/>
                          <a:cs typeface="Arial" panose="020B0604020202020204" pitchFamily="34" charset="0"/>
                        </a:rPr>
                        <a:t>Understand and use the Normal distribution as a model; find probabilities using the Normal distribution</a:t>
                      </a:r>
                    </a:p>
                    <a:p>
                      <a:pPr marL="285750" indent="-285750" algn="just" eaLnBrk="0" hangingPunct="0">
                        <a:lnSpc>
                          <a:spcPct val="150000"/>
                        </a:lnSpc>
                        <a:buFont typeface="Arial" pitchFamily="34" charset="0"/>
                        <a:buChar char="•"/>
                      </a:pPr>
                      <a:endParaRPr lang="en-GB" sz="1400" kern="1200" dirty="0" smtClean="0">
                        <a:solidFill>
                          <a:schemeClr val="dk1"/>
                        </a:solidFill>
                        <a:effectLst/>
                        <a:latin typeface="Arial" panose="020B0604020202020204" pitchFamily="34" charset="0"/>
                        <a:ea typeface="+mn-ea"/>
                        <a:cs typeface="Arial" panose="020B0604020202020204" pitchFamily="34" charset="0"/>
                      </a:endParaRPr>
                    </a:p>
                    <a:p>
                      <a:pPr marL="285750" indent="-285750" algn="just">
                        <a:lnSpc>
                          <a:spcPct val="150000"/>
                        </a:lnSpc>
                        <a:buFont typeface="Arial" pitchFamily="34" charset="0"/>
                        <a:buChar char="•"/>
                      </a:pPr>
                      <a:r>
                        <a:rPr lang="en-GB" sz="1400" kern="1200" dirty="0" smtClean="0">
                          <a:solidFill>
                            <a:schemeClr val="dk1"/>
                          </a:solidFill>
                          <a:effectLst/>
                          <a:latin typeface="Arial" panose="020B0604020202020204" pitchFamily="34" charset="0"/>
                          <a:ea typeface="+mn-ea"/>
                          <a:cs typeface="Arial" panose="020B0604020202020204" pitchFamily="34" charset="0"/>
                        </a:rPr>
                        <a:t>Link to histograms, mean, standard deviation, points of inflection and the binomial distribution</a:t>
                      </a:r>
                      <a:endParaRPr lang="en-GB" sz="1400" kern="1200" dirty="0">
                        <a:solidFill>
                          <a:schemeClr val="dk1"/>
                        </a:solidFill>
                        <a:effectLst/>
                        <a:latin typeface="Arial" panose="020B0604020202020204" pitchFamily="34" charset="0"/>
                        <a:ea typeface="+mn-ea"/>
                        <a:cs typeface="Arial" panose="020B0604020202020204" pitchFamily="34" charset="0"/>
                      </a:endParaRPr>
                    </a:p>
                  </a:txBody>
                  <a:tcPr marT="45718" marB="45718"/>
                </a:tc>
                <a:tc>
                  <a:txBody>
                    <a:bodyPr/>
                    <a:lstStyle/>
                    <a:p>
                      <a:pPr marL="285750" marR="0" indent="-285750" algn="just" defTabSz="914400" rtl="0" eaLnBrk="1" fontAlgn="auto" latinLnBrk="0" hangingPunct="1">
                        <a:lnSpc>
                          <a:spcPct val="150000"/>
                        </a:lnSpc>
                        <a:spcBef>
                          <a:spcPts val="0"/>
                        </a:spcBef>
                        <a:spcAft>
                          <a:spcPts val="0"/>
                        </a:spcAft>
                        <a:buClrTx/>
                        <a:buSzTx/>
                        <a:buFont typeface="Arial" pitchFamily="34" charset="0"/>
                        <a:buChar char="•"/>
                        <a:tabLst/>
                        <a:defRPr/>
                      </a:pPr>
                      <a:r>
                        <a:rPr lang="en-GB" sz="1400" b="0" kern="1200" baseline="0" dirty="0" smtClean="0">
                          <a:solidFill>
                            <a:schemeClr val="dk1"/>
                          </a:solidFill>
                          <a:latin typeface="Arial" panose="020B0604020202020204" pitchFamily="34" charset="0"/>
                          <a:ea typeface="+mn-ea"/>
                          <a:cs typeface="Arial" panose="020B0604020202020204" pitchFamily="34" charset="0"/>
                          <a:hlinkClick r:id="rId2" action="ppaction://hlinksldjump"/>
                        </a:rPr>
                        <a:t>See slide 5</a:t>
                      </a:r>
                      <a:endParaRPr lang="en-GB" sz="1400" b="0" kern="1200" dirty="0" smtClean="0">
                        <a:solidFill>
                          <a:schemeClr val="dk1"/>
                        </a:solidFill>
                        <a:latin typeface="Arial" panose="020B0604020202020204" pitchFamily="34" charset="0"/>
                        <a:ea typeface="+mn-ea"/>
                        <a:cs typeface="Arial" panose="020B0604020202020204" pitchFamily="34" charset="0"/>
                      </a:endParaRPr>
                    </a:p>
                    <a:p>
                      <a:pPr marL="285750" marR="0" indent="-285750" algn="l" defTabSz="914400" rtl="0" eaLnBrk="1" fontAlgn="auto" latinLnBrk="0" hangingPunct="1">
                        <a:lnSpc>
                          <a:spcPct val="150000"/>
                        </a:lnSpc>
                        <a:spcBef>
                          <a:spcPts val="0"/>
                        </a:spcBef>
                        <a:spcAft>
                          <a:spcPts val="0"/>
                        </a:spcAft>
                        <a:buClrTx/>
                        <a:buSzTx/>
                        <a:buFont typeface="Arial" pitchFamily="34" charset="0"/>
                        <a:buChar char="•"/>
                        <a:tabLst/>
                        <a:defRPr/>
                      </a:pPr>
                      <a:endParaRPr lang="en-GB" sz="1400" b="1" kern="1200" baseline="0" dirty="0" smtClean="0">
                        <a:solidFill>
                          <a:schemeClr val="dk1"/>
                        </a:solidFill>
                        <a:latin typeface="Arial" panose="020B0604020202020204" pitchFamily="34" charset="0"/>
                        <a:ea typeface="+mn-ea"/>
                        <a:cs typeface="Arial" panose="020B0604020202020204" pitchFamily="34" charset="0"/>
                      </a:endParaRPr>
                    </a:p>
                    <a:p>
                      <a:pPr marL="285750" marR="0" indent="-285750" algn="l" defTabSz="914400" rtl="0" eaLnBrk="1" fontAlgn="auto" latinLnBrk="0" hangingPunct="1">
                        <a:lnSpc>
                          <a:spcPct val="150000"/>
                        </a:lnSpc>
                        <a:spcBef>
                          <a:spcPts val="0"/>
                        </a:spcBef>
                        <a:spcAft>
                          <a:spcPts val="0"/>
                        </a:spcAft>
                        <a:buClrTx/>
                        <a:buSzTx/>
                        <a:buFont typeface="Arial" pitchFamily="34" charset="0"/>
                        <a:buChar char="•"/>
                        <a:tabLst/>
                        <a:defRPr/>
                      </a:pPr>
                      <a:r>
                        <a:rPr lang="en-GB" sz="1400" b="0" kern="1200" dirty="0" smtClean="0">
                          <a:solidFill>
                            <a:schemeClr val="dk1"/>
                          </a:solidFill>
                          <a:latin typeface="Arial" pitchFamily="34" charset="0"/>
                          <a:ea typeface="+mn-ea"/>
                          <a:cs typeface="Arial" pitchFamily="34" charset="0"/>
                        </a:rPr>
                        <a:t>Note</a:t>
                      </a:r>
                      <a:r>
                        <a:rPr lang="en-GB" sz="1400" b="0" kern="1200" baseline="0" dirty="0" smtClean="0">
                          <a:solidFill>
                            <a:schemeClr val="dk1"/>
                          </a:solidFill>
                          <a:latin typeface="Arial" pitchFamily="34" charset="0"/>
                          <a:ea typeface="+mn-ea"/>
                          <a:cs typeface="Arial" pitchFamily="34" charset="0"/>
                        </a:rPr>
                        <a:t> that N2 and N3 will be covered again in </a:t>
                      </a:r>
                      <a:r>
                        <a:rPr lang="en-GB" sz="1400" b="0" kern="1200" baseline="0" dirty="0" smtClean="0">
                          <a:solidFill>
                            <a:schemeClr val="dk1"/>
                          </a:solidFill>
                          <a:latin typeface="Arial" pitchFamily="34" charset="0"/>
                          <a:ea typeface="+mn-ea"/>
                          <a:cs typeface="Arial" pitchFamily="34" charset="0"/>
                          <a:hlinkClick r:id="rId3" action="ppaction://hlinksldjump"/>
                        </a:rPr>
                        <a:t>year 13, Statistical distributions</a:t>
                      </a:r>
                      <a:endParaRPr lang="en-GB" sz="1400" b="0" kern="1200" dirty="0" smtClean="0">
                        <a:solidFill>
                          <a:schemeClr val="dk1"/>
                        </a:solidFill>
                        <a:latin typeface="Arial" pitchFamily="34" charset="0"/>
                        <a:ea typeface="+mn-ea"/>
                        <a:cs typeface="Arial" pitchFamily="34" charset="0"/>
                      </a:endParaRPr>
                    </a:p>
                    <a:p>
                      <a:pPr marL="171450" marR="0" indent="-171450" algn="l" defTabSz="914400" rtl="0" eaLnBrk="1" fontAlgn="auto" latinLnBrk="0" hangingPunct="1">
                        <a:lnSpc>
                          <a:spcPct val="150000"/>
                        </a:lnSpc>
                        <a:spcBef>
                          <a:spcPts val="0"/>
                        </a:spcBef>
                        <a:spcAft>
                          <a:spcPts val="0"/>
                        </a:spcAft>
                        <a:buClrTx/>
                        <a:buSzTx/>
                        <a:buFont typeface="Arial" pitchFamily="34" charset="0"/>
                        <a:buChar char="•"/>
                        <a:tabLst/>
                        <a:defRPr/>
                      </a:pPr>
                      <a:endParaRPr lang="en-GB" sz="1100" b="1" kern="1200" dirty="0" smtClean="0">
                        <a:solidFill>
                          <a:schemeClr val="dk1"/>
                        </a:solidFill>
                        <a:latin typeface="Arial" pitchFamily="34" charset="0"/>
                        <a:ea typeface="+mn-ea"/>
                        <a:cs typeface="Arial" pitchFamily="34" charset="0"/>
                      </a:endParaRPr>
                    </a:p>
                  </a:txBody>
                  <a:tcPr marT="45721" marB="45721"/>
                </a:tc>
                <a:extLst>
                  <a:ext uri="{0D108BD9-81ED-4DB2-BD59-A6C34878D82A}">
                    <a16:rowId xmlns:a16="http://schemas.microsoft.com/office/drawing/2014/main" val="10001"/>
                  </a:ext>
                </a:extLst>
              </a:tr>
              <a:tr h="868658">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N3</a:t>
                      </a:r>
                    </a:p>
                  </a:txBody>
                  <a:tcPr marT="45725" marB="45725" vert="vert">
                    <a:solidFill>
                      <a:srgbClr val="993300"/>
                    </a:solidFill>
                  </a:tcPr>
                </a:tc>
                <a:tc>
                  <a:txBody>
                    <a:bodyPr/>
                    <a:lstStyle/>
                    <a:p>
                      <a:pPr marL="0" indent="0" algn="just" eaLnBrk="0" hangingPunct="0">
                        <a:lnSpc>
                          <a:spcPct val="150000"/>
                        </a:lnSpc>
                        <a:buFont typeface="Wingdings" panose="05000000000000000000" pitchFamily="2" charset="2"/>
                        <a:buNone/>
                      </a:pPr>
                      <a:r>
                        <a:rPr lang="en-GB" sz="1400" kern="1200" dirty="0" smtClean="0">
                          <a:solidFill>
                            <a:schemeClr val="dk1"/>
                          </a:solidFill>
                          <a:effectLst/>
                          <a:latin typeface="Arial" panose="020B0604020202020204" pitchFamily="34" charset="0"/>
                          <a:ea typeface="+mn-ea"/>
                          <a:cs typeface="Arial" panose="020B0604020202020204" pitchFamily="34" charset="0"/>
                        </a:rPr>
                        <a:t>Select an appropriate probability distribution for a context, with appropriate reasoning, including recognising when the binomial or Normal model may not be appropriate</a:t>
                      </a:r>
                      <a:endParaRPr lang="en-GB" sz="1400" dirty="0">
                        <a:latin typeface="Arial" panose="020B0604020202020204" pitchFamily="34" charset="0"/>
                        <a:cs typeface="Arial" panose="020B0604020202020204" pitchFamily="34" charset="0"/>
                      </a:endParaRPr>
                    </a:p>
                  </a:txBody>
                  <a:tcPr marT="45718" marB="45718"/>
                </a:tc>
                <a:tc>
                  <a:txBody>
                    <a:bodyPr/>
                    <a:lstStyle/>
                    <a:p>
                      <a:pPr marL="0" marR="0" indent="0" algn="just" defTabSz="914400" rtl="0" eaLnBrk="1" fontAlgn="auto" latinLnBrk="0" hangingPunct="1">
                        <a:lnSpc>
                          <a:spcPct val="150000"/>
                        </a:lnSpc>
                        <a:spcBef>
                          <a:spcPts val="0"/>
                        </a:spcBef>
                        <a:spcAft>
                          <a:spcPts val="0"/>
                        </a:spcAft>
                        <a:buClrTx/>
                        <a:buSzTx/>
                        <a:buFont typeface="Arial" pitchFamily="34" charset="0"/>
                        <a:buNone/>
                        <a:tabLst/>
                        <a:defRPr/>
                      </a:pPr>
                      <a:r>
                        <a:rPr lang="en-GB" sz="1400" b="0" kern="1200" baseline="0" dirty="0" smtClean="0">
                          <a:solidFill>
                            <a:schemeClr val="dk1"/>
                          </a:solidFill>
                          <a:latin typeface="Arial" panose="020B0604020202020204" pitchFamily="34" charset="0"/>
                          <a:ea typeface="+mn-ea"/>
                          <a:cs typeface="Arial" panose="020B0604020202020204" pitchFamily="34" charset="0"/>
                          <a:hlinkClick r:id="rId2" action="ppaction://hlinksldjump"/>
                        </a:rPr>
                        <a:t>See slide 5</a:t>
                      </a:r>
                      <a:endParaRPr lang="en-GB" sz="1400" b="0" kern="1200" dirty="0" smtClean="0">
                        <a:solidFill>
                          <a:schemeClr val="dk1"/>
                        </a:solidFill>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endParaRPr lang="en-GB" sz="1100" b="1" kern="1200" dirty="0" smtClean="0">
                        <a:solidFill>
                          <a:schemeClr val="dk1"/>
                        </a:solidFill>
                        <a:latin typeface="Arial" pitchFamily="34" charset="0"/>
                        <a:ea typeface="+mn-ea"/>
                        <a:cs typeface="Arial" pitchFamily="34" charset="0"/>
                      </a:endParaRPr>
                    </a:p>
                  </a:txBody>
                  <a:tcPr marT="45721" marB="45721"/>
                </a:tc>
                <a:extLst>
                  <a:ext uri="{0D108BD9-81ED-4DB2-BD59-A6C34878D82A}">
                    <a16:rowId xmlns:a16="http://schemas.microsoft.com/office/drawing/2014/main" val="10002"/>
                  </a:ext>
                </a:extLst>
              </a:tr>
            </a:tbl>
          </a:graphicData>
        </a:graphic>
      </p:graphicFrame>
      <p:sp>
        <p:nvSpPr>
          <p:cNvPr id="73730" name="TextBox 3"/>
          <p:cNvSpPr txBox="1">
            <a:spLocks noChangeArrowheads="1"/>
          </p:cNvSpPr>
          <p:nvPr/>
        </p:nvSpPr>
        <p:spPr bwMode="auto">
          <a:xfrm>
            <a:off x="488950" y="615950"/>
            <a:ext cx="7200900" cy="461665"/>
          </a:xfrm>
          <a:prstGeom prst="rect">
            <a:avLst/>
          </a:prstGeom>
          <a:noFill/>
          <a:ln w="9525">
            <a:noFill/>
            <a:miter lim="800000"/>
            <a:headEnd/>
            <a:tailEnd/>
          </a:ln>
        </p:spPr>
        <p:txBody>
          <a:bodyPr>
            <a:spAutoFit/>
          </a:bodyPr>
          <a:lstStyle/>
          <a:p>
            <a:r>
              <a:rPr lang="en-GB" sz="2400" dirty="0">
                <a:solidFill>
                  <a:srgbClr val="412878"/>
                </a:solidFill>
                <a:latin typeface="AQA Chevin Pro Light" pitchFamily="34" charset="0"/>
              </a:rPr>
              <a:t>Statistical </a:t>
            </a:r>
            <a:r>
              <a:rPr lang="en-GB" sz="2400" dirty="0" smtClean="0">
                <a:solidFill>
                  <a:srgbClr val="412878"/>
                </a:solidFill>
                <a:latin typeface="AQA Chevin Pro Light" pitchFamily="34" charset="0"/>
              </a:rPr>
              <a:t>distributions</a:t>
            </a:r>
            <a:endParaRPr lang="en-GB" sz="2400" dirty="0">
              <a:solidFill>
                <a:srgbClr val="412878"/>
              </a:solidFill>
              <a:latin typeface="AQA Chevin Pro Light" pitchFamily="34" charset="0"/>
            </a:endParaRPr>
          </a:p>
        </p:txBody>
      </p:sp>
      <p:sp>
        <p:nvSpPr>
          <p:cNvPr id="10" name="Chevron 4"/>
          <p:cNvSpPr/>
          <p:nvPr/>
        </p:nvSpPr>
        <p:spPr>
          <a:xfrm>
            <a:off x="7374362" y="108223"/>
            <a:ext cx="1114433" cy="742955"/>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lIns="64008" tIns="21336" rIns="21336" bIns="21336" spcCol="1270" anchor="ctr"/>
          <a:lstStyle/>
          <a:p>
            <a:pPr algn="ctr" defTabSz="711200">
              <a:lnSpc>
                <a:spcPct val="90000"/>
              </a:lnSpc>
              <a:spcAft>
                <a:spcPct val="35000"/>
              </a:spcAft>
              <a:defRPr/>
            </a:pPr>
            <a:r>
              <a:rPr lang="en-GB" sz="1600" b="1" dirty="0"/>
              <a:t>Continued on next page </a:t>
            </a:r>
          </a:p>
        </p:txBody>
      </p:sp>
      <p:sp>
        <p:nvSpPr>
          <p:cNvPr id="5" name="TextBox 4">
            <a:hlinkClick r:id="rId4" action="ppaction://hlinksldjump"/>
          </p:cNvPr>
          <p:cNvSpPr txBox="1"/>
          <p:nvPr/>
        </p:nvSpPr>
        <p:spPr>
          <a:xfrm>
            <a:off x="482092" y="7035895"/>
            <a:ext cx="2267712" cy="415498"/>
          </a:xfrm>
          <a:prstGeom prst="rect">
            <a:avLst/>
          </a:prstGeom>
          <a:noFill/>
        </p:spPr>
        <p:txBody>
          <a:bodyPr wrap="square" rtlCol="0">
            <a:spAutoFit/>
          </a:bodyPr>
          <a:lstStyle/>
          <a:p>
            <a:endParaRPr lang="en-GB" dirty="0"/>
          </a:p>
        </p:txBody>
      </p:sp>
    </p:spTree>
    <p:extLst>
      <p:ext uri="{BB962C8B-B14F-4D97-AF65-F5344CB8AC3E}">
        <p14:creationId xmlns:p14="http://schemas.microsoft.com/office/powerpoint/2010/main" val="15613557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Box 3"/>
          <p:cNvSpPr txBox="1">
            <a:spLocks noChangeArrowheads="1"/>
          </p:cNvSpPr>
          <p:nvPr/>
        </p:nvSpPr>
        <p:spPr bwMode="auto">
          <a:xfrm>
            <a:off x="488950" y="615950"/>
            <a:ext cx="7200900" cy="461665"/>
          </a:xfrm>
          <a:prstGeom prst="rect">
            <a:avLst/>
          </a:prstGeom>
          <a:noFill/>
          <a:ln w="9525">
            <a:noFill/>
            <a:miter lim="800000"/>
            <a:headEnd/>
            <a:tailEnd/>
          </a:ln>
        </p:spPr>
        <p:txBody>
          <a:bodyPr>
            <a:spAutoFit/>
          </a:bodyPr>
          <a:lstStyle/>
          <a:p>
            <a:r>
              <a:rPr lang="en-GB" sz="2400" dirty="0" smtClean="0">
                <a:solidFill>
                  <a:srgbClr val="412878"/>
                </a:solidFill>
                <a:latin typeface="AQA Chevin Pro Light" pitchFamily="34" charset="0"/>
              </a:rPr>
              <a:t>Analysis of data using statistical </a:t>
            </a:r>
            <a:r>
              <a:rPr lang="en-GB" sz="2400" dirty="0">
                <a:solidFill>
                  <a:srgbClr val="412878"/>
                </a:solidFill>
                <a:latin typeface="AQA Chevin Pro Light" pitchFamily="34" charset="0"/>
              </a:rPr>
              <a:t>p</a:t>
            </a:r>
            <a:r>
              <a:rPr lang="en-GB" sz="2400" dirty="0" smtClean="0">
                <a:solidFill>
                  <a:srgbClr val="412878"/>
                </a:solidFill>
                <a:latin typeface="AQA Chevin Pro Light" pitchFamily="34" charset="0"/>
              </a:rPr>
              <a:t>ackages</a:t>
            </a:r>
            <a:endParaRPr lang="en-GB" sz="2400" dirty="0">
              <a:solidFill>
                <a:srgbClr val="412878"/>
              </a:solidFill>
              <a:latin typeface="AQA Chevin Pro Light" pitchFamily="34" charset="0"/>
            </a:endParaRPr>
          </a:p>
        </p:txBody>
      </p:sp>
      <p:sp>
        <p:nvSpPr>
          <p:cNvPr id="10" name="Chevron 4"/>
          <p:cNvSpPr/>
          <p:nvPr/>
        </p:nvSpPr>
        <p:spPr>
          <a:xfrm>
            <a:off x="7374362" y="108223"/>
            <a:ext cx="1114433" cy="742955"/>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lIns="64008" tIns="21336" rIns="21336" bIns="21336" spcCol="1270" anchor="ctr"/>
          <a:lstStyle/>
          <a:p>
            <a:pPr algn="ctr" defTabSz="711200">
              <a:lnSpc>
                <a:spcPct val="90000"/>
              </a:lnSpc>
              <a:spcAft>
                <a:spcPct val="35000"/>
              </a:spcAft>
              <a:defRPr/>
            </a:pPr>
            <a:r>
              <a:rPr lang="en-GB" sz="1600" b="1" dirty="0"/>
              <a:t>Continued on next page </a:t>
            </a:r>
          </a:p>
        </p:txBody>
      </p:sp>
      <p:sp>
        <p:nvSpPr>
          <p:cNvPr id="6" name="TextBox 5">
            <a:hlinkClick r:id="rId2" action="ppaction://hlinksldjump"/>
          </p:cNvPr>
          <p:cNvSpPr txBox="1"/>
          <p:nvPr/>
        </p:nvSpPr>
        <p:spPr>
          <a:xfrm>
            <a:off x="482092" y="7035895"/>
            <a:ext cx="2267712" cy="415498"/>
          </a:xfrm>
          <a:prstGeom prst="rect">
            <a:avLst/>
          </a:prstGeom>
          <a:noFill/>
        </p:spPr>
        <p:txBody>
          <a:bodyPr wrap="square" rtlCol="0">
            <a:spAutoFit/>
          </a:bodyPr>
          <a:lstStyle/>
          <a:p>
            <a:endParaRPr lang="en-GB" dirty="0"/>
          </a:p>
        </p:txBody>
      </p:sp>
      <p:graphicFrame>
        <p:nvGraphicFramePr>
          <p:cNvPr id="2" name="Table 1"/>
          <p:cNvGraphicFramePr>
            <a:graphicFrameLocks noGrp="1"/>
          </p:cNvGraphicFramePr>
          <p:nvPr>
            <p:extLst>
              <p:ext uri="{D42A27DB-BD31-4B8C-83A1-F6EECF244321}">
                <p14:modId xmlns:p14="http://schemas.microsoft.com/office/powerpoint/2010/main" val="4216706143"/>
              </p:ext>
            </p:extLst>
          </p:nvPr>
        </p:nvGraphicFramePr>
        <p:xfrm>
          <a:off x="535043" y="1293463"/>
          <a:ext cx="9826303" cy="1289546"/>
        </p:xfrm>
        <a:graphic>
          <a:graphicData uri="http://schemas.openxmlformats.org/drawingml/2006/table">
            <a:tbl>
              <a:tblPr firstRow="1" bandRow="1">
                <a:tableStyleId>{073A0DAA-6AF3-43AB-8588-CEC1D06C72B9}</a:tableStyleId>
              </a:tblPr>
              <a:tblGrid>
                <a:gridCol w="432000">
                  <a:extLst>
                    <a:ext uri="{9D8B030D-6E8A-4147-A177-3AD203B41FA5}">
                      <a16:colId xmlns:a16="http://schemas.microsoft.com/office/drawing/2014/main" val="20000"/>
                    </a:ext>
                  </a:extLst>
                </a:gridCol>
                <a:gridCol w="5289847">
                  <a:extLst>
                    <a:ext uri="{9D8B030D-6E8A-4147-A177-3AD203B41FA5}">
                      <a16:colId xmlns:a16="http://schemas.microsoft.com/office/drawing/2014/main" val="20001"/>
                    </a:ext>
                  </a:extLst>
                </a:gridCol>
                <a:gridCol w="4104456">
                  <a:extLst>
                    <a:ext uri="{9D8B030D-6E8A-4147-A177-3AD203B41FA5}">
                      <a16:colId xmlns:a16="http://schemas.microsoft.com/office/drawing/2014/main" val="20002"/>
                    </a:ext>
                  </a:extLst>
                </a:gridCol>
              </a:tblGrid>
              <a:tr h="420888">
                <a:tc>
                  <a:txBody>
                    <a:bodyPr/>
                    <a:lstStyle/>
                    <a:p>
                      <a:endParaRPr lang="en-GB" sz="1600" dirty="0">
                        <a:effectLst>
                          <a:outerShdw blurRad="38100" dist="38100" dir="2700000" algn="tl">
                            <a:srgbClr val="000000">
                              <a:alpha val="43137"/>
                            </a:srgbClr>
                          </a:outerShdw>
                        </a:effectLst>
                        <a:latin typeface="Arial" pitchFamily="34" charset="0"/>
                      </a:endParaRPr>
                    </a:p>
                  </a:txBody>
                  <a:tcPr marT="45735" marB="45735"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content</a:t>
                      </a:r>
                      <a:r>
                        <a:rPr lang="en-GB" sz="1600" dirty="0" smtClean="0">
                          <a:effectLst>
                            <a:outerShdw blurRad="38100" dist="38100" dir="2700000" algn="tl">
                              <a:srgbClr val="000000">
                                <a:alpha val="43137"/>
                              </a:srgbClr>
                            </a:outerShdw>
                          </a:effectLst>
                          <a:latin typeface="Arial" pitchFamily="34" charset="0"/>
                          <a:cs typeface="Arial" pitchFamily="34" charset="0"/>
                        </a:rPr>
                        <a:t>:</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735" marB="45735"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notes</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735" marB="45735" anchor="ctr"/>
                </a:tc>
                <a:extLst>
                  <a:ext uri="{0D108BD9-81ED-4DB2-BD59-A6C34878D82A}">
                    <a16:rowId xmlns:a16="http://schemas.microsoft.com/office/drawing/2014/main" val="10000"/>
                  </a:ext>
                </a:extLst>
              </a:tr>
              <a:tr h="868658">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N2</a:t>
                      </a:r>
                    </a:p>
                  </a:txBody>
                  <a:tcPr marT="45725" marB="45725" vert="vert">
                    <a:solidFill>
                      <a:srgbClr val="993300"/>
                    </a:solidFill>
                  </a:tcPr>
                </a:tc>
                <a:tc>
                  <a:txBody>
                    <a:bodyPr/>
                    <a:lstStyle/>
                    <a:p>
                      <a:pPr marL="0" marR="0" indent="0" algn="just" defTabSz="914400" rtl="0" eaLnBrk="1" fontAlgn="auto" latinLnBrk="0" hangingPunct="1">
                        <a:lnSpc>
                          <a:spcPct val="150000"/>
                        </a:lnSpc>
                        <a:spcBef>
                          <a:spcPts val="0"/>
                        </a:spcBef>
                        <a:spcAft>
                          <a:spcPts val="0"/>
                        </a:spcAft>
                        <a:buClrTx/>
                        <a:buSzTx/>
                        <a:buFont typeface="Arial" pitchFamily="34" charset="0"/>
                        <a:buNone/>
                        <a:tabLst/>
                        <a:defRPr/>
                      </a:pPr>
                      <a:r>
                        <a:rPr lang="en-GB" sz="1400" b="0" kern="1200" baseline="0" dirty="0" smtClean="0">
                          <a:solidFill>
                            <a:schemeClr val="dk1"/>
                          </a:solidFill>
                          <a:latin typeface="Arial" panose="020B0604020202020204" pitchFamily="34" charset="0"/>
                          <a:ea typeface="+mn-ea"/>
                          <a:cs typeface="Arial" panose="020B0604020202020204" pitchFamily="34" charset="0"/>
                          <a:hlinkClick r:id="rId3" action="ppaction://hlinksldjump"/>
                        </a:rPr>
                        <a:t>See slide 5</a:t>
                      </a:r>
                      <a:endParaRPr lang="en-GB" sz="1400" b="0" kern="1200" dirty="0" smtClean="0">
                        <a:solidFill>
                          <a:schemeClr val="dk1"/>
                        </a:solidFill>
                        <a:latin typeface="Arial" panose="020B0604020202020204" pitchFamily="34" charset="0"/>
                        <a:ea typeface="+mn-ea"/>
                        <a:cs typeface="Arial" panose="020B0604020202020204" pitchFamily="34" charset="0"/>
                      </a:endParaRPr>
                    </a:p>
                  </a:txBody>
                  <a:tcPr marT="45718" marB="45718"/>
                </a:tc>
                <a:tc>
                  <a:txBody>
                    <a:bodyPr/>
                    <a:lstStyle/>
                    <a:p>
                      <a:pPr marL="0" marR="0" indent="0" algn="l" defTabSz="914400" rtl="0" eaLnBrk="1" fontAlgn="auto" latinLnBrk="0" hangingPunct="1">
                        <a:lnSpc>
                          <a:spcPct val="150000"/>
                        </a:lnSpc>
                        <a:spcBef>
                          <a:spcPts val="0"/>
                        </a:spcBef>
                        <a:spcAft>
                          <a:spcPts val="0"/>
                        </a:spcAft>
                        <a:buClrTx/>
                        <a:buSzTx/>
                        <a:buFont typeface="Arial" pitchFamily="34" charset="0"/>
                        <a:buNone/>
                        <a:tabLst/>
                        <a:defRPr/>
                      </a:pPr>
                      <a:endParaRPr lang="en-GB" sz="1100" b="1" kern="1200" dirty="0" smtClean="0">
                        <a:solidFill>
                          <a:schemeClr val="dk1"/>
                        </a:solidFill>
                        <a:latin typeface="Arial" pitchFamily="34" charset="0"/>
                        <a:ea typeface="+mn-ea"/>
                        <a:cs typeface="Arial" pitchFamily="34" charset="0"/>
                      </a:endParaRPr>
                    </a:p>
                  </a:txBody>
                  <a:tcPr marT="45721" marB="45721"/>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835842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a:hlinkClick r:id="rId2" action="ppaction://hlinksldjump"/>
          </p:cNvPr>
          <p:cNvSpPr/>
          <p:nvPr/>
        </p:nvSpPr>
        <p:spPr>
          <a:xfrm>
            <a:off x="518668" y="7042547"/>
            <a:ext cx="2267712" cy="395684"/>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1042988" rtl="0" fontAlgn="base">
              <a:spcBef>
                <a:spcPct val="0"/>
              </a:spcBef>
              <a:spcAft>
                <a:spcPct val="0"/>
              </a:spcAft>
              <a:defRPr sz="2100" kern="1200">
                <a:solidFill>
                  <a:schemeClr val="lt1"/>
                </a:solidFill>
                <a:latin typeface="+mn-lt"/>
                <a:ea typeface="+mn-ea"/>
                <a:cs typeface="+mn-cs"/>
              </a:defRPr>
            </a:lvl1pPr>
            <a:lvl2pPr marL="520700" indent="-63500" algn="l" defTabSz="1042988" rtl="0" fontAlgn="base">
              <a:spcBef>
                <a:spcPct val="0"/>
              </a:spcBef>
              <a:spcAft>
                <a:spcPct val="0"/>
              </a:spcAft>
              <a:defRPr sz="2100" kern="1200">
                <a:solidFill>
                  <a:schemeClr val="lt1"/>
                </a:solidFill>
                <a:latin typeface="+mn-lt"/>
                <a:ea typeface="+mn-ea"/>
                <a:cs typeface="+mn-cs"/>
              </a:defRPr>
            </a:lvl2pPr>
            <a:lvl3pPr marL="1042988" indent="-128588" algn="l" defTabSz="1042988" rtl="0" fontAlgn="base">
              <a:spcBef>
                <a:spcPct val="0"/>
              </a:spcBef>
              <a:spcAft>
                <a:spcPct val="0"/>
              </a:spcAft>
              <a:defRPr sz="2100" kern="1200">
                <a:solidFill>
                  <a:schemeClr val="lt1"/>
                </a:solidFill>
                <a:latin typeface="+mn-lt"/>
                <a:ea typeface="+mn-ea"/>
                <a:cs typeface="+mn-cs"/>
              </a:defRPr>
            </a:lvl3pPr>
            <a:lvl4pPr marL="1563688" indent="-192088" algn="l" defTabSz="1042988" rtl="0" fontAlgn="base">
              <a:spcBef>
                <a:spcPct val="0"/>
              </a:spcBef>
              <a:spcAft>
                <a:spcPct val="0"/>
              </a:spcAft>
              <a:defRPr sz="2100" kern="1200">
                <a:solidFill>
                  <a:schemeClr val="lt1"/>
                </a:solidFill>
                <a:latin typeface="+mn-lt"/>
                <a:ea typeface="+mn-ea"/>
                <a:cs typeface="+mn-cs"/>
              </a:defRPr>
            </a:lvl4pPr>
            <a:lvl5pPr marL="2085975" indent="-257175" algn="l" defTabSz="1042988" rtl="0" fontAlgn="base">
              <a:spcBef>
                <a:spcPct val="0"/>
              </a:spcBef>
              <a:spcAft>
                <a:spcPct val="0"/>
              </a:spcAft>
              <a:defRPr sz="2100" kern="1200">
                <a:solidFill>
                  <a:schemeClr val="lt1"/>
                </a:solidFill>
                <a:latin typeface="+mn-lt"/>
                <a:ea typeface="+mn-ea"/>
                <a:cs typeface="+mn-cs"/>
              </a:defRPr>
            </a:lvl5pPr>
            <a:lvl6pPr marL="2286000" algn="l" defTabSz="914400" rtl="0" eaLnBrk="1" latinLnBrk="0" hangingPunct="1">
              <a:defRPr sz="2100" kern="1200">
                <a:solidFill>
                  <a:schemeClr val="lt1"/>
                </a:solidFill>
                <a:latin typeface="+mn-lt"/>
                <a:ea typeface="+mn-ea"/>
                <a:cs typeface="+mn-cs"/>
              </a:defRPr>
            </a:lvl6pPr>
            <a:lvl7pPr marL="2743200" algn="l" defTabSz="914400" rtl="0" eaLnBrk="1" latinLnBrk="0" hangingPunct="1">
              <a:defRPr sz="2100" kern="1200">
                <a:solidFill>
                  <a:schemeClr val="lt1"/>
                </a:solidFill>
                <a:latin typeface="+mn-lt"/>
                <a:ea typeface="+mn-ea"/>
                <a:cs typeface="+mn-cs"/>
              </a:defRPr>
            </a:lvl7pPr>
            <a:lvl8pPr marL="3200400" algn="l" defTabSz="914400" rtl="0" eaLnBrk="1" latinLnBrk="0" hangingPunct="1">
              <a:defRPr sz="2100" kern="1200">
                <a:solidFill>
                  <a:schemeClr val="lt1"/>
                </a:solidFill>
                <a:latin typeface="+mn-lt"/>
                <a:ea typeface="+mn-ea"/>
                <a:cs typeface="+mn-cs"/>
              </a:defRPr>
            </a:lvl8pPr>
            <a:lvl9pPr marL="3657600" algn="l" defTabSz="914400" rtl="0" eaLnBrk="1" latinLnBrk="0" hangingPunct="1">
              <a:defRPr sz="2100" kern="1200">
                <a:solidFill>
                  <a:schemeClr val="lt1"/>
                </a:solidFill>
                <a:latin typeface="+mn-lt"/>
                <a:ea typeface="+mn-ea"/>
                <a:cs typeface="+mn-cs"/>
              </a:defRPr>
            </a:lvl9pPr>
          </a:lstStyle>
          <a:p>
            <a:pPr algn="ctr">
              <a:defRPr/>
            </a:pPr>
            <a:endParaRPr lang="en-GB"/>
          </a:p>
        </p:txBody>
      </p:sp>
      <p:sp>
        <p:nvSpPr>
          <p:cNvPr id="4" name="TextBox 2"/>
          <p:cNvSpPr txBox="1">
            <a:spLocks noChangeArrowheads="1"/>
          </p:cNvSpPr>
          <p:nvPr/>
        </p:nvSpPr>
        <p:spPr bwMode="auto">
          <a:xfrm>
            <a:off x="0" y="1828800"/>
            <a:ext cx="10693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100">
                <a:solidFill>
                  <a:schemeClr val="tx1"/>
                </a:solidFill>
                <a:latin typeface="Arial" charset="0"/>
              </a:defRPr>
            </a:lvl1pPr>
            <a:lvl2pPr marL="742950" indent="-285750" eaLnBrk="0" hangingPunct="0">
              <a:defRPr sz="2100">
                <a:solidFill>
                  <a:schemeClr val="tx1"/>
                </a:solidFill>
                <a:latin typeface="Arial" charset="0"/>
              </a:defRPr>
            </a:lvl2pPr>
            <a:lvl3pPr marL="1143000" indent="-228600" eaLnBrk="0" hangingPunct="0">
              <a:defRPr sz="2100">
                <a:solidFill>
                  <a:schemeClr val="tx1"/>
                </a:solidFill>
                <a:latin typeface="Arial" charset="0"/>
              </a:defRPr>
            </a:lvl3pPr>
            <a:lvl4pPr marL="1600200" indent="-228600" eaLnBrk="0" hangingPunct="0">
              <a:defRPr sz="2100">
                <a:solidFill>
                  <a:schemeClr val="tx1"/>
                </a:solidFill>
                <a:latin typeface="Arial" charset="0"/>
              </a:defRPr>
            </a:lvl4pPr>
            <a:lvl5pPr marL="2057400" indent="-228600" eaLnBrk="0" hangingPunct="0">
              <a:defRPr sz="2100">
                <a:solidFill>
                  <a:schemeClr val="tx1"/>
                </a:solidFill>
                <a:latin typeface="Arial" charset="0"/>
              </a:defRPr>
            </a:lvl5pPr>
            <a:lvl6pPr marL="2514600" indent="-228600" defTabSz="1042988" eaLnBrk="0" fontAlgn="base" hangingPunct="0">
              <a:spcBef>
                <a:spcPct val="0"/>
              </a:spcBef>
              <a:spcAft>
                <a:spcPct val="0"/>
              </a:spcAft>
              <a:defRPr sz="2100">
                <a:solidFill>
                  <a:schemeClr val="tx1"/>
                </a:solidFill>
                <a:latin typeface="Arial" charset="0"/>
              </a:defRPr>
            </a:lvl6pPr>
            <a:lvl7pPr marL="2971800" indent="-228600" defTabSz="1042988" eaLnBrk="0" fontAlgn="base" hangingPunct="0">
              <a:spcBef>
                <a:spcPct val="0"/>
              </a:spcBef>
              <a:spcAft>
                <a:spcPct val="0"/>
              </a:spcAft>
              <a:defRPr sz="2100">
                <a:solidFill>
                  <a:schemeClr val="tx1"/>
                </a:solidFill>
                <a:latin typeface="Arial" charset="0"/>
              </a:defRPr>
            </a:lvl7pPr>
            <a:lvl8pPr marL="3429000" indent="-228600" defTabSz="1042988" eaLnBrk="0" fontAlgn="base" hangingPunct="0">
              <a:spcBef>
                <a:spcPct val="0"/>
              </a:spcBef>
              <a:spcAft>
                <a:spcPct val="0"/>
              </a:spcAft>
              <a:defRPr sz="2100">
                <a:solidFill>
                  <a:schemeClr val="tx1"/>
                </a:solidFill>
                <a:latin typeface="Arial" charset="0"/>
              </a:defRPr>
            </a:lvl8pPr>
            <a:lvl9pPr marL="3886200" indent="-228600" defTabSz="1042988" eaLnBrk="0" fontAlgn="base" hangingPunct="0">
              <a:spcBef>
                <a:spcPct val="0"/>
              </a:spcBef>
              <a:spcAft>
                <a:spcPct val="0"/>
              </a:spcAft>
              <a:defRPr sz="2100">
                <a:solidFill>
                  <a:schemeClr val="tx1"/>
                </a:solidFill>
                <a:latin typeface="Arial" charset="0"/>
              </a:defRPr>
            </a:lvl9pPr>
          </a:lstStyle>
          <a:p>
            <a:pPr algn="ctr" eaLnBrk="1" hangingPunct="1"/>
            <a:r>
              <a:rPr lang="en-GB" sz="3200" dirty="0">
                <a:solidFill>
                  <a:srgbClr val="412878"/>
                </a:solidFill>
                <a:latin typeface="AQA Chevin Pro Light" pitchFamily="34" charset="0"/>
              </a:rPr>
              <a:t>Year </a:t>
            </a:r>
            <a:r>
              <a:rPr lang="en-GB" sz="3200" dirty="0" smtClean="0">
                <a:solidFill>
                  <a:srgbClr val="412878"/>
                </a:solidFill>
                <a:latin typeface="AQA Chevin Pro Light" pitchFamily="34" charset="0"/>
              </a:rPr>
              <a:t>2</a:t>
            </a:r>
            <a:endParaRPr lang="en-GB" sz="3200" dirty="0">
              <a:solidFill>
                <a:srgbClr val="412878"/>
              </a:solidFill>
              <a:latin typeface="AQA Chevin Pro Light" pitchFamily="34" charset="0"/>
            </a:endParaRPr>
          </a:p>
          <a:p>
            <a:pPr algn="ctr" eaLnBrk="1" hangingPunct="1"/>
            <a:endParaRPr lang="en-GB" sz="3200" dirty="0">
              <a:solidFill>
                <a:srgbClr val="412878"/>
              </a:solidFill>
              <a:latin typeface="AQA Chevin Pro Light" pitchFamily="34" charset="0"/>
            </a:endParaRPr>
          </a:p>
          <a:p>
            <a:pPr algn="ctr" eaLnBrk="1" hangingPunct="1"/>
            <a:r>
              <a:rPr lang="en-GB" sz="3200" dirty="0" smtClean="0">
                <a:solidFill>
                  <a:srgbClr val="412878"/>
                </a:solidFill>
                <a:latin typeface="AQA Chevin Pro Light" pitchFamily="34" charset="0"/>
              </a:rPr>
              <a:t>A-level </a:t>
            </a:r>
            <a:r>
              <a:rPr lang="en-GB" sz="3200" dirty="0">
                <a:solidFill>
                  <a:srgbClr val="412878"/>
                </a:solidFill>
                <a:latin typeface="AQA Chevin Pro Light" pitchFamily="34" charset="0"/>
              </a:rPr>
              <a:t>Mathematics</a:t>
            </a:r>
            <a:endParaRPr lang="en-US" sz="3200" dirty="0">
              <a:solidFill>
                <a:srgbClr val="000000"/>
              </a:solidFill>
            </a:endParaRPr>
          </a:p>
        </p:txBody>
      </p:sp>
    </p:spTree>
    <p:extLst>
      <p:ext uri="{BB962C8B-B14F-4D97-AF65-F5344CB8AC3E}">
        <p14:creationId xmlns:p14="http://schemas.microsoft.com/office/powerpoint/2010/main" val="24595330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1050204653"/>
                  </p:ext>
                </p:extLst>
              </p:nvPr>
            </p:nvGraphicFramePr>
            <p:xfrm>
              <a:off x="306388" y="1404367"/>
              <a:ext cx="10008864" cy="4795780"/>
            </p:xfrm>
            <a:graphic>
              <a:graphicData uri="http://schemas.openxmlformats.org/drawingml/2006/table">
                <a:tbl>
                  <a:tblPr firstRow="1" bandRow="1">
                    <a:tableStyleId>{073A0DAA-6AF3-43AB-8588-CEC1D06C72B9}</a:tableStyleId>
                  </a:tblPr>
                  <a:tblGrid>
                    <a:gridCol w="432000">
                      <a:extLst>
                        <a:ext uri="{9D8B030D-6E8A-4147-A177-3AD203B41FA5}">
                          <a16:colId xmlns:a16="http://schemas.microsoft.com/office/drawing/2014/main" val="20000"/>
                        </a:ext>
                      </a:extLst>
                    </a:gridCol>
                    <a:gridCol w="5544416">
                      <a:extLst>
                        <a:ext uri="{9D8B030D-6E8A-4147-A177-3AD203B41FA5}">
                          <a16:colId xmlns:a16="http://schemas.microsoft.com/office/drawing/2014/main" val="20001"/>
                        </a:ext>
                      </a:extLst>
                    </a:gridCol>
                    <a:gridCol w="4032448">
                      <a:extLst>
                        <a:ext uri="{9D8B030D-6E8A-4147-A177-3AD203B41FA5}">
                          <a16:colId xmlns:a16="http://schemas.microsoft.com/office/drawing/2014/main" val="20002"/>
                        </a:ext>
                      </a:extLst>
                    </a:gridCol>
                  </a:tblGrid>
                  <a:tr h="571029">
                    <a:tc>
                      <a:txBody>
                        <a:bodyPr/>
                        <a:lstStyle/>
                        <a:p>
                          <a:endParaRPr lang="en-GB" sz="1600" dirty="0">
                            <a:effectLst>
                              <a:outerShdw blurRad="38100" dist="38100" dir="2700000" algn="tl">
                                <a:srgbClr val="000000">
                                  <a:alpha val="43137"/>
                                </a:srgbClr>
                              </a:outerShdw>
                            </a:effectLst>
                            <a:latin typeface="+mj-lt"/>
                          </a:endParaRPr>
                        </a:p>
                      </a:txBody>
                      <a:tcPr marT="45726" marB="45726"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content</a:t>
                          </a:r>
                          <a:r>
                            <a:rPr lang="en-GB" sz="1600" dirty="0" smtClean="0">
                              <a:effectLst>
                                <a:outerShdw blurRad="38100" dist="38100" dir="2700000" algn="tl">
                                  <a:srgbClr val="000000">
                                    <a:alpha val="43137"/>
                                  </a:srgbClr>
                                </a:outerShdw>
                              </a:effectLst>
                              <a:latin typeface="Arial" pitchFamily="34" charset="0"/>
                              <a:cs typeface="Arial" pitchFamily="34" charset="0"/>
                            </a:rPr>
                            <a:t>:</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726" marB="45726"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notes:</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726" marB="45726" anchor="ctr"/>
                    </a:tc>
                    <a:extLst>
                      <a:ext uri="{0D108BD9-81ED-4DB2-BD59-A6C34878D82A}">
                        <a16:rowId xmlns:a16="http://schemas.microsoft.com/office/drawing/2014/main" val="10000"/>
                      </a:ext>
                    </a:extLst>
                  </a:tr>
                  <a:tr h="1555364">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D1</a:t>
                          </a:r>
                        </a:p>
                      </a:txBody>
                      <a:tcPr marT="45726" marB="45726" vert="vert">
                        <a:solidFill>
                          <a:schemeClr val="accent6"/>
                        </a:solidFill>
                      </a:tcPr>
                    </a:tc>
                    <a:tc>
                      <a:txBody>
                        <a:bodyPr/>
                        <a:lstStyle/>
                        <a:p>
                          <a:pPr marL="0" marR="0" indent="0" algn="just"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lang="en-GB" sz="1400" kern="1200" dirty="0" smtClean="0">
                              <a:solidFill>
                                <a:schemeClr val="dk1"/>
                              </a:solidFill>
                              <a:effectLst/>
                              <a:latin typeface="Arial" panose="020B0604020202020204" pitchFamily="34" charset="0"/>
                              <a:ea typeface="+mn-ea"/>
                              <a:cs typeface="Arial" panose="020B0604020202020204" pitchFamily="34" charset="0"/>
                            </a:rPr>
                            <a:t>Extend the binomial theorem to any rational</a:t>
                          </a:r>
                          <a14:m>
                            <m:oMath xmlns:m="http://schemas.openxmlformats.org/officeDocument/2006/math">
                              <m:r>
                                <a:rPr lang="en-GB" sz="1400" i="1" kern="1200" dirty="0" smtClean="0">
                                  <a:solidFill>
                                    <a:schemeClr val="dk1"/>
                                  </a:solidFill>
                                  <a:effectLst/>
                                  <a:latin typeface="Cambria Math"/>
                                  <a:ea typeface="+mn-ea"/>
                                  <a:cs typeface="Arial" panose="020B0604020202020204" pitchFamily="34" charset="0"/>
                                </a:rPr>
                                <m:t> </m:t>
                              </m:r>
                              <m:r>
                                <a:rPr lang="en-GB" sz="1400" i="1" kern="1200" dirty="0" smtClean="0">
                                  <a:solidFill>
                                    <a:schemeClr val="dk1"/>
                                  </a:solidFill>
                                  <a:effectLst/>
                                  <a:latin typeface="Cambria Math"/>
                                  <a:ea typeface="+mn-ea"/>
                                  <a:cs typeface="Arial" panose="020B0604020202020204" pitchFamily="34" charset="0"/>
                                </a:rPr>
                                <m:t>𝑛</m:t>
                              </m:r>
                            </m:oMath>
                          </a14:m>
                          <a:r>
                            <a:rPr lang="en-GB" sz="1400" kern="1200" dirty="0" smtClean="0">
                              <a:solidFill>
                                <a:schemeClr val="dk1"/>
                              </a:solidFill>
                              <a:effectLst/>
                              <a:latin typeface="Arial" panose="020B0604020202020204" pitchFamily="34" charset="0"/>
                              <a:ea typeface="+mn-ea"/>
                              <a:cs typeface="Arial" panose="020B0604020202020204" pitchFamily="34" charset="0"/>
                            </a:rPr>
                            <a:t> , including its use for approximation; be aware that the expansion is valid for </a:t>
                          </a:r>
                          <a14:m>
                            <m:oMath xmlns:m="http://schemas.openxmlformats.org/officeDocument/2006/math">
                              <m:d>
                                <m:dPr>
                                  <m:begChr m:val="|"/>
                                  <m:endChr m:val="|"/>
                                  <m:ctrlPr>
                                    <a:rPr lang="en-GB" sz="1400" i="1" kern="1200" smtClean="0">
                                      <a:solidFill>
                                        <a:schemeClr val="dk1"/>
                                      </a:solidFill>
                                      <a:effectLst/>
                                      <a:latin typeface="Cambria Math" panose="02040503050406030204" pitchFamily="18" charset="0"/>
                                      <a:ea typeface="+mn-ea"/>
                                      <a:cs typeface="Arial" panose="020B0604020202020204" pitchFamily="34" charset="0"/>
                                    </a:rPr>
                                  </m:ctrlPr>
                                </m:dPr>
                                <m:e>
                                  <m:f>
                                    <m:fPr>
                                      <m:ctrlPr>
                                        <a:rPr lang="en-GB" sz="1400" i="1" kern="1200" smtClean="0">
                                          <a:solidFill>
                                            <a:schemeClr val="dk1"/>
                                          </a:solidFill>
                                          <a:effectLst/>
                                          <a:latin typeface="Cambria Math" panose="02040503050406030204" pitchFamily="18" charset="0"/>
                                          <a:ea typeface="+mn-ea"/>
                                          <a:cs typeface="Arial" panose="020B0604020202020204" pitchFamily="34" charset="0"/>
                                        </a:rPr>
                                      </m:ctrlPr>
                                    </m:fPr>
                                    <m:num>
                                      <m:r>
                                        <a:rPr lang="en-GB" sz="1400" b="0" i="1" kern="1200" smtClean="0">
                                          <a:solidFill>
                                            <a:schemeClr val="dk1"/>
                                          </a:solidFill>
                                          <a:effectLst/>
                                          <a:latin typeface="Cambria Math"/>
                                          <a:ea typeface="+mn-ea"/>
                                          <a:cs typeface="Arial" panose="020B0604020202020204" pitchFamily="34" charset="0"/>
                                        </a:rPr>
                                        <m:t>𝑏𝑥</m:t>
                                      </m:r>
                                    </m:num>
                                    <m:den>
                                      <m:r>
                                        <a:rPr lang="en-GB" sz="1400" b="0" i="1" kern="1200" smtClean="0">
                                          <a:solidFill>
                                            <a:schemeClr val="dk1"/>
                                          </a:solidFill>
                                          <a:effectLst/>
                                          <a:latin typeface="Cambria Math"/>
                                          <a:ea typeface="+mn-ea"/>
                                          <a:cs typeface="Arial" panose="020B0604020202020204" pitchFamily="34" charset="0"/>
                                        </a:rPr>
                                        <m:t>𝑎</m:t>
                                      </m:r>
                                    </m:den>
                                  </m:f>
                                </m:e>
                              </m:d>
                              <m:r>
                                <a:rPr lang="en-GB" sz="1400" b="0" i="1" kern="1200" smtClean="0">
                                  <a:solidFill>
                                    <a:schemeClr val="dk1"/>
                                  </a:solidFill>
                                  <a:effectLst/>
                                  <a:latin typeface="Cambria Math"/>
                                  <a:ea typeface="+mn-ea"/>
                                  <a:cs typeface="Arial" panose="020B0604020202020204" pitchFamily="34" charset="0"/>
                                </a:rPr>
                                <m:t>&lt;1</m:t>
                              </m:r>
                            </m:oMath>
                          </a14:m>
                          <a:r>
                            <a:rPr lang="en-GB" sz="1400" kern="1200" dirty="0" smtClean="0">
                              <a:solidFill>
                                <a:schemeClr val="dk1"/>
                              </a:solidFill>
                              <a:effectLst/>
                              <a:latin typeface="Arial" panose="020B0604020202020204" pitchFamily="34" charset="0"/>
                              <a:ea typeface="+mn-ea"/>
                              <a:cs typeface="Arial" panose="020B0604020202020204" pitchFamily="34" charset="0"/>
                            </a:rPr>
                            <a:t> . (proof not required)</a:t>
                          </a:r>
                        </a:p>
                      </a:txBody>
                      <a:tcPr marT="45718" marB="45718"/>
                    </a:tc>
                    <a:tc>
                      <a:txBody>
                        <a:bodyPr/>
                        <a:lstStyle/>
                        <a:p>
                          <a:pPr marL="0" indent="0" algn="just">
                            <a:lnSpc>
                              <a:spcPct val="150000"/>
                            </a:lnSpc>
                            <a:buFont typeface="Wingdings" panose="05000000000000000000" pitchFamily="2" charset="2"/>
                            <a:buNone/>
                          </a:pPr>
                          <a:r>
                            <a:rPr lang="en-GB" sz="1400" dirty="0" smtClean="0">
                              <a:latin typeface="Arial" panose="020B0604020202020204" pitchFamily="34" charset="0"/>
                              <a:cs typeface="Arial" panose="020B0604020202020204" pitchFamily="34" charset="0"/>
                            </a:rPr>
                            <a:t>Assumed knowledge:</a:t>
                          </a:r>
                          <a:r>
                            <a:rPr lang="en-GB" sz="1400" baseline="0" dirty="0" smtClean="0">
                              <a:latin typeface="Arial" panose="020B0604020202020204" pitchFamily="34" charset="0"/>
                              <a:cs typeface="Arial" panose="020B0604020202020204" pitchFamily="34" charset="0"/>
                            </a:rPr>
                            <a:t> covered in </a:t>
                          </a:r>
                          <a:r>
                            <a:rPr lang="en-GB" sz="1400" baseline="0" dirty="0" smtClean="0">
                              <a:latin typeface="Arial" panose="020B0604020202020204" pitchFamily="34" charset="0"/>
                              <a:cs typeface="Arial" panose="020B0604020202020204" pitchFamily="34" charset="0"/>
                              <a:hlinkClick r:id="rId2" action="ppaction://hlinksldjump"/>
                            </a:rPr>
                            <a:t>year 12, Binomial expansions</a:t>
                          </a:r>
                          <a:endParaRPr lang="en-US" sz="1400" dirty="0">
                            <a:latin typeface="Arial" panose="020B0604020202020204" pitchFamily="34" charset="0"/>
                            <a:cs typeface="Arial" panose="020B0604020202020204" pitchFamily="34" charset="0"/>
                          </a:endParaRPr>
                        </a:p>
                      </a:txBody>
                      <a:tcPr marT="45721" marB="45721"/>
                    </a:tc>
                    <a:extLst>
                      <a:ext uri="{0D108BD9-81ED-4DB2-BD59-A6C34878D82A}">
                        <a16:rowId xmlns:a16="http://schemas.microsoft.com/office/drawing/2014/main" val="10001"/>
                      </a:ext>
                    </a:extLst>
                  </a:tr>
                  <a:tr h="1919998">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D2</a:t>
                          </a:r>
                        </a:p>
                      </a:txBody>
                      <a:tcPr marT="45726" marB="45726" vert="vert">
                        <a:solidFill>
                          <a:schemeClr val="accent6"/>
                        </a:solidFill>
                      </a:tcPr>
                    </a:tc>
                    <a:tc>
                      <a:txBody>
                        <a:bodyPr/>
                        <a:lstStyle/>
                        <a:p>
                          <a:pPr marL="0" indent="0" algn="just">
                            <a:lnSpc>
                              <a:spcPct val="150000"/>
                            </a:lnSpc>
                            <a:buFont typeface="Wingdings" panose="05000000000000000000" pitchFamily="2" charset="2"/>
                            <a:buNone/>
                          </a:pPr>
                          <a:r>
                            <a:rPr lang="en-GB" sz="1400" kern="1200" dirty="0" smtClean="0">
                              <a:solidFill>
                                <a:schemeClr val="dk1"/>
                              </a:solidFill>
                              <a:effectLst/>
                              <a:latin typeface="Arial" panose="020B0604020202020204" pitchFamily="34" charset="0"/>
                              <a:ea typeface="+mn-ea"/>
                              <a:cs typeface="Arial" panose="020B0604020202020204" pitchFamily="34" charset="0"/>
                            </a:rPr>
                            <a:t>Work with sequences including those given by a formula for the </a:t>
                          </a:r>
                          <a14:m>
                            <m:oMath xmlns:m="http://schemas.openxmlformats.org/officeDocument/2006/math">
                              <m:r>
                                <a:rPr lang="en-GB" sz="1400" i="1" kern="1200" dirty="0" smtClean="0">
                                  <a:solidFill>
                                    <a:schemeClr val="dk1"/>
                                  </a:solidFill>
                                  <a:effectLst/>
                                  <a:latin typeface="Cambria Math"/>
                                  <a:ea typeface="+mn-ea"/>
                                  <a:cs typeface="Arial" panose="020B0604020202020204" pitchFamily="34" charset="0"/>
                                </a:rPr>
                                <m:t>𝑛</m:t>
                              </m:r>
                            </m:oMath>
                          </a14:m>
                          <a:r>
                            <a:rPr lang="en-GB" sz="1400" kern="1200" dirty="0" smtClean="0">
                              <a:solidFill>
                                <a:schemeClr val="dk1"/>
                              </a:solidFill>
                              <a:effectLst/>
                              <a:latin typeface="Arial" panose="020B0604020202020204" pitchFamily="34" charset="0"/>
                              <a:ea typeface="+mn-ea"/>
                              <a:cs typeface="Arial" panose="020B0604020202020204" pitchFamily="34" charset="0"/>
                            </a:rPr>
                            <a:t>th term and those generated by a simple relation of the form </a:t>
                          </a:r>
                          <a14:m>
                            <m:oMath xmlns:m="http://schemas.openxmlformats.org/officeDocument/2006/math">
                              <m:r>
                                <a:rPr lang="en-GB" sz="1400" i="1" kern="1200" dirty="0" smtClean="0">
                                  <a:solidFill>
                                    <a:schemeClr val="dk1"/>
                                  </a:solidFill>
                                  <a:effectLst/>
                                  <a:latin typeface="Cambria Math"/>
                                  <a:ea typeface="+mn-ea"/>
                                  <a:cs typeface="Arial" panose="020B0604020202020204" pitchFamily="34" charset="0"/>
                                </a:rPr>
                                <m:t>𝑥</m:t>
                              </m:r>
                              <m:r>
                                <a:rPr lang="en-GB" sz="1400" i="1" kern="1200" baseline="-25000" dirty="0" smtClean="0">
                                  <a:solidFill>
                                    <a:schemeClr val="dk1"/>
                                  </a:solidFill>
                                  <a:effectLst/>
                                  <a:latin typeface="Cambria Math"/>
                                  <a:ea typeface="+mn-ea"/>
                                  <a:cs typeface="Arial" panose="020B0604020202020204" pitchFamily="34" charset="0"/>
                                </a:rPr>
                                <m:t>𝑛</m:t>
                              </m:r>
                              <m:r>
                                <a:rPr lang="en-GB" sz="1400" i="1" kern="1200" baseline="-25000" dirty="0" smtClean="0">
                                  <a:solidFill>
                                    <a:schemeClr val="dk1"/>
                                  </a:solidFill>
                                  <a:effectLst/>
                                  <a:latin typeface="Cambria Math"/>
                                  <a:ea typeface="+mn-ea"/>
                                  <a:cs typeface="Arial" panose="020B0604020202020204" pitchFamily="34" charset="0"/>
                                </a:rPr>
                                <m:t>+1= </m:t>
                              </m:r>
                              <m:r>
                                <m:rPr>
                                  <m:sty m:val="p"/>
                                </m:rPr>
                                <a:rPr lang="en-GB" sz="1400" i="0" kern="1200" dirty="0" smtClean="0">
                                  <a:solidFill>
                                    <a:schemeClr val="dk1"/>
                                  </a:solidFill>
                                  <a:effectLst/>
                                  <a:latin typeface="Cambria Math"/>
                                  <a:ea typeface="+mn-ea"/>
                                  <a:cs typeface="Arial" panose="020B0604020202020204" pitchFamily="34" charset="0"/>
                                </a:rPr>
                                <m:t>f</m:t>
                              </m:r>
                              <m:r>
                                <a:rPr lang="en-GB" sz="1400" i="1" kern="1200" dirty="0" smtClean="0">
                                  <a:solidFill>
                                    <a:schemeClr val="dk1"/>
                                  </a:solidFill>
                                  <a:effectLst/>
                                  <a:latin typeface="Cambria Math"/>
                                  <a:ea typeface="+mn-ea"/>
                                  <a:cs typeface="Arial" panose="020B0604020202020204" pitchFamily="34" charset="0"/>
                                </a:rPr>
                                <m:t>(</m:t>
                              </m:r>
                              <m:r>
                                <a:rPr lang="en-GB" sz="1400" i="1" kern="1200" dirty="0" err="1" smtClean="0">
                                  <a:solidFill>
                                    <a:schemeClr val="dk1"/>
                                  </a:solidFill>
                                  <a:effectLst/>
                                  <a:latin typeface="Cambria Math"/>
                                  <a:ea typeface="+mn-ea"/>
                                  <a:cs typeface="Arial" panose="020B0604020202020204" pitchFamily="34" charset="0"/>
                                </a:rPr>
                                <m:t>𝑥</m:t>
                              </m:r>
                              <m:r>
                                <a:rPr lang="en-GB" sz="1400" i="1" kern="1200" baseline="-25000" dirty="0" err="1" smtClean="0">
                                  <a:solidFill>
                                    <a:schemeClr val="dk1"/>
                                  </a:solidFill>
                                  <a:effectLst/>
                                  <a:latin typeface="Cambria Math"/>
                                  <a:ea typeface="+mn-ea"/>
                                  <a:cs typeface="Arial" panose="020B0604020202020204" pitchFamily="34" charset="0"/>
                                </a:rPr>
                                <m:t>𝑛</m:t>
                              </m:r>
                              <m:r>
                                <a:rPr lang="en-GB" sz="1400" i="1" kern="1200" dirty="0" smtClean="0">
                                  <a:solidFill>
                                    <a:schemeClr val="dk1"/>
                                  </a:solidFill>
                                  <a:effectLst/>
                                  <a:latin typeface="Cambria Math"/>
                                  <a:ea typeface="+mn-ea"/>
                                  <a:cs typeface="Arial" panose="020B0604020202020204" pitchFamily="34" charset="0"/>
                                </a:rPr>
                                <m:t>) </m:t>
                              </m:r>
                            </m:oMath>
                          </a14:m>
                          <a:r>
                            <a:rPr lang="en-GB" sz="1400" kern="1200" dirty="0" smtClean="0">
                              <a:solidFill>
                                <a:schemeClr val="dk1"/>
                              </a:solidFill>
                              <a:effectLst/>
                              <a:latin typeface="Arial" panose="020B0604020202020204" pitchFamily="34" charset="0"/>
                              <a:ea typeface="+mn-ea"/>
                              <a:cs typeface="Arial" panose="020B0604020202020204" pitchFamily="34" charset="0"/>
                            </a:rPr>
                            <a:t>; increasing sequences; decreasing sequences; periodic sequences</a:t>
                          </a:r>
                          <a:endParaRPr lang="en-GB" sz="1400" dirty="0">
                            <a:latin typeface="Arial" panose="020B0604020202020204" pitchFamily="34" charset="0"/>
                            <a:cs typeface="Arial" panose="020B0604020202020204" pitchFamily="34" charset="0"/>
                          </a:endParaRPr>
                        </a:p>
                      </a:txBody>
                      <a:tcPr marT="45718" marB="45718"/>
                    </a:tc>
                    <a:tc>
                      <a:txBody>
                        <a:bodyPr/>
                        <a:lstStyle/>
                        <a:p>
                          <a:pPr marL="0" indent="0">
                            <a:buFont typeface="Arial" pitchFamily="34" charset="0"/>
                            <a:buNone/>
                          </a:pPr>
                          <a:endParaRPr lang="en-US" dirty="0"/>
                        </a:p>
                      </a:txBody>
                      <a:tcPr marT="45721" marB="45721"/>
                    </a:tc>
                    <a:extLst>
                      <a:ext uri="{0D108BD9-81ED-4DB2-BD59-A6C34878D82A}">
                        <a16:rowId xmlns:a16="http://schemas.microsoft.com/office/drawing/2014/main" val="10002"/>
                      </a:ext>
                    </a:extLst>
                  </a:tr>
                  <a:tr h="749389">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D3</a:t>
                          </a:r>
                        </a:p>
                      </a:txBody>
                      <a:tcPr marT="45726" marB="45726" vert="vert">
                        <a:solidFill>
                          <a:schemeClr val="accent6"/>
                        </a:solidFill>
                      </a:tcPr>
                    </a:tc>
                    <a:tc>
                      <a:txBody>
                        <a:bodyPr/>
                        <a:lstStyle/>
                        <a:p>
                          <a:pPr marL="0" indent="0" algn="just">
                            <a:lnSpc>
                              <a:spcPct val="150000"/>
                            </a:lnSpc>
                            <a:buFont typeface="Wingdings" panose="05000000000000000000" pitchFamily="2" charset="2"/>
                            <a:buNone/>
                          </a:pPr>
                          <a:r>
                            <a:rPr lang="en-GB" sz="1400" kern="1200" dirty="0" smtClean="0">
                              <a:solidFill>
                                <a:schemeClr val="dk1"/>
                              </a:solidFill>
                              <a:effectLst/>
                              <a:latin typeface="Arial" panose="020B0604020202020204" pitchFamily="34" charset="0"/>
                              <a:ea typeface="+mn-ea"/>
                              <a:cs typeface="Arial" panose="020B0604020202020204" pitchFamily="34" charset="0"/>
                            </a:rPr>
                            <a:t>Understand and use sigma notation for sums of series</a:t>
                          </a:r>
                          <a:endParaRPr lang="en-GB" sz="1400" dirty="0">
                            <a:latin typeface="Arial" panose="020B0604020202020204" pitchFamily="34" charset="0"/>
                            <a:cs typeface="Arial" panose="020B0604020202020204" pitchFamily="34" charset="0"/>
                          </a:endParaRPr>
                        </a:p>
                      </a:txBody>
                      <a:tcPr marT="45718" marB="45718"/>
                    </a:tc>
                    <a:tc>
                      <a:txBody>
                        <a:bodyPr/>
                        <a:lstStyle/>
                        <a:p>
                          <a:pPr marL="0" indent="0">
                            <a:buFont typeface="Arial" pitchFamily="34" charset="0"/>
                            <a:buNone/>
                          </a:pPr>
                          <a:endParaRPr lang="en-US" dirty="0"/>
                        </a:p>
                      </a:txBody>
                      <a:tcPr marT="45721" marB="45721"/>
                    </a:tc>
                    <a:extLst>
                      <a:ext uri="{0D108BD9-81ED-4DB2-BD59-A6C34878D82A}">
                        <a16:rowId xmlns:a16="http://schemas.microsoft.com/office/drawing/2014/main" val="10003"/>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1050204653"/>
                  </p:ext>
                </p:extLst>
              </p:nvPr>
            </p:nvGraphicFramePr>
            <p:xfrm>
              <a:off x="306388" y="1404367"/>
              <a:ext cx="10008864" cy="4795780"/>
            </p:xfrm>
            <a:graphic>
              <a:graphicData uri="http://schemas.openxmlformats.org/drawingml/2006/table">
                <a:tbl>
                  <a:tblPr firstRow="1" bandRow="1">
                    <a:tableStyleId>{073A0DAA-6AF3-43AB-8588-CEC1D06C72B9}</a:tableStyleId>
                  </a:tblPr>
                  <a:tblGrid>
                    <a:gridCol w="432000"/>
                    <a:gridCol w="5544416"/>
                    <a:gridCol w="4032448"/>
                  </a:tblGrid>
                  <a:tr h="571029">
                    <a:tc>
                      <a:txBody>
                        <a:bodyPr/>
                        <a:lstStyle/>
                        <a:p>
                          <a:endParaRPr lang="en-GB" sz="1600" dirty="0">
                            <a:effectLst>
                              <a:outerShdw blurRad="38100" dist="38100" dir="2700000" algn="tl">
                                <a:srgbClr val="000000">
                                  <a:alpha val="43137"/>
                                </a:srgbClr>
                              </a:outerShdw>
                            </a:effectLst>
                            <a:latin typeface="+mj-lt"/>
                          </a:endParaRPr>
                        </a:p>
                      </a:txBody>
                      <a:tcPr marT="45726" marB="45726"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content</a:t>
                          </a:r>
                          <a:r>
                            <a:rPr lang="en-GB" sz="1600" dirty="0" smtClean="0">
                              <a:effectLst>
                                <a:outerShdw blurRad="38100" dist="38100" dir="2700000" algn="tl">
                                  <a:srgbClr val="000000">
                                    <a:alpha val="43137"/>
                                  </a:srgbClr>
                                </a:outerShdw>
                              </a:effectLst>
                              <a:latin typeface="Arial" pitchFamily="34" charset="0"/>
                              <a:cs typeface="Arial" pitchFamily="34" charset="0"/>
                            </a:rPr>
                            <a:t>:</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726" marB="45726"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notes:</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726" marB="45726" anchor="ctr"/>
                    </a:tc>
                  </a:tr>
                  <a:tr h="1555364">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D1</a:t>
                          </a:r>
                        </a:p>
                      </a:txBody>
                      <a:tcPr marT="45726" marB="45726" vert="vert">
                        <a:solidFill>
                          <a:schemeClr val="accent6"/>
                        </a:solidFill>
                      </a:tcPr>
                    </a:tc>
                    <a:tc>
                      <a:txBody>
                        <a:bodyPr/>
                        <a:lstStyle/>
                        <a:p>
                          <a:endParaRPr lang="en-US"/>
                        </a:p>
                      </a:txBody>
                      <a:tcPr marT="45718" marB="45718">
                        <a:blipFill rotWithShape="1">
                          <a:blip r:embed="rId3"/>
                          <a:stretch>
                            <a:fillRect l="-10341" t="-36863" r="-72937" b="-172157"/>
                          </a:stretch>
                        </a:blipFill>
                      </a:tcPr>
                    </a:tc>
                    <a:tc>
                      <a:txBody>
                        <a:bodyPr/>
                        <a:lstStyle/>
                        <a:p>
                          <a:pPr marL="0" indent="0" algn="just">
                            <a:lnSpc>
                              <a:spcPct val="150000"/>
                            </a:lnSpc>
                            <a:buFont typeface="Wingdings" panose="05000000000000000000" pitchFamily="2" charset="2"/>
                            <a:buNone/>
                          </a:pPr>
                          <a:r>
                            <a:rPr lang="en-GB" sz="1400" dirty="0" smtClean="0">
                              <a:latin typeface="Arial" panose="020B0604020202020204" pitchFamily="34" charset="0"/>
                              <a:cs typeface="Arial" panose="020B0604020202020204" pitchFamily="34" charset="0"/>
                            </a:rPr>
                            <a:t>Assumed knowledge:</a:t>
                          </a:r>
                          <a:r>
                            <a:rPr lang="en-GB" sz="1400" baseline="0" dirty="0" smtClean="0">
                              <a:latin typeface="Arial" panose="020B0604020202020204" pitchFamily="34" charset="0"/>
                              <a:cs typeface="Arial" panose="020B0604020202020204" pitchFamily="34" charset="0"/>
                            </a:rPr>
                            <a:t> covered in </a:t>
                          </a:r>
                          <a:r>
                            <a:rPr lang="en-GB" sz="1400" baseline="0" dirty="0" smtClean="0">
                              <a:latin typeface="Arial" panose="020B0604020202020204" pitchFamily="34" charset="0"/>
                              <a:cs typeface="Arial" panose="020B0604020202020204" pitchFamily="34" charset="0"/>
                              <a:hlinkClick r:id="rId4" action="ppaction://hlinksldjump"/>
                            </a:rPr>
                            <a:t>year 12, Binomial </a:t>
                          </a:r>
                          <a:r>
                            <a:rPr lang="en-GB" sz="1400" baseline="0" dirty="0" smtClean="0">
                              <a:latin typeface="Arial" panose="020B0604020202020204" pitchFamily="34" charset="0"/>
                              <a:cs typeface="Arial" panose="020B0604020202020204" pitchFamily="34" charset="0"/>
                              <a:hlinkClick r:id="rId4" action="ppaction://hlinksldjump"/>
                            </a:rPr>
                            <a:t>expansions</a:t>
                          </a:r>
                          <a:endParaRPr lang="en-US" sz="1400" dirty="0">
                            <a:latin typeface="Arial" panose="020B0604020202020204" pitchFamily="34" charset="0"/>
                            <a:cs typeface="Arial" panose="020B0604020202020204" pitchFamily="34" charset="0"/>
                          </a:endParaRPr>
                        </a:p>
                      </a:txBody>
                      <a:tcPr marT="45721" marB="45721"/>
                    </a:tc>
                  </a:tr>
                  <a:tr h="1919998">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D2</a:t>
                          </a:r>
                        </a:p>
                      </a:txBody>
                      <a:tcPr marT="45726" marB="45726" vert="vert">
                        <a:solidFill>
                          <a:schemeClr val="accent6"/>
                        </a:solidFill>
                      </a:tcPr>
                    </a:tc>
                    <a:tc>
                      <a:txBody>
                        <a:bodyPr/>
                        <a:lstStyle/>
                        <a:p>
                          <a:endParaRPr lang="en-US"/>
                        </a:p>
                      </a:txBody>
                      <a:tcPr marT="45718" marB="45718">
                        <a:blipFill rotWithShape="1">
                          <a:blip r:embed="rId3"/>
                          <a:stretch>
                            <a:fillRect l="-10341" t="-110794" r="-72937" b="-39365"/>
                          </a:stretch>
                        </a:blipFill>
                      </a:tcPr>
                    </a:tc>
                    <a:tc>
                      <a:txBody>
                        <a:bodyPr/>
                        <a:lstStyle/>
                        <a:p>
                          <a:pPr marL="0" indent="0">
                            <a:buFont typeface="Arial" pitchFamily="34" charset="0"/>
                            <a:buNone/>
                          </a:pPr>
                          <a:endParaRPr lang="en-US" dirty="0"/>
                        </a:p>
                      </a:txBody>
                      <a:tcPr marT="45721" marB="45721"/>
                    </a:tc>
                  </a:tr>
                  <a:tr h="749389">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D3</a:t>
                          </a:r>
                        </a:p>
                      </a:txBody>
                      <a:tcPr marT="45726" marB="45726" vert="vert">
                        <a:solidFill>
                          <a:schemeClr val="accent6"/>
                        </a:solidFill>
                      </a:tcPr>
                    </a:tc>
                    <a:tc>
                      <a:txBody>
                        <a:bodyPr/>
                        <a:lstStyle/>
                        <a:p>
                          <a:pPr marL="0" indent="0" algn="just">
                            <a:lnSpc>
                              <a:spcPct val="150000"/>
                            </a:lnSpc>
                            <a:buFont typeface="Wingdings" panose="05000000000000000000" pitchFamily="2" charset="2"/>
                            <a:buNone/>
                          </a:pPr>
                          <a:r>
                            <a:rPr lang="en-GB" sz="1400" kern="1200" dirty="0" smtClean="0">
                              <a:solidFill>
                                <a:schemeClr val="dk1"/>
                              </a:solidFill>
                              <a:effectLst/>
                              <a:latin typeface="Arial" panose="020B0604020202020204" pitchFamily="34" charset="0"/>
                              <a:ea typeface="+mn-ea"/>
                              <a:cs typeface="Arial" panose="020B0604020202020204" pitchFamily="34" charset="0"/>
                            </a:rPr>
                            <a:t>Understand and use sigma notation for sums of series</a:t>
                          </a:r>
                          <a:endParaRPr lang="en-GB" sz="1400" dirty="0">
                            <a:latin typeface="Arial" panose="020B0604020202020204" pitchFamily="34" charset="0"/>
                            <a:cs typeface="Arial" panose="020B0604020202020204" pitchFamily="34" charset="0"/>
                          </a:endParaRPr>
                        </a:p>
                      </a:txBody>
                      <a:tcPr marT="45718" marB="45718"/>
                    </a:tc>
                    <a:tc>
                      <a:txBody>
                        <a:bodyPr/>
                        <a:lstStyle/>
                        <a:p>
                          <a:pPr marL="0" indent="0">
                            <a:buFont typeface="Arial" pitchFamily="34" charset="0"/>
                            <a:buNone/>
                          </a:pPr>
                          <a:endParaRPr lang="en-US" dirty="0"/>
                        </a:p>
                      </a:txBody>
                      <a:tcPr marT="45721" marB="45721"/>
                    </a:tc>
                  </a:tr>
                </a:tbl>
              </a:graphicData>
            </a:graphic>
          </p:graphicFrame>
        </mc:Fallback>
      </mc:AlternateContent>
      <p:sp>
        <p:nvSpPr>
          <p:cNvPr id="50178" name="TextBox 3"/>
          <p:cNvSpPr txBox="1">
            <a:spLocks noChangeArrowheads="1"/>
          </p:cNvSpPr>
          <p:nvPr/>
        </p:nvSpPr>
        <p:spPr bwMode="auto">
          <a:xfrm>
            <a:off x="306388" y="590550"/>
            <a:ext cx="7051992" cy="461665"/>
          </a:xfrm>
          <a:prstGeom prst="rect">
            <a:avLst/>
          </a:prstGeom>
          <a:noFill/>
          <a:ln w="9525">
            <a:noFill/>
            <a:miter lim="800000"/>
            <a:headEnd/>
            <a:tailEnd/>
          </a:ln>
        </p:spPr>
        <p:txBody>
          <a:bodyPr wrap="square">
            <a:spAutoFit/>
          </a:bodyPr>
          <a:lstStyle/>
          <a:p>
            <a:r>
              <a:rPr lang="en-GB" sz="2400" dirty="0">
                <a:solidFill>
                  <a:srgbClr val="412878"/>
                </a:solidFill>
                <a:latin typeface="AQA Chevin Pro Light" pitchFamily="34" charset="0"/>
              </a:rPr>
              <a:t>Binomial </a:t>
            </a:r>
            <a:r>
              <a:rPr lang="en-GB" sz="2400" dirty="0" smtClean="0">
                <a:solidFill>
                  <a:srgbClr val="412878"/>
                </a:solidFill>
                <a:latin typeface="AQA Chevin Pro Light" pitchFamily="34" charset="0"/>
              </a:rPr>
              <a:t>theorem</a:t>
            </a:r>
            <a:r>
              <a:rPr lang="en-GB" sz="2400" dirty="0">
                <a:solidFill>
                  <a:srgbClr val="412878"/>
                </a:solidFill>
                <a:latin typeface="AQA Chevin Pro Light" pitchFamily="34" charset="0"/>
              </a:rPr>
              <a:t>, </a:t>
            </a:r>
            <a:r>
              <a:rPr lang="en-GB" sz="2400" dirty="0" smtClean="0">
                <a:solidFill>
                  <a:srgbClr val="412878"/>
                </a:solidFill>
                <a:latin typeface="AQA Chevin Pro Light" pitchFamily="34" charset="0"/>
              </a:rPr>
              <a:t>sequences and series (slide 1 of 2)</a:t>
            </a:r>
            <a:endParaRPr lang="en-GB" sz="2400" dirty="0">
              <a:solidFill>
                <a:srgbClr val="412878"/>
              </a:solidFill>
              <a:latin typeface="AQA Chevin Pro Light" pitchFamily="34" charset="0"/>
            </a:endParaRPr>
          </a:p>
        </p:txBody>
      </p:sp>
      <p:graphicFrame>
        <p:nvGraphicFramePr>
          <p:cNvPr id="4" name="Diagram 3"/>
          <p:cNvGraphicFramePr/>
          <p:nvPr>
            <p:extLst>
              <p:ext uri="{D42A27DB-BD31-4B8C-83A1-F6EECF244321}">
                <p14:modId xmlns:p14="http://schemas.microsoft.com/office/powerpoint/2010/main" val="3010560338"/>
              </p:ext>
            </p:extLst>
          </p:nvPr>
        </p:nvGraphicFramePr>
        <p:xfrm>
          <a:off x="8455660" y="6523832"/>
          <a:ext cx="1857388" cy="8046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Right Arrow 4">
            <a:hlinkClick r:id="rId10" action="ppaction://hlinksldjump"/>
          </p:cNvPr>
          <p:cNvSpPr/>
          <p:nvPr/>
        </p:nvSpPr>
        <p:spPr>
          <a:xfrm>
            <a:off x="8431507" y="6528822"/>
            <a:ext cx="1901952" cy="914399"/>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1042988" rtl="0" fontAlgn="base">
              <a:spcBef>
                <a:spcPct val="0"/>
              </a:spcBef>
              <a:spcAft>
                <a:spcPct val="0"/>
              </a:spcAft>
              <a:defRPr sz="2100" kern="1200">
                <a:solidFill>
                  <a:schemeClr val="lt1"/>
                </a:solidFill>
                <a:latin typeface="+mn-lt"/>
                <a:ea typeface="+mn-ea"/>
                <a:cs typeface="+mn-cs"/>
              </a:defRPr>
            </a:lvl1pPr>
            <a:lvl2pPr marL="520700" indent="-63500" algn="l" defTabSz="1042988" rtl="0" fontAlgn="base">
              <a:spcBef>
                <a:spcPct val="0"/>
              </a:spcBef>
              <a:spcAft>
                <a:spcPct val="0"/>
              </a:spcAft>
              <a:defRPr sz="2100" kern="1200">
                <a:solidFill>
                  <a:schemeClr val="lt1"/>
                </a:solidFill>
                <a:latin typeface="+mn-lt"/>
                <a:ea typeface="+mn-ea"/>
                <a:cs typeface="+mn-cs"/>
              </a:defRPr>
            </a:lvl2pPr>
            <a:lvl3pPr marL="1042988" indent="-128588" algn="l" defTabSz="1042988" rtl="0" fontAlgn="base">
              <a:spcBef>
                <a:spcPct val="0"/>
              </a:spcBef>
              <a:spcAft>
                <a:spcPct val="0"/>
              </a:spcAft>
              <a:defRPr sz="2100" kern="1200">
                <a:solidFill>
                  <a:schemeClr val="lt1"/>
                </a:solidFill>
                <a:latin typeface="+mn-lt"/>
                <a:ea typeface="+mn-ea"/>
                <a:cs typeface="+mn-cs"/>
              </a:defRPr>
            </a:lvl3pPr>
            <a:lvl4pPr marL="1563688" indent="-192088" algn="l" defTabSz="1042988" rtl="0" fontAlgn="base">
              <a:spcBef>
                <a:spcPct val="0"/>
              </a:spcBef>
              <a:spcAft>
                <a:spcPct val="0"/>
              </a:spcAft>
              <a:defRPr sz="2100" kern="1200">
                <a:solidFill>
                  <a:schemeClr val="lt1"/>
                </a:solidFill>
                <a:latin typeface="+mn-lt"/>
                <a:ea typeface="+mn-ea"/>
                <a:cs typeface="+mn-cs"/>
              </a:defRPr>
            </a:lvl4pPr>
            <a:lvl5pPr marL="2085975" indent="-257175" algn="l" defTabSz="1042988" rtl="0" fontAlgn="base">
              <a:spcBef>
                <a:spcPct val="0"/>
              </a:spcBef>
              <a:spcAft>
                <a:spcPct val="0"/>
              </a:spcAft>
              <a:defRPr sz="2100" kern="1200">
                <a:solidFill>
                  <a:schemeClr val="lt1"/>
                </a:solidFill>
                <a:latin typeface="+mn-lt"/>
                <a:ea typeface="+mn-ea"/>
                <a:cs typeface="+mn-cs"/>
              </a:defRPr>
            </a:lvl5pPr>
            <a:lvl6pPr marL="2286000" algn="l" defTabSz="914400" rtl="0" eaLnBrk="1" latinLnBrk="0" hangingPunct="1">
              <a:defRPr sz="2100" kern="1200">
                <a:solidFill>
                  <a:schemeClr val="lt1"/>
                </a:solidFill>
                <a:latin typeface="+mn-lt"/>
                <a:ea typeface="+mn-ea"/>
                <a:cs typeface="+mn-cs"/>
              </a:defRPr>
            </a:lvl6pPr>
            <a:lvl7pPr marL="2743200" algn="l" defTabSz="914400" rtl="0" eaLnBrk="1" latinLnBrk="0" hangingPunct="1">
              <a:defRPr sz="2100" kern="1200">
                <a:solidFill>
                  <a:schemeClr val="lt1"/>
                </a:solidFill>
                <a:latin typeface="+mn-lt"/>
                <a:ea typeface="+mn-ea"/>
                <a:cs typeface="+mn-cs"/>
              </a:defRPr>
            </a:lvl7pPr>
            <a:lvl8pPr marL="3200400" algn="l" defTabSz="914400" rtl="0" eaLnBrk="1" latinLnBrk="0" hangingPunct="1">
              <a:defRPr sz="2100" kern="1200">
                <a:solidFill>
                  <a:schemeClr val="lt1"/>
                </a:solidFill>
                <a:latin typeface="+mn-lt"/>
                <a:ea typeface="+mn-ea"/>
                <a:cs typeface="+mn-cs"/>
              </a:defRPr>
            </a:lvl8pPr>
            <a:lvl9pPr marL="3657600" algn="l" defTabSz="914400" rtl="0" eaLnBrk="1" latinLnBrk="0" hangingPunct="1">
              <a:defRPr sz="2100" kern="1200">
                <a:solidFill>
                  <a:schemeClr val="lt1"/>
                </a:solidFill>
                <a:latin typeface="+mn-lt"/>
                <a:ea typeface="+mn-ea"/>
                <a:cs typeface="+mn-cs"/>
              </a:defRPr>
            </a:lvl9pPr>
          </a:lstStyle>
          <a:p>
            <a:pPr algn="ctr">
              <a:defRPr/>
            </a:pPr>
            <a:endParaRPr lang="en-GB"/>
          </a:p>
        </p:txBody>
      </p:sp>
      <p:sp>
        <p:nvSpPr>
          <p:cNvPr id="6" name="Right Arrow 5">
            <a:hlinkClick r:id="rId11" action="ppaction://hlinksldjump"/>
          </p:cNvPr>
          <p:cNvSpPr/>
          <p:nvPr/>
        </p:nvSpPr>
        <p:spPr>
          <a:xfrm>
            <a:off x="518668" y="7042547"/>
            <a:ext cx="2267712" cy="395684"/>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1042988" rtl="0" fontAlgn="base">
              <a:spcBef>
                <a:spcPct val="0"/>
              </a:spcBef>
              <a:spcAft>
                <a:spcPct val="0"/>
              </a:spcAft>
              <a:defRPr sz="2100" kern="1200">
                <a:solidFill>
                  <a:schemeClr val="lt1"/>
                </a:solidFill>
                <a:latin typeface="+mn-lt"/>
                <a:ea typeface="+mn-ea"/>
                <a:cs typeface="+mn-cs"/>
              </a:defRPr>
            </a:lvl1pPr>
            <a:lvl2pPr marL="520700" indent="-63500" algn="l" defTabSz="1042988" rtl="0" fontAlgn="base">
              <a:spcBef>
                <a:spcPct val="0"/>
              </a:spcBef>
              <a:spcAft>
                <a:spcPct val="0"/>
              </a:spcAft>
              <a:defRPr sz="2100" kern="1200">
                <a:solidFill>
                  <a:schemeClr val="lt1"/>
                </a:solidFill>
                <a:latin typeface="+mn-lt"/>
                <a:ea typeface="+mn-ea"/>
                <a:cs typeface="+mn-cs"/>
              </a:defRPr>
            </a:lvl2pPr>
            <a:lvl3pPr marL="1042988" indent="-128588" algn="l" defTabSz="1042988" rtl="0" fontAlgn="base">
              <a:spcBef>
                <a:spcPct val="0"/>
              </a:spcBef>
              <a:spcAft>
                <a:spcPct val="0"/>
              </a:spcAft>
              <a:defRPr sz="2100" kern="1200">
                <a:solidFill>
                  <a:schemeClr val="lt1"/>
                </a:solidFill>
                <a:latin typeface="+mn-lt"/>
                <a:ea typeface="+mn-ea"/>
                <a:cs typeface="+mn-cs"/>
              </a:defRPr>
            </a:lvl3pPr>
            <a:lvl4pPr marL="1563688" indent="-192088" algn="l" defTabSz="1042988" rtl="0" fontAlgn="base">
              <a:spcBef>
                <a:spcPct val="0"/>
              </a:spcBef>
              <a:spcAft>
                <a:spcPct val="0"/>
              </a:spcAft>
              <a:defRPr sz="2100" kern="1200">
                <a:solidFill>
                  <a:schemeClr val="lt1"/>
                </a:solidFill>
                <a:latin typeface="+mn-lt"/>
                <a:ea typeface="+mn-ea"/>
                <a:cs typeface="+mn-cs"/>
              </a:defRPr>
            </a:lvl4pPr>
            <a:lvl5pPr marL="2085975" indent="-257175" algn="l" defTabSz="1042988" rtl="0" fontAlgn="base">
              <a:spcBef>
                <a:spcPct val="0"/>
              </a:spcBef>
              <a:spcAft>
                <a:spcPct val="0"/>
              </a:spcAft>
              <a:defRPr sz="2100" kern="1200">
                <a:solidFill>
                  <a:schemeClr val="lt1"/>
                </a:solidFill>
                <a:latin typeface="+mn-lt"/>
                <a:ea typeface="+mn-ea"/>
                <a:cs typeface="+mn-cs"/>
              </a:defRPr>
            </a:lvl5pPr>
            <a:lvl6pPr marL="2286000" algn="l" defTabSz="914400" rtl="0" eaLnBrk="1" latinLnBrk="0" hangingPunct="1">
              <a:defRPr sz="2100" kern="1200">
                <a:solidFill>
                  <a:schemeClr val="lt1"/>
                </a:solidFill>
                <a:latin typeface="+mn-lt"/>
                <a:ea typeface="+mn-ea"/>
                <a:cs typeface="+mn-cs"/>
              </a:defRPr>
            </a:lvl6pPr>
            <a:lvl7pPr marL="2743200" algn="l" defTabSz="914400" rtl="0" eaLnBrk="1" latinLnBrk="0" hangingPunct="1">
              <a:defRPr sz="2100" kern="1200">
                <a:solidFill>
                  <a:schemeClr val="lt1"/>
                </a:solidFill>
                <a:latin typeface="+mn-lt"/>
                <a:ea typeface="+mn-ea"/>
                <a:cs typeface="+mn-cs"/>
              </a:defRPr>
            </a:lvl7pPr>
            <a:lvl8pPr marL="3200400" algn="l" defTabSz="914400" rtl="0" eaLnBrk="1" latinLnBrk="0" hangingPunct="1">
              <a:defRPr sz="2100" kern="1200">
                <a:solidFill>
                  <a:schemeClr val="lt1"/>
                </a:solidFill>
                <a:latin typeface="+mn-lt"/>
                <a:ea typeface="+mn-ea"/>
                <a:cs typeface="+mn-cs"/>
              </a:defRPr>
            </a:lvl8pPr>
            <a:lvl9pPr marL="3657600" algn="l" defTabSz="914400" rtl="0" eaLnBrk="1" latinLnBrk="0" hangingPunct="1">
              <a:defRPr sz="2100" kern="1200">
                <a:solidFill>
                  <a:schemeClr val="lt1"/>
                </a:solidFill>
                <a:latin typeface="+mn-lt"/>
                <a:ea typeface="+mn-ea"/>
                <a:cs typeface="+mn-cs"/>
              </a:defRPr>
            </a:lvl9pPr>
          </a:lstStyle>
          <a:p>
            <a:pPr algn="ctr">
              <a:defRPr/>
            </a:pPr>
            <a:endParaRPr lang="en-GB"/>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4264166510"/>
                  </p:ext>
                </p:extLst>
              </p:nvPr>
            </p:nvGraphicFramePr>
            <p:xfrm>
              <a:off x="306388" y="1404367"/>
              <a:ext cx="10008864" cy="5064614"/>
            </p:xfrm>
            <a:graphic>
              <a:graphicData uri="http://schemas.openxmlformats.org/drawingml/2006/table">
                <a:tbl>
                  <a:tblPr firstRow="1" bandRow="1">
                    <a:tableStyleId>{073A0DAA-6AF3-43AB-8588-CEC1D06C72B9}</a:tableStyleId>
                  </a:tblPr>
                  <a:tblGrid>
                    <a:gridCol w="432000">
                      <a:extLst>
                        <a:ext uri="{9D8B030D-6E8A-4147-A177-3AD203B41FA5}">
                          <a16:colId xmlns:a16="http://schemas.microsoft.com/office/drawing/2014/main" val="20000"/>
                        </a:ext>
                      </a:extLst>
                    </a:gridCol>
                    <a:gridCol w="5544416">
                      <a:extLst>
                        <a:ext uri="{9D8B030D-6E8A-4147-A177-3AD203B41FA5}">
                          <a16:colId xmlns:a16="http://schemas.microsoft.com/office/drawing/2014/main" val="20001"/>
                        </a:ext>
                      </a:extLst>
                    </a:gridCol>
                    <a:gridCol w="4032448">
                      <a:extLst>
                        <a:ext uri="{9D8B030D-6E8A-4147-A177-3AD203B41FA5}">
                          <a16:colId xmlns:a16="http://schemas.microsoft.com/office/drawing/2014/main" val="20002"/>
                        </a:ext>
                      </a:extLst>
                    </a:gridCol>
                  </a:tblGrid>
                  <a:tr h="567528">
                    <a:tc>
                      <a:txBody>
                        <a:bodyPr/>
                        <a:lstStyle/>
                        <a:p>
                          <a:endParaRPr lang="en-GB" sz="1600" dirty="0">
                            <a:effectLst>
                              <a:outerShdw blurRad="38100" dist="38100" dir="2700000" algn="tl">
                                <a:srgbClr val="000000">
                                  <a:alpha val="43137"/>
                                </a:srgbClr>
                              </a:outerShdw>
                            </a:effectLst>
                            <a:latin typeface="+mj-lt"/>
                          </a:endParaRPr>
                        </a:p>
                      </a:txBody>
                      <a:tcPr marT="45726" marB="45726"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content</a:t>
                          </a:r>
                          <a:r>
                            <a:rPr lang="en-GB" sz="1600" dirty="0" smtClean="0">
                              <a:effectLst>
                                <a:outerShdw blurRad="38100" dist="38100" dir="2700000" algn="tl">
                                  <a:srgbClr val="000000">
                                    <a:alpha val="43137"/>
                                  </a:srgbClr>
                                </a:outerShdw>
                              </a:effectLst>
                              <a:latin typeface="Arial" pitchFamily="34" charset="0"/>
                              <a:cs typeface="Arial" pitchFamily="34" charset="0"/>
                            </a:rPr>
                            <a:t>:</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726" marB="45726"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notes:</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726" marB="45726" anchor="ctr"/>
                    </a:tc>
                    <a:extLst>
                      <a:ext uri="{0D108BD9-81ED-4DB2-BD59-A6C34878D82A}">
                        <a16:rowId xmlns:a16="http://schemas.microsoft.com/office/drawing/2014/main" val="10000"/>
                      </a:ext>
                    </a:extLst>
                  </a:tr>
                  <a:tr h="1444931">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D4</a:t>
                          </a:r>
                        </a:p>
                      </a:txBody>
                      <a:tcPr marT="45726" marB="45726" vert="vert">
                        <a:solidFill>
                          <a:schemeClr val="accent6"/>
                        </a:solidFill>
                      </a:tcPr>
                    </a:tc>
                    <a:tc>
                      <a:txBody>
                        <a:bodyPr/>
                        <a:lstStyle/>
                        <a:p>
                          <a:pPr marL="0" indent="0" algn="just">
                            <a:lnSpc>
                              <a:spcPct val="150000"/>
                            </a:lnSpc>
                            <a:buFont typeface="Wingdings" panose="05000000000000000000" pitchFamily="2" charset="2"/>
                            <a:buNone/>
                          </a:pPr>
                          <a:r>
                            <a:rPr lang="en-GB" sz="1400" kern="1200" dirty="0" smtClean="0">
                              <a:solidFill>
                                <a:schemeClr val="dk1"/>
                              </a:solidFill>
                              <a:effectLst/>
                              <a:latin typeface="Arial" panose="020B0604020202020204" pitchFamily="34" charset="0"/>
                              <a:ea typeface="+mn-ea"/>
                              <a:cs typeface="Arial" panose="020B0604020202020204" pitchFamily="34" charset="0"/>
                            </a:rPr>
                            <a:t>Understand and work with arithmetic sequences and series, including the formulae for </a:t>
                          </a:r>
                          <a14:m>
                            <m:oMath xmlns:m="http://schemas.openxmlformats.org/officeDocument/2006/math">
                              <m:r>
                                <a:rPr lang="en-GB" sz="1400" i="1" kern="1200" dirty="0" smtClean="0">
                                  <a:solidFill>
                                    <a:schemeClr val="dk1"/>
                                  </a:solidFill>
                                  <a:effectLst/>
                                  <a:latin typeface="Cambria Math"/>
                                  <a:ea typeface="+mn-ea"/>
                                  <a:cs typeface="Arial" panose="020B0604020202020204" pitchFamily="34" charset="0"/>
                                </a:rPr>
                                <m:t>𝑛</m:t>
                              </m:r>
                            </m:oMath>
                          </a14:m>
                          <a:r>
                            <a:rPr lang="en-GB" sz="1400" kern="1200" dirty="0" smtClean="0">
                              <a:solidFill>
                                <a:schemeClr val="dk1"/>
                              </a:solidFill>
                              <a:effectLst/>
                              <a:latin typeface="Arial" panose="020B0604020202020204" pitchFamily="34" charset="0"/>
                              <a:ea typeface="+mn-ea"/>
                              <a:cs typeface="Arial" panose="020B0604020202020204" pitchFamily="34" charset="0"/>
                            </a:rPr>
                            <a:t>th term and the sum to </a:t>
                          </a:r>
                          <a14:m>
                            <m:oMath xmlns:m="http://schemas.openxmlformats.org/officeDocument/2006/math">
                              <m:r>
                                <a:rPr lang="en-GB" sz="1400" i="1" kern="1200" dirty="0" smtClean="0">
                                  <a:solidFill>
                                    <a:schemeClr val="dk1"/>
                                  </a:solidFill>
                                  <a:effectLst/>
                                  <a:latin typeface="Cambria Math"/>
                                  <a:ea typeface="+mn-ea"/>
                                  <a:cs typeface="Arial" panose="020B0604020202020204" pitchFamily="34" charset="0"/>
                                </a:rPr>
                                <m:t>𝑛</m:t>
                              </m:r>
                            </m:oMath>
                          </a14:m>
                          <a:r>
                            <a:rPr lang="en-GB" sz="1400" i="1" kern="1200" dirty="0" smtClean="0">
                              <a:solidFill>
                                <a:schemeClr val="dk1"/>
                              </a:solidFill>
                              <a:effectLst/>
                              <a:latin typeface="Arial" panose="020B0604020202020204" pitchFamily="34" charset="0"/>
                              <a:ea typeface="+mn-ea"/>
                              <a:cs typeface="Arial" panose="020B0604020202020204" pitchFamily="34" charset="0"/>
                            </a:rPr>
                            <a:t> </a:t>
                          </a:r>
                          <a:r>
                            <a:rPr lang="en-GB" sz="1400" kern="1200" dirty="0" smtClean="0">
                              <a:solidFill>
                                <a:schemeClr val="dk1"/>
                              </a:solidFill>
                              <a:effectLst/>
                              <a:latin typeface="Arial" panose="020B0604020202020204" pitchFamily="34" charset="0"/>
                              <a:ea typeface="+mn-ea"/>
                              <a:cs typeface="Arial" panose="020B0604020202020204" pitchFamily="34" charset="0"/>
                            </a:rPr>
                            <a:t>terms</a:t>
                          </a:r>
                          <a:endParaRPr lang="en-GB" sz="1400" dirty="0">
                            <a:latin typeface="Arial" panose="020B0604020202020204" pitchFamily="34" charset="0"/>
                            <a:cs typeface="Arial" panose="020B0604020202020204" pitchFamily="34" charset="0"/>
                          </a:endParaRPr>
                        </a:p>
                      </a:txBody>
                      <a:tcPr marT="45718" marB="45718"/>
                    </a:tc>
                    <a:tc>
                      <a:txBody>
                        <a:bodyPr/>
                        <a:lstStyle/>
                        <a:p>
                          <a:pPr marL="171450" marR="0" indent="-171450" algn="l" defTabSz="914400" rtl="0" eaLnBrk="1" fontAlgn="auto" latinLnBrk="0" hangingPunct="1">
                            <a:lnSpc>
                              <a:spcPct val="150000"/>
                            </a:lnSpc>
                            <a:spcBef>
                              <a:spcPts val="0"/>
                            </a:spcBef>
                            <a:spcAft>
                              <a:spcPts val="0"/>
                            </a:spcAft>
                            <a:buClrTx/>
                            <a:buSzTx/>
                            <a:buFont typeface="Wingdings" pitchFamily="2" charset="2"/>
                            <a:buChar char="Ø"/>
                            <a:tabLst/>
                            <a:defRPr/>
                          </a:pPr>
                          <a:endParaRPr lang="en-GB" sz="1100" b="1" kern="1200" dirty="0" smtClean="0">
                            <a:solidFill>
                              <a:schemeClr val="dk1"/>
                            </a:solidFill>
                            <a:latin typeface="Arial" pitchFamily="34" charset="0"/>
                            <a:ea typeface="+mn-ea"/>
                            <a:cs typeface="Arial" pitchFamily="34" charset="0"/>
                          </a:endParaRPr>
                        </a:p>
                      </a:txBody>
                      <a:tcPr marT="45721" marB="45721"/>
                    </a:tc>
                    <a:extLst>
                      <a:ext uri="{0D108BD9-81ED-4DB2-BD59-A6C34878D82A}">
                        <a16:rowId xmlns:a16="http://schemas.microsoft.com/office/drawing/2014/main" val="10001"/>
                      </a:ext>
                    </a:extLst>
                  </a:tr>
                  <a:tr h="2371521">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D5</a:t>
                          </a:r>
                        </a:p>
                      </a:txBody>
                      <a:tcPr marT="45726" marB="45726" vert="vert">
                        <a:solidFill>
                          <a:schemeClr val="accent6"/>
                        </a:solidFill>
                      </a:tcPr>
                    </a:tc>
                    <a:tc>
                      <a:txBody>
                        <a:bodyPr/>
                        <a:lstStyle/>
                        <a:p>
                          <a:pPr marL="0" indent="0" algn="just">
                            <a:lnSpc>
                              <a:spcPct val="150000"/>
                            </a:lnSpc>
                            <a:buFont typeface="Wingdings" panose="05000000000000000000" pitchFamily="2" charset="2"/>
                            <a:buNone/>
                          </a:pPr>
                          <a:r>
                            <a:rPr lang="en-GB" sz="1400" kern="1200" dirty="0" smtClean="0">
                              <a:solidFill>
                                <a:schemeClr val="dk1"/>
                              </a:solidFill>
                              <a:effectLst/>
                              <a:latin typeface="Arial" panose="020B0604020202020204" pitchFamily="34" charset="0"/>
                              <a:ea typeface="+mn-ea"/>
                              <a:cs typeface="Arial" panose="020B0604020202020204" pitchFamily="34" charset="0"/>
                            </a:rPr>
                            <a:t>Understand and work with geometric sequences and series including the formulae for the </a:t>
                          </a:r>
                          <a14:m>
                            <m:oMath xmlns:m="http://schemas.openxmlformats.org/officeDocument/2006/math">
                              <m:r>
                                <a:rPr lang="en-GB" sz="1400" i="1" kern="1200" dirty="0" smtClean="0">
                                  <a:solidFill>
                                    <a:schemeClr val="dk1"/>
                                  </a:solidFill>
                                  <a:effectLst/>
                                  <a:latin typeface="Cambria Math"/>
                                  <a:ea typeface="+mn-ea"/>
                                  <a:cs typeface="Arial" panose="020B0604020202020204" pitchFamily="34" charset="0"/>
                                </a:rPr>
                                <m:t>𝑛</m:t>
                              </m:r>
                            </m:oMath>
                          </a14:m>
                          <a:r>
                            <a:rPr lang="en-GB" sz="1400" kern="1200" dirty="0" smtClean="0">
                              <a:solidFill>
                                <a:schemeClr val="dk1"/>
                              </a:solidFill>
                              <a:effectLst/>
                              <a:latin typeface="Arial" panose="020B0604020202020204" pitchFamily="34" charset="0"/>
                              <a:ea typeface="+mn-ea"/>
                              <a:cs typeface="Arial" panose="020B0604020202020204" pitchFamily="34" charset="0"/>
                            </a:rPr>
                            <a:t>th term and the sum of a finite geometric series; the sum to infinity of a convergent geometric series, including the use of</a:t>
                          </a:r>
                          <a:r>
                            <a:rPr lang="en-GB" sz="1400" kern="1200" baseline="0" dirty="0" smtClean="0">
                              <a:solidFill>
                                <a:schemeClr val="dk1"/>
                              </a:solidFill>
                              <a:effectLst/>
                              <a:latin typeface="Arial" panose="020B0604020202020204" pitchFamily="34" charset="0"/>
                              <a:ea typeface="+mn-ea"/>
                              <a:cs typeface="Arial" panose="020B0604020202020204" pitchFamily="34" charset="0"/>
                            </a:rPr>
                            <a:t> </a:t>
                          </a:r>
                          <a14:m>
                            <m:oMath xmlns:m="http://schemas.openxmlformats.org/officeDocument/2006/math">
                              <m:d>
                                <m:dPr>
                                  <m:begChr m:val="|"/>
                                  <m:endChr m:val="|"/>
                                  <m:ctrlPr>
                                    <a:rPr lang="en-GB" sz="1400" i="1" kern="1200" baseline="0" smtClean="0">
                                      <a:solidFill>
                                        <a:schemeClr val="dk1"/>
                                      </a:solidFill>
                                      <a:effectLst/>
                                      <a:latin typeface="Cambria Math" panose="02040503050406030204" pitchFamily="18" charset="0"/>
                                      <a:ea typeface="+mn-ea"/>
                                      <a:cs typeface="Arial" panose="020B0604020202020204" pitchFamily="34" charset="0"/>
                                    </a:rPr>
                                  </m:ctrlPr>
                                </m:dPr>
                                <m:e>
                                  <m:r>
                                    <a:rPr lang="en-GB" sz="1400" b="0" i="1" kern="1200" baseline="0" smtClean="0">
                                      <a:solidFill>
                                        <a:schemeClr val="dk1"/>
                                      </a:solidFill>
                                      <a:effectLst/>
                                      <a:latin typeface="Cambria Math"/>
                                      <a:ea typeface="+mn-ea"/>
                                      <a:cs typeface="Arial" panose="020B0604020202020204" pitchFamily="34" charset="0"/>
                                    </a:rPr>
                                    <m:t>𝑟</m:t>
                                  </m:r>
                                </m:e>
                              </m:d>
                              <m:r>
                                <a:rPr lang="en-GB" sz="1400" b="0" i="1" kern="1200" baseline="0" smtClean="0">
                                  <a:solidFill>
                                    <a:schemeClr val="dk1"/>
                                  </a:solidFill>
                                  <a:effectLst/>
                                  <a:latin typeface="Cambria Math"/>
                                  <a:ea typeface="+mn-ea"/>
                                  <a:cs typeface="Arial" panose="020B0604020202020204" pitchFamily="34" charset="0"/>
                                </a:rPr>
                                <m:t>&lt;1</m:t>
                              </m:r>
                            </m:oMath>
                          </a14:m>
                          <a:r>
                            <a:rPr lang="en-GB" sz="1400" kern="1200" dirty="0" smtClean="0">
                              <a:solidFill>
                                <a:schemeClr val="dk1"/>
                              </a:solidFill>
                              <a:effectLst/>
                              <a:latin typeface="Arial" panose="020B0604020202020204" pitchFamily="34" charset="0"/>
                              <a:ea typeface="+mn-ea"/>
                              <a:cs typeface="Arial" panose="020B0604020202020204" pitchFamily="34" charset="0"/>
                            </a:rPr>
                            <a:t> ; modulus notation</a:t>
                          </a:r>
                          <a:endParaRPr lang="en-GB" sz="1400" dirty="0">
                            <a:latin typeface="Arial" panose="020B0604020202020204" pitchFamily="34" charset="0"/>
                            <a:cs typeface="Arial" panose="020B0604020202020204" pitchFamily="34" charset="0"/>
                          </a:endParaRPr>
                        </a:p>
                      </a:txBody>
                      <a:tcPr marT="45718" marB="45718"/>
                    </a:tc>
                    <a:tc>
                      <a:txBody>
                        <a:bodyPr/>
                        <a:lstStyle/>
                        <a:p>
                          <a:pPr marL="171450" marR="0" indent="-171450" algn="l" defTabSz="914400" rtl="0" eaLnBrk="1" fontAlgn="auto" latinLnBrk="0" hangingPunct="1">
                            <a:lnSpc>
                              <a:spcPct val="150000"/>
                            </a:lnSpc>
                            <a:spcBef>
                              <a:spcPts val="0"/>
                            </a:spcBef>
                            <a:spcAft>
                              <a:spcPts val="0"/>
                            </a:spcAft>
                            <a:buClrTx/>
                            <a:buSzTx/>
                            <a:buFont typeface="Wingdings" pitchFamily="2" charset="2"/>
                            <a:buChar char="Ø"/>
                            <a:tabLst/>
                            <a:defRPr/>
                          </a:pPr>
                          <a:endParaRPr lang="en-GB" sz="1100" b="1" kern="1200" dirty="0" smtClean="0">
                            <a:solidFill>
                              <a:schemeClr val="dk1"/>
                            </a:solidFill>
                            <a:latin typeface="Arial" pitchFamily="34" charset="0"/>
                            <a:ea typeface="+mn-ea"/>
                            <a:cs typeface="Arial" pitchFamily="34" charset="0"/>
                          </a:endParaRPr>
                        </a:p>
                      </a:txBody>
                      <a:tcPr marT="45721" marB="45721"/>
                    </a:tc>
                    <a:extLst>
                      <a:ext uri="{0D108BD9-81ED-4DB2-BD59-A6C34878D82A}">
                        <a16:rowId xmlns:a16="http://schemas.microsoft.com/office/drawing/2014/main" val="10002"/>
                      </a:ext>
                    </a:extLst>
                  </a:tr>
                  <a:tr h="680634">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D6</a:t>
                          </a:r>
                        </a:p>
                      </a:txBody>
                      <a:tcPr marT="45726" marB="45726" vert="vert">
                        <a:solidFill>
                          <a:schemeClr val="accent6"/>
                        </a:solidFill>
                      </a:tcPr>
                    </a:tc>
                    <a:tc>
                      <a:txBody>
                        <a:bodyPr/>
                        <a:lstStyle/>
                        <a:p>
                          <a:pPr marL="0" indent="0" algn="just">
                            <a:lnSpc>
                              <a:spcPct val="150000"/>
                            </a:lnSpc>
                            <a:buFont typeface="Wingdings" panose="05000000000000000000" pitchFamily="2" charset="2"/>
                            <a:buNone/>
                          </a:pPr>
                          <a:r>
                            <a:rPr lang="en-GB" sz="1400" kern="1200" dirty="0" smtClean="0">
                              <a:solidFill>
                                <a:schemeClr val="dk1"/>
                              </a:solidFill>
                              <a:effectLst/>
                              <a:latin typeface="Arial" panose="020B0604020202020204" pitchFamily="34" charset="0"/>
                              <a:ea typeface="+mn-ea"/>
                              <a:cs typeface="Arial" panose="020B0604020202020204" pitchFamily="34" charset="0"/>
                            </a:rPr>
                            <a:t>Use sequences and series in modelling</a:t>
                          </a:r>
                          <a:endParaRPr lang="en-GB" sz="1400" dirty="0">
                            <a:latin typeface="Arial" panose="020B0604020202020204" pitchFamily="34" charset="0"/>
                            <a:cs typeface="Arial" panose="020B0604020202020204" pitchFamily="34" charset="0"/>
                          </a:endParaRPr>
                        </a:p>
                      </a:txBody>
                      <a:tcPr marT="45718" marB="45718"/>
                    </a:tc>
                    <a:tc>
                      <a:txBody>
                        <a:bodyPr/>
                        <a:lstStyle/>
                        <a:p>
                          <a:pPr marL="171450" marR="0" indent="-171450" algn="l" defTabSz="914400" rtl="0" eaLnBrk="1" fontAlgn="auto" latinLnBrk="0" hangingPunct="1">
                            <a:lnSpc>
                              <a:spcPct val="150000"/>
                            </a:lnSpc>
                            <a:spcBef>
                              <a:spcPts val="0"/>
                            </a:spcBef>
                            <a:spcAft>
                              <a:spcPts val="0"/>
                            </a:spcAft>
                            <a:buClrTx/>
                            <a:buSzTx/>
                            <a:buFont typeface="Wingdings" pitchFamily="2" charset="2"/>
                            <a:buChar char="Ø"/>
                            <a:tabLst/>
                            <a:defRPr/>
                          </a:pPr>
                          <a:endParaRPr lang="en-GB" sz="1100" b="1" kern="1200" dirty="0" smtClean="0">
                            <a:solidFill>
                              <a:schemeClr val="dk1"/>
                            </a:solidFill>
                            <a:latin typeface="Arial" pitchFamily="34" charset="0"/>
                            <a:ea typeface="+mn-ea"/>
                            <a:cs typeface="Arial" pitchFamily="34" charset="0"/>
                          </a:endParaRPr>
                        </a:p>
                      </a:txBody>
                      <a:tcPr marT="45721" marB="45721"/>
                    </a:tc>
                    <a:extLst>
                      <a:ext uri="{0D108BD9-81ED-4DB2-BD59-A6C34878D82A}">
                        <a16:rowId xmlns:a16="http://schemas.microsoft.com/office/drawing/2014/main" val="10003"/>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4264166510"/>
                  </p:ext>
                </p:extLst>
              </p:nvPr>
            </p:nvGraphicFramePr>
            <p:xfrm>
              <a:off x="306388" y="1404367"/>
              <a:ext cx="10008864" cy="5064614"/>
            </p:xfrm>
            <a:graphic>
              <a:graphicData uri="http://schemas.openxmlformats.org/drawingml/2006/table">
                <a:tbl>
                  <a:tblPr firstRow="1" bandRow="1">
                    <a:tableStyleId>{073A0DAA-6AF3-43AB-8588-CEC1D06C72B9}</a:tableStyleId>
                  </a:tblPr>
                  <a:tblGrid>
                    <a:gridCol w="432000"/>
                    <a:gridCol w="5544416"/>
                    <a:gridCol w="4032448"/>
                  </a:tblGrid>
                  <a:tr h="567528">
                    <a:tc>
                      <a:txBody>
                        <a:bodyPr/>
                        <a:lstStyle/>
                        <a:p>
                          <a:endParaRPr lang="en-GB" sz="1600" dirty="0">
                            <a:effectLst>
                              <a:outerShdw blurRad="38100" dist="38100" dir="2700000" algn="tl">
                                <a:srgbClr val="000000">
                                  <a:alpha val="43137"/>
                                </a:srgbClr>
                              </a:outerShdw>
                            </a:effectLst>
                            <a:latin typeface="+mj-lt"/>
                          </a:endParaRPr>
                        </a:p>
                      </a:txBody>
                      <a:tcPr marT="45726" marB="45726"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content</a:t>
                          </a:r>
                          <a:r>
                            <a:rPr lang="en-GB" sz="1600" dirty="0" smtClean="0">
                              <a:effectLst>
                                <a:outerShdw blurRad="38100" dist="38100" dir="2700000" algn="tl">
                                  <a:srgbClr val="000000">
                                    <a:alpha val="43137"/>
                                  </a:srgbClr>
                                </a:outerShdw>
                              </a:effectLst>
                              <a:latin typeface="Arial" pitchFamily="34" charset="0"/>
                              <a:cs typeface="Arial" pitchFamily="34" charset="0"/>
                            </a:rPr>
                            <a:t>:</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726" marB="45726"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notes:</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726" marB="45726" anchor="ctr"/>
                    </a:tc>
                  </a:tr>
                  <a:tr h="1444931">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D4</a:t>
                          </a:r>
                        </a:p>
                      </a:txBody>
                      <a:tcPr marT="45726" marB="45726" vert="vert">
                        <a:solidFill>
                          <a:schemeClr val="accent6"/>
                        </a:solidFill>
                      </a:tcPr>
                    </a:tc>
                    <a:tc>
                      <a:txBody>
                        <a:bodyPr/>
                        <a:lstStyle/>
                        <a:p>
                          <a:endParaRPr lang="en-US"/>
                        </a:p>
                      </a:txBody>
                      <a:tcPr marT="45718" marB="45718">
                        <a:blipFill rotWithShape="1">
                          <a:blip r:embed="rId2"/>
                          <a:stretch>
                            <a:fillRect l="-10341" t="-39241" r="-72937" b="-211814"/>
                          </a:stretch>
                        </a:blipFill>
                      </a:tcPr>
                    </a:tc>
                    <a:tc>
                      <a:txBody>
                        <a:bodyPr/>
                        <a:lstStyle/>
                        <a:p>
                          <a:pPr marL="171450" marR="0" indent="-171450" algn="l" defTabSz="914400" rtl="0" eaLnBrk="1" fontAlgn="auto" latinLnBrk="0" hangingPunct="1">
                            <a:lnSpc>
                              <a:spcPct val="150000"/>
                            </a:lnSpc>
                            <a:spcBef>
                              <a:spcPts val="0"/>
                            </a:spcBef>
                            <a:spcAft>
                              <a:spcPts val="0"/>
                            </a:spcAft>
                            <a:buClrTx/>
                            <a:buSzTx/>
                            <a:buFont typeface="Wingdings" pitchFamily="2" charset="2"/>
                            <a:buChar char="Ø"/>
                            <a:tabLst/>
                            <a:defRPr/>
                          </a:pPr>
                          <a:endParaRPr lang="en-GB" sz="1100" b="1" kern="1200" dirty="0" smtClean="0">
                            <a:solidFill>
                              <a:schemeClr val="dk1"/>
                            </a:solidFill>
                            <a:latin typeface="Arial" pitchFamily="34" charset="0"/>
                            <a:ea typeface="+mn-ea"/>
                            <a:cs typeface="Arial" pitchFamily="34" charset="0"/>
                          </a:endParaRPr>
                        </a:p>
                      </a:txBody>
                      <a:tcPr marT="45721" marB="45721"/>
                    </a:tc>
                  </a:tr>
                  <a:tr h="2371521">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D5</a:t>
                          </a:r>
                        </a:p>
                      </a:txBody>
                      <a:tcPr marT="45726" marB="45726" vert="vert">
                        <a:solidFill>
                          <a:schemeClr val="accent6"/>
                        </a:solidFill>
                      </a:tcPr>
                    </a:tc>
                    <a:tc>
                      <a:txBody>
                        <a:bodyPr/>
                        <a:lstStyle/>
                        <a:p>
                          <a:endParaRPr lang="en-US"/>
                        </a:p>
                      </a:txBody>
                      <a:tcPr marT="45718" marB="45718">
                        <a:blipFill rotWithShape="1">
                          <a:blip r:embed="rId2"/>
                          <a:stretch>
                            <a:fillRect l="-10341" t="-84833" r="-72937" b="-29049"/>
                          </a:stretch>
                        </a:blipFill>
                      </a:tcPr>
                    </a:tc>
                    <a:tc>
                      <a:txBody>
                        <a:bodyPr/>
                        <a:lstStyle/>
                        <a:p>
                          <a:pPr marL="171450" marR="0" indent="-171450" algn="l" defTabSz="914400" rtl="0" eaLnBrk="1" fontAlgn="auto" latinLnBrk="0" hangingPunct="1">
                            <a:lnSpc>
                              <a:spcPct val="150000"/>
                            </a:lnSpc>
                            <a:spcBef>
                              <a:spcPts val="0"/>
                            </a:spcBef>
                            <a:spcAft>
                              <a:spcPts val="0"/>
                            </a:spcAft>
                            <a:buClrTx/>
                            <a:buSzTx/>
                            <a:buFont typeface="Wingdings" pitchFamily="2" charset="2"/>
                            <a:buChar char="Ø"/>
                            <a:tabLst/>
                            <a:defRPr/>
                          </a:pPr>
                          <a:endParaRPr lang="en-GB" sz="1100" b="1" kern="1200" dirty="0" smtClean="0">
                            <a:solidFill>
                              <a:schemeClr val="dk1"/>
                            </a:solidFill>
                            <a:latin typeface="Arial" pitchFamily="34" charset="0"/>
                            <a:ea typeface="+mn-ea"/>
                            <a:cs typeface="Arial" pitchFamily="34" charset="0"/>
                          </a:endParaRPr>
                        </a:p>
                      </a:txBody>
                      <a:tcPr marT="45721" marB="45721"/>
                    </a:tc>
                  </a:tr>
                  <a:tr h="680634">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D6</a:t>
                          </a:r>
                        </a:p>
                      </a:txBody>
                      <a:tcPr marT="45726" marB="45726" vert="vert">
                        <a:solidFill>
                          <a:schemeClr val="accent6"/>
                        </a:solidFill>
                      </a:tcPr>
                    </a:tc>
                    <a:tc>
                      <a:txBody>
                        <a:bodyPr/>
                        <a:lstStyle/>
                        <a:p>
                          <a:pPr marL="0" indent="0" algn="just">
                            <a:lnSpc>
                              <a:spcPct val="150000"/>
                            </a:lnSpc>
                            <a:buFont typeface="Wingdings" panose="05000000000000000000" pitchFamily="2" charset="2"/>
                            <a:buNone/>
                          </a:pPr>
                          <a:r>
                            <a:rPr lang="en-GB" sz="1400" kern="1200" dirty="0" smtClean="0">
                              <a:solidFill>
                                <a:schemeClr val="dk1"/>
                              </a:solidFill>
                              <a:effectLst/>
                              <a:latin typeface="Arial" panose="020B0604020202020204" pitchFamily="34" charset="0"/>
                              <a:ea typeface="+mn-ea"/>
                              <a:cs typeface="Arial" panose="020B0604020202020204" pitchFamily="34" charset="0"/>
                            </a:rPr>
                            <a:t>Use sequences and series in modelling</a:t>
                          </a:r>
                          <a:endParaRPr lang="en-GB" sz="1400" dirty="0">
                            <a:latin typeface="Arial" panose="020B0604020202020204" pitchFamily="34" charset="0"/>
                            <a:cs typeface="Arial" panose="020B0604020202020204" pitchFamily="34" charset="0"/>
                          </a:endParaRPr>
                        </a:p>
                      </a:txBody>
                      <a:tcPr marT="45718" marB="45718"/>
                    </a:tc>
                    <a:tc>
                      <a:txBody>
                        <a:bodyPr/>
                        <a:lstStyle/>
                        <a:p>
                          <a:pPr marL="171450" marR="0" indent="-171450" algn="l" defTabSz="914400" rtl="0" eaLnBrk="1" fontAlgn="auto" latinLnBrk="0" hangingPunct="1">
                            <a:lnSpc>
                              <a:spcPct val="150000"/>
                            </a:lnSpc>
                            <a:spcBef>
                              <a:spcPts val="0"/>
                            </a:spcBef>
                            <a:spcAft>
                              <a:spcPts val="0"/>
                            </a:spcAft>
                            <a:buClrTx/>
                            <a:buSzTx/>
                            <a:buFont typeface="Wingdings" pitchFamily="2" charset="2"/>
                            <a:buChar char="Ø"/>
                            <a:tabLst/>
                            <a:defRPr/>
                          </a:pPr>
                          <a:endParaRPr lang="en-GB" sz="1100" b="1" kern="1200" dirty="0" smtClean="0">
                            <a:solidFill>
                              <a:schemeClr val="dk1"/>
                            </a:solidFill>
                            <a:latin typeface="Arial" pitchFamily="34" charset="0"/>
                            <a:ea typeface="+mn-ea"/>
                            <a:cs typeface="Arial" pitchFamily="34" charset="0"/>
                          </a:endParaRPr>
                        </a:p>
                      </a:txBody>
                      <a:tcPr marT="45721" marB="45721"/>
                    </a:tc>
                  </a:tr>
                </a:tbl>
              </a:graphicData>
            </a:graphic>
          </p:graphicFrame>
        </mc:Fallback>
      </mc:AlternateContent>
      <p:sp>
        <p:nvSpPr>
          <p:cNvPr id="51202" name="TextBox 3"/>
          <p:cNvSpPr txBox="1">
            <a:spLocks noChangeArrowheads="1"/>
          </p:cNvSpPr>
          <p:nvPr/>
        </p:nvSpPr>
        <p:spPr bwMode="auto">
          <a:xfrm>
            <a:off x="306388" y="590550"/>
            <a:ext cx="7689850" cy="461665"/>
          </a:xfrm>
          <a:prstGeom prst="rect">
            <a:avLst/>
          </a:prstGeom>
          <a:noFill/>
          <a:ln w="9525">
            <a:noFill/>
            <a:miter lim="800000"/>
            <a:headEnd/>
            <a:tailEnd/>
          </a:ln>
        </p:spPr>
        <p:txBody>
          <a:bodyPr>
            <a:spAutoFit/>
          </a:bodyPr>
          <a:lstStyle/>
          <a:p>
            <a:r>
              <a:rPr lang="en-GB" sz="2400" dirty="0">
                <a:solidFill>
                  <a:srgbClr val="412878"/>
                </a:solidFill>
                <a:latin typeface="AQA Chevin Pro Light" pitchFamily="34" charset="0"/>
              </a:rPr>
              <a:t>Binomial </a:t>
            </a:r>
            <a:r>
              <a:rPr lang="en-GB" sz="2400" dirty="0" smtClean="0">
                <a:solidFill>
                  <a:srgbClr val="412878"/>
                </a:solidFill>
                <a:latin typeface="AQA Chevin Pro Light" pitchFamily="34" charset="0"/>
              </a:rPr>
              <a:t>theorem</a:t>
            </a:r>
            <a:r>
              <a:rPr lang="en-GB" sz="2400" dirty="0">
                <a:solidFill>
                  <a:srgbClr val="412878"/>
                </a:solidFill>
                <a:latin typeface="AQA Chevin Pro Light" pitchFamily="34" charset="0"/>
              </a:rPr>
              <a:t>, </a:t>
            </a:r>
            <a:r>
              <a:rPr lang="en-GB" sz="2400" dirty="0" smtClean="0">
                <a:solidFill>
                  <a:srgbClr val="412878"/>
                </a:solidFill>
                <a:latin typeface="AQA Chevin Pro Light" pitchFamily="34" charset="0"/>
              </a:rPr>
              <a:t>sequences and series (slide 2 of 2)</a:t>
            </a:r>
            <a:endParaRPr lang="en-GB" sz="2400" dirty="0">
              <a:solidFill>
                <a:srgbClr val="412878"/>
              </a:solidFill>
              <a:latin typeface="AQA Chevin Pro Light" pitchFamily="34" charset="0"/>
            </a:endParaRPr>
          </a:p>
        </p:txBody>
      </p:sp>
      <p:sp>
        <p:nvSpPr>
          <p:cNvPr id="4" name="Right Arrow 3">
            <a:hlinkClick r:id="rId3" action="ppaction://hlinksldjump"/>
          </p:cNvPr>
          <p:cNvSpPr/>
          <p:nvPr/>
        </p:nvSpPr>
        <p:spPr>
          <a:xfrm>
            <a:off x="518668" y="7042547"/>
            <a:ext cx="2267712" cy="395684"/>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1042988" rtl="0" fontAlgn="base">
              <a:spcBef>
                <a:spcPct val="0"/>
              </a:spcBef>
              <a:spcAft>
                <a:spcPct val="0"/>
              </a:spcAft>
              <a:defRPr sz="2100" kern="1200">
                <a:solidFill>
                  <a:schemeClr val="lt1"/>
                </a:solidFill>
                <a:latin typeface="+mn-lt"/>
                <a:ea typeface="+mn-ea"/>
                <a:cs typeface="+mn-cs"/>
              </a:defRPr>
            </a:lvl1pPr>
            <a:lvl2pPr marL="520700" indent="-63500" algn="l" defTabSz="1042988" rtl="0" fontAlgn="base">
              <a:spcBef>
                <a:spcPct val="0"/>
              </a:spcBef>
              <a:spcAft>
                <a:spcPct val="0"/>
              </a:spcAft>
              <a:defRPr sz="2100" kern="1200">
                <a:solidFill>
                  <a:schemeClr val="lt1"/>
                </a:solidFill>
                <a:latin typeface="+mn-lt"/>
                <a:ea typeface="+mn-ea"/>
                <a:cs typeface="+mn-cs"/>
              </a:defRPr>
            </a:lvl2pPr>
            <a:lvl3pPr marL="1042988" indent="-128588" algn="l" defTabSz="1042988" rtl="0" fontAlgn="base">
              <a:spcBef>
                <a:spcPct val="0"/>
              </a:spcBef>
              <a:spcAft>
                <a:spcPct val="0"/>
              </a:spcAft>
              <a:defRPr sz="2100" kern="1200">
                <a:solidFill>
                  <a:schemeClr val="lt1"/>
                </a:solidFill>
                <a:latin typeface="+mn-lt"/>
                <a:ea typeface="+mn-ea"/>
                <a:cs typeface="+mn-cs"/>
              </a:defRPr>
            </a:lvl3pPr>
            <a:lvl4pPr marL="1563688" indent="-192088" algn="l" defTabSz="1042988" rtl="0" fontAlgn="base">
              <a:spcBef>
                <a:spcPct val="0"/>
              </a:spcBef>
              <a:spcAft>
                <a:spcPct val="0"/>
              </a:spcAft>
              <a:defRPr sz="2100" kern="1200">
                <a:solidFill>
                  <a:schemeClr val="lt1"/>
                </a:solidFill>
                <a:latin typeface="+mn-lt"/>
                <a:ea typeface="+mn-ea"/>
                <a:cs typeface="+mn-cs"/>
              </a:defRPr>
            </a:lvl4pPr>
            <a:lvl5pPr marL="2085975" indent="-257175" algn="l" defTabSz="1042988" rtl="0" fontAlgn="base">
              <a:spcBef>
                <a:spcPct val="0"/>
              </a:spcBef>
              <a:spcAft>
                <a:spcPct val="0"/>
              </a:spcAft>
              <a:defRPr sz="2100" kern="1200">
                <a:solidFill>
                  <a:schemeClr val="lt1"/>
                </a:solidFill>
                <a:latin typeface="+mn-lt"/>
                <a:ea typeface="+mn-ea"/>
                <a:cs typeface="+mn-cs"/>
              </a:defRPr>
            </a:lvl5pPr>
            <a:lvl6pPr marL="2286000" algn="l" defTabSz="914400" rtl="0" eaLnBrk="1" latinLnBrk="0" hangingPunct="1">
              <a:defRPr sz="2100" kern="1200">
                <a:solidFill>
                  <a:schemeClr val="lt1"/>
                </a:solidFill>
                <a:latin typeface="+mn-lt"/>
                <a:ea typeface="+mn-ea"/>
                <a:cs typeface="+mn-cs"/>
              </a:defRPr>
            </a:lvl6pPr>
            <a:lvl7pPr marL="2743200" algn="l" defTabSz="914400" rtl="0" eaLnBrk="1" latinLnBrk="0" hangingPunct="1">
              <a:defRPr sz="2100" kern="1200">
                <a:solidFill>
                  <a:schemeClr val="lt1"/>
                </a:solidFill>
                <a:latin typeface="+mn-lt"/>
                <a:ea typeface="+mn-ea"/>
                <a:cs typeface="+mn-cs"/>
              </a:defRPr>
            </a:lvl7pPr>
            <a:lvl8pPr marL="3200400" algn="l" defTabSz="914400" rtl="0" eaLnBrk="1" latinLnBrk="0" hangingPunct="1">
              <a:defRPr sz="2100" kern="1200">
                <a:solidFill>
                  <a:schemeClr val="lt1"/>
                </a:solidFill>
                <a:latin typeface="+mn-lt"/>
                <a:ea typeface="+mn-ea"/>
                <a:cs typeface="+mn-cs"/>
              </a:defRPr>
            </a:lvl8pPr>
            <a:lvl9pPr marL="3657600" algn="l" defTabSz="914400" rtl="0" eaLnBrk="1" latinLnBrk="0" hangingPunct="1">
              <a:defRPr sz="2100" kern="1200">
                <a:solidFill>
                  <a:schemeClr val="lt1"/>
                </a:solidFill>
                <a:latin typeface="+mn-lt"/>
                <a:ea typeface="+mn-ea"/>
                <a:cs typeface="+mn-cs"/>
              </a:defRPr>
            </a:lvl9pPr>
          </a:lstStyle>
          <a:p>
            <a:pPr algn="ctr">
              <a:defRPr/>
            </a:pPr>
            <a:endParaRPr lang="en-GB"/>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3680139151"/>
                  </p:ext>
                </p:extLst>
              </p:nvPr>
            </p:nvGraphicFramePr>
            <p:xfrm>
              <a:off x="488950" y="1332359"/>
              <a:ext cx="9754294" cy="5146778"/>
            </p:xfrm>
            <a:graphic>
              <a:graphicData uri="http://schemas.openxmlformats.org/drawingml/2006/table">
                <a:tbl>
                  <a:tblPr firstRow="1" bandRow="1">
                    <a:tableStyleId>{073A0DAA-6AF3-43AB-8588-CEC1D06C72B9}</a:tableStyleId>
                  </a:tblPr>
                  <a:tblGrid>
                    <a:gridCol w="432000">
                      <a:extLst>
                        <a:ext uri="{9D8B030D-6E8A-4147-A177-3AD203B41FA5}">
                          <a16:colId xmlns:a16="http://schemas.microsoft.com/office/drawing/2014/main" val="20000"/>
                        </a:ext>
                      </a:extLst>
                    </a:gridCol>
                    <a:gridCol w="5217838">
                      <a:extLst>
                        <a:ext uri="{9D8B030D-6E8A-4147-A177-3AD203B41FA5}">
                          <a16:colId xmlns:a16="http://schemas.microsoft.com/office/drawing/2014/main" val="20001"/>
                        </a:ext>
                      </a:extLst>
                    </a:gridCol>
                    <a:gridCol w="4104456">
                      <a:extLst>
                        <a:ext uri="{9D8B030D-6E8A-4147-A177-3AD203B41FA5}">
                          <a16:colId xmlns:a16="http://schemas.microsoft.com/office/drawing/2014/main" val="20002"/>
                        </a:ext>
                      </a:extLst>
                    </a:gridCol>
                  </a:tblGrid>
                  <a:tr h="432048">
                    <a:tc>
                      <a:txBody>
                        <a:bodyPr/>
                        <a:lstStyle/>
                        <a:p>
                          <a:endParaRPr lang="en-GB" sz="1600" dirty="0">
                            <a:effectLst>
                              <a:outerShdw blurRad="38100" dist="38100" dir="2700000" algn="tl">
                                <a:srgbClr val="000000">
                                  <a:alpha val="43137"/>
                                </a:srgbClr>
                              </a:outerShdw>
                            </a:effectLst>
                            <a:latin typeface="Arial" pitchFamily="34" charset="0"/>
                          </a:endParaRPr>
                        </a:p>
                      </a:txBody>
                      <a:tcPr marT="45674" marB="45674"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content</a:t>
                          </a:r>
                          <a:r>
                            <a:rPr lang="en-GB" sz="1600" dirty="0" smtClean="0">
                              <a:effectLst>
                                <a:outerShdw blurRad="38100" dist="38100" dir="2700000" algn="tl">
                                  <a:srgbClr val="000000">
                                    <a:alpha val="43137"/>
                                  </a:srgbClr>
                                </a:outerShdw>
                              </a:effectLst>
                              <a:latin typeface="Arial" pitchFamily="34" charset="0"/>
                              <a:cs typeface="Arial" pitchFamily="34" charset="0"/>
                            </a:rPr>
                            <a:t>:</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674" marB="45674"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notes:</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674" marB="45674" anchor="ctr"/>
                    </a:tc>
                    <a:extLst>
                      <a:ext uri="{0D108BD9-81ED-4DB2-BD59-A6C34878D82A}">
                        <a16:rowId xmlns:a16="http://schemas.microsoft.com/office/drawing/2014/main" val="10000"/>
                      </a:ext>
                    </a:extLst>
                  </a:tr>
                  <a:tr h="1261163">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E1</a:t>
                          </a:r>
                        </a:p>
                      </a:txBody>
                      <a:tcPr marT="45674" marB="45674" vert="vert">
                        <a:solidFill>
                          <a:srgbClr val="7030A0"/>
                        </a:solidFill>
                      </a:tcPr>
                    </a:tc>
                    <a:tc>
                      <a:txBody>
                        <a:bodyPr/>
                        <a:lstStyle/>
                        <a:p>
                          <a:pPr marL="0" indent="0" algn="just">
                            <a:lnSpc>
                              <a:spcPct val="150000"/>
                            </a:lnSpc>
                            <a:buFont typeface="Wingdings" pitchFamily="2" charset="2"/>
                            <a:buNone/>
                          </a:pPr>
                          <a:r>
                            <a:rPr lang="en-GB" sz="1400" kern="1200" dirty="0" smtClean="0">
                              <a:solidFill>
                                <a:schemeClr val="dk1"/>
                              </a:solidFill>
                              <a:effectLst/>
                              <a:latin typeface="Arial" panose="020B0604020202020204" pitchFamily="34" charset="0"/>
                              <a:ea typeface="+mn-ea"/>
                              <a:cs typeface="Arial" panose="020B0604020202020204" pitchFamily="34" charset="0"/>
                            </a:rPr>
                            <a:t>Work with radian measure, including use for arc length and area of sector</a:t>
                          </a:r>
                          <a:endParaRPr lang="en-GB" sz="1400" dirty="0">
                            <a:latin typeface="Arial" panose="020B0604020202020204" pitchFamily="34" charset="0"/>
                            <a:cs typeface="Arial" panose="020B0604020202020204" pitchFamily="34" charset="0"/>
                          </a:endParaRPr>
                        </a:p>
                      </a:txBody>
                      <a:tcPr marT="45718" marB="45718"/>
                    </a:tc>
                    <a:tc>
                      <a:txBody>
                        <a:bodyPr/>
                        <a:lstStyle/>
                        <a:p>
                          <a:pPr marL="0" marR="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400" dirty="0" smtClean="0">
                              <a:latin typeface="Arial" panose="020B0604020202020204" pitchFamily="34" charset="0"/>
                              <a:cs typeface="Arial" panose="020B0604020202020204" pitchFamily="34" charset="0"/>
                            </a:rPr>
                            <a:t>Assumed knowledge:</a:t>
                          </a:r>
                          <a:r>
                            <a:rPr lang="en-GB" sz="1400" baseline="0" dirty="0" smtClean="0">
                              <a:latin typeface="Arial" panose="020B0604020202020204" pitchFamily="34" charset="0"/>
                              <a:cs typeface="Arial" panose="020B0604020202020204" pitchFamily="34" charset="0"/>
                            </a:rPr>
                            <a:t> covered in </a:t>
                          </a:r>
                          <a:r>
                            <a:rPr lang="en-GB" sz="1400" baseline="0" dirty="0" smtClean="0">
                              <a:latin typeface="Arial" panose="020B0604020202020204" pitchFamily="34" charset="0"/>
                              <a:cs typeface="Arial" panose="020B0604020202020204" pitchFamily="34" charset="0"/>
                              <a:hlinkClick r:id="rId2" action="ppaction://hlinksldjump"/>
                            </a:rPr>
                            <a:t>year 12, Trigonometry</a:t>
                          </a:r>
                          <a:endParaRPr lang="en-US" sz="1400" dirty="0" smtClean="0">
                            <a:latin typeface="Arial" panose="020B0604020202020204" pitchFamily="34" charset="0"/>
                            <a:cs typeface="Arial" panose="020B0604020202020204" pitchFamily="34" charset="0"/>
                          </a:endParaRPr>
                        </a:p>
                        <a:p>
                          <a:pPr marL="0" indent="0" algn="just">
                            <a:buFont typeface="Wingdings" panose="05000000000000000000" pitchFamily="2" charset="2"/>
                            <a:buNone/>
                          </a:pPr>
                          <a:endParaRPr lang="en-US" sz="1400" dirty="0">
                            <a:latin typeface="Arial" panose="020B0604020202020204" pitchFamily="34" charset="0"/>
                            <a:cs typeface="Arial" panose="020B0604020202020204" pitchFamily="34" charset="0"/>
                          </a:endParaRPr>
                        </a:p>
                      </a:txBody>
                      <a:tcPr marT="45721" marB="45721"/>
                    </a:tc>
                    <a:extLst>
                      <a:ext uri="{0D108BD9-81ED-4DB2-BD59-A6C34878D82A}">
                        <a16:rowId xmlns:a16="http://schemas.microsoft.com/office/drawing/2014/main" val="10001"/>
                      </a:ext>
                    </a:extLst>
                  </a:tr>
                  <a:tr h="1261163">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E2</a:t>
                          </a:r>
                        </a:p>
                      </a:txBody>
                      <a:tcPr marT="45674" marB="45674" vert="vert">
                        <a:solidFill>
                          <a:srgbClr val="7030A0"/>
                        </a:solidFill>
                      </a:tcPr>
                    </a:tc>
                    <a:tc>
                      <a:txBody>
                        <a:bodyPr/>
                        <a:lstStyle/>
                        <a:p>
                          <a:pPr marL="285750" indent="-285750" algn="just" eaLnBrk="0" hangingPunct="0">
                            <a:lnSpc>
                              <a:spcPct val="150000"/>
                            </a:lnSpc>
                            <a:buFont typeface="Arial" pitchFamily="34" charset="0"/>
                            <a:buChar char="•"/>
                          </a:pPr>
                          <a:r>
                            <a:rPr lang="en-GB" sz="1400" kern="1200" dirty="0" smtClean="0">
                              <a:solidFill>
                                <a:schemeClr val="dk1"/>
                              </a:solidFill>
                              <a:effectLst/>
                              <a:latin typeface="Arial" panose="020B0604020202020204" pitchFamily="34" charset="0"/>
                              <a:ea typeface="+mn-ea"/>
                              <a:cs typeface="Arial" panose="020B0604020202020204" pitchFamily="34" charset="0"/>
                            </a:rPr>
                            <a:t>Understand and use the standard small angle approximations of sine, cosine and tangent</a:t>
                          </a:r>
                        </a:p>
                        <a:p>
                          <a:pPr marL="285750" indent="-285750" algn="just" eaLnBrk="0" hangingPunct="0">
                            <a:lnSpc>
                              <a:spcPct val="150000"/>
                            </a:lnSpc>
                            <a:buFont typeface="Arial" pitchFamily="34" charset="0"/>
                            <a:buChar char="•"/>
                          </a:pPr>
                          <a14:m>
                            <m:oMath xmlns:m="http://schemas.openxmlformats.org/officeDocument/2006/math">
                              <m:func>
                                <m:funcPr>
                                  <m:ctrlPr>
                                    <a:rPr lang="en-GB" sz="1400" i="1" kern="1200" smtClean="0">
                                      <a:solidFill>
                                        <a:schemeClr val="dk1"/>
                                      </a:solidFill>
                                      <a:effectLst/>
                                      <a:latin typeface="Cambria Math" panose="02040503050406030204" pitchFamily="18" charset="0"/>
                                      <a:ea typeface="+mn-ea"/>
                                      <a:cs typeface="Arial" panose="020B0604020202020204" pitchFamily="34" charset="0"/>
                                    </a:rPr>
                                  </m:ctrlPr>
                                </m:funcPr>
                                <m:fName>
                                  <m:r>
                                    <m:rPr>
                                      <m:sty m:val="p"/>
                                    </m:rPr>
                                    <a:rPr lang="en-GB" sz="1400" i="0" kern="1200" smtClean="0">
                                      <a:solidFill>
                                        <a:schemeClr val="dk1"/>
                                      </a:solidFill>
                                      <a:effectLst/>
                                      <a:latin typeface="Cambria Math"/>
                                      <a:ea typeface="+mn-ea"/>
                                      <a:cs typeface="Arial" panose="020B0604020202020204" pitchFamily="34" charset="0"/>
                                    </a:rPr>
                                    <m:t>sin</m:t>
                                  </m:r>
                                </m:fName>
                                <m:e>
                                  <m:r>
                                    <a:rPr lang="el-GR" sz="1400" i="1" kern="1200" smtClean="0">
                                      <a:solidFill>
                                        <a:schemeClr val="dk1"/>
                                      </a:solidFill>
                                      <a:effectLst/>
                                      <a:latin typeface="Cambria Math"/>
                                      <a:ea typeface="+mn-ea"/>
                                      <a:cs typeface="Arial" panose="020B0604020202020204" pitchFamily="34" charset="0"/>
                                    </a:rPr>
                                    <m:t>𝜃</m:t>
                                  </m:r>
                                </m:e>
                              </m:func>
                              <m:r>
                                <a:rPr lang="en-GB" sz="1400" i="1" kern="1200" smtClean="0">
                                  <a:solidFill>
                                    <a:schemeClr val="dk1"/>
                                  </a:solidFill>
                                  <a:effectLst/>
                                  <a:latin typeface="Cambria Math"/>
                                  <a:ea typeface="Cambria Math"/>
                                  <a:cs typeface="Arial" panose="020B0604020202020204" pitchFamily="34" charset="0"/>
                                </a:rPr>
                                <m:t>≈</m:t>
                              </m:r>
                              <m:r>
                                <a:rPr lang="el-GR" sz="1400" i="1" kern="1200" smtClean="0">
                                  <a:solidFill>
                                    <a:schemeClr val="dk1"/>
                                  </a:solidFill>
                                  <a:effectLst/>
                                  <a:latin typeface="Cambria Math"/>
                                  <a:ea typeface="+mn-ea"/>
                                  <a:cs typeface="Arial" panose="020B0604020202020204" pitchFamily="34" charset="0"/>
                                </a:rPr>
                                <m:t>𝜃</m:t>
                              </m:r>
                            </m:oMath>
                          </a14:m>
                          <a:r>
                            <a:rPr lang="en-GB" sz="1400" kern="1200" dirty="0" smtClean="0">
                              <a:solidFill>
                                <a:schemeClr val="dk1"/>
                              </a:solidFill>
                              <a:effectLst/>
                              <a:latin typeface="Arial" panose="020B0604020202020204" pitchFamily="34" charset="0"/>
                              <a:ea typeface="+mn-ea"/>
                              <a:cs typeface="Arial" panose="020B0604020202020204" pitchFamily="34" charset="0"/>
                            </a:rPr>
                            <a:t> , </a:t>
                          </a:r>
                          <a14:m>
                            <m:oMath xmlns:m="http://schemas.openxmlformats.org/officeDocument/2006/math">
                              <m:func>
                                <m:funcPr>
                                  <m:ctrlPr>
                                    <a:rPr lang="en-GB" sz="1400" i="1" kern="1200" smtClean="0">
                                      <a:solidFill>
                                        <a:schemeClr val="dk1"/>
                                      </a:solidFill>
                                      <a:effectLst/>
                                      <a:latin typeface="Cambria Math" panose="02040503050406030204" pitchFamily="18" charset="0"/>
                                      <a:ea typeface="+mn-ea"/>
                                      <a:cs typeface="Arial" panose="020B0604020202020204" pitchFamily="34" charset="0"/>
                                    </a:rPr>
                                  </m:ctrlPr>
                                </m:funcPr>
                                <m:fName>
                                  <m:r>
                                    <m:rPr>
                                      <m:sty m:val="p"/>
                                    </m:rPr>
                                    <a:rPr lang="en-GB" sz="1400" b="0" i="0" kern="1200" smtClean="0">
                                      <a:solidFill>
                                        <a:schemeClr val="dk1"/>
                                      </a:solidFill>
                                      <a:effectLst/>
                                      <a:latin typeface="Cambria Math"/>
                                      <a:ea typeface="+mn-ea"/>
                                      <a:cs typeface="Arial" panose="020B0604020202020204" pitchFamily="34" charset="0"/>
                                    </a:rPr>
                                    <m:t>cos</m:t>
                                  </m:r>
                                </m:fName>
                                <m:e>
                                  <m:r>
                                    <a:rPr lang="el-GR" sz="1400" i="1" kern="1200" smtClean="0">
                                      <a:solidFill>
                                        <a:schemeClr val="dk1"/>
                                      </a:solidFill>
                                      <a:effectLst/>
                                      <a:latin typeface="Cambria Math"/>
                                      <a:ea typeface="+mn-ea"/>
                                      <a:cs typeface="Arial" panose="020B0604020202020204" pitchFamily="34" charset="0"/>
                                    </a:rPr>
                                    <m:t>𝜃</m:t>
                                  </m:r>
                                  <m:r>
                                    <a:rPr lang="el-GR" sz="1400" i="1" kern="1200" smtClean="0">
                                      <a:solidFill>
                                        <a:schemeClr val="dk1"/>
                                      </a:solidFill>
                                      <a:effectLst/>
                                      <a:latin typeface="Cambria Math"/>
                                      <a:ea typeface="Cambria Math"/>
                                      <a:cs typeface="Arial" panose="020B0604020202020204" pitchFamily="34" charset="0"/>
                                    </a:rPr>
                                    <m:t>≈</m:t>
                                  </m:r>
                                  <m:r>
                                    <a:rPr lang="en-GB" sz="1400" b="0" i="1" kern="1200" smtClean="0">
                                      <a:solidFill>
                                        <a:schemeClr val="dk1"/>
                                      </a:solidFill>
                                      <a:effectLst/>
                                      <a:latin typeface="Cambria Math"/>
                                      <a:ea typeface="Cambria Math"/>
                                      <a:cs typeface="Arial" panose="020B0604020202020204" pitchFamily="34" charset="0"/>
                                    </a:rPr>
                                    <m:t>1−</m:t>
                                  </m:r>
                                  <m:f>
                                    <m:fPr>
                                      <m:ctrlPr>
                                        <a:rPr lang="en-GB" sz="1400" b="0" i="1" kern="1200" smtClean="0">
                                          <a:solidFill>
                                            <a:schemeClr val="dk1"/>
                                          </a:solidFill>
                                          <a:effectLst/>
                                          <a:latin typeface="Cambria Math" panose="02040503050406030204" pitchFamily="18" charset="0"/>
                                          <a:ea typeface="Cambria Math"/>
                                          <a:cs typeface="Arial" panose="020B0604020202020204" pitchFamily="34" charset="0"/>
                                        </a:rPr>
                                      </m:ctrlPr>
                                    </m:fPr>
                                    <m:num>
                                      <m:sSup>
                                        <m:sSupPr>
                                          <m:ctrlPr>
                                            <a:rPr lang="en-GB" sz="1400" b="0" i="1" kern="1200" smtClean="0">
                                              <a:solidFill>
                                                <a:schemeClr val="dk1"/>
                                              </a:solidFill>
                                              <a:effectLst/>
                                              <a:latin typeface="Cambria Math" panose="02040503050406030204" pitchFamily="18" charset="0"/>
                                              <a:ea typeface="Cambria Math"/>
                                              <a:cs typeface="Arial" panose="020B0604020202020204" pitchFamily="34" charset="0"/>
                                            </a:rPr>
                                          </m:ctrlPr>
                                        </m:sSupPr>
                                        <m:e>
                                          <m:r>
                                            <a:rPr lang="el-GR" sz="1400" i="1" kern="1200" smtClean="0">
                                              <a:solidFill>
                                                <a:schemeClr val="dk1"/>
                                              </a:solidFill>
                                              <a:effectLst/>
                                              <a:latin typeface="Cambria Math"/>
                                              <a:ea typeface="+mn-ea"/>
                                              <a:cs typeface="Arial" panose="020B0604020202020204" pitchFamily="34" charset="0"/>
                                            </a:rPr>
                                            <m:t>𝜃</m:t>
                                          </m:r>
                                        </m:e>
                                        <m:sup>
                                          <m:r>
                                            <a:rPr lang="en-GB" sz="1400" b="0" i="1" kern="1200" smtClean="0">
                                              <a:solidFill>
                                                <a:schemeClr val="dk1"/>
                                              </a:solidFill>
                                              <a:effectLst/>
                                              <a:latin typeface="Cambria Math"/>
                                              <a:ea typeface="Cambria Math"/>
                                              <a:cs typeface="Arial" panose="020B0604020202020204" pitchFamily="34" charset="0"/>
                                            </a:rPr>
                                            <m:t>2</m:t>
                                          </m:r>
                                        </m:sup>
                                      </m:sSup>
                                    </m:num>
                                    <m:den>
                                      <m:r>
                                        <a:rPr lang="en-GB" sz="1400" b="0" i="1" kern="1200" smtClean="0">
                                          <a:solidFill>
                                            <a:schemeClr val="dk1"/>
                                          </a:solidFill>
                                          <a:effectLst/>
                                          <a:latin typeface="Cambria Math"/>
                                          <a:ea typeface="Cambria Math"/>
                                          <a:cs typeface="Arial" panose="020B0604020202020204" pitchFamily="34" charset="0"/>
                                        </a:rPr>
                                        <m:t>2</m:t>
                                      </m:r>
                                    </m:den>
                                  </m:f>
                                </m:e>
                              </m:func>
                            </m:oMath>
                          </a14:m>
                          <a:r>
                            <a:rPr lang="en-GB" sz="1400" kern="1200" dirty="0" smtClean="0">
                              <a:solidFill>
                                <a:schemeClr val="dk1"/>
                              </a:solidFill>
                              <a:effectLst/>
                              <a:latin typeface="Arial" panose="020B0604020202020204" pitchFamily="34" charset="0"/>
                              <a:ea typeface="+mn-ea"/>
                              <a:cs typeface="Arial" panose="020B0604020202020204" pitchFamily="34" charset="0"/>
                            </a:rPr>
                            <a:t> , </a:t>
                          </a:r>
                          <a14:m>
                            <m:oMath xmlns:m="http://schemas.openxmlformats.org/officeDocument/2006/math">
                              <m:func>
                                <m:funcPr>
                                  <m:ctrlPr>
                                    <a:rPr lang="en-GB" sz="1400" i="1" kern="1200" smtClean="0">
                                      <a:solidFill>
                                        <a:schemeClr val="dk1"/>
                                      </a:solidFill>
                                      <a:effectLst/>
                                      <a:latin typeface="Cambria Math" panose="02040503050406030204" pitchFamily="18" charset="0"/>
                                      <a:ea typeface="+mn-ea"/>
                                      <a:cs typeface="Arial" panose="020B0604020202020204" pitchFamily="34" charset="0"/>
                                    </a:rPr>
                                  </m:ctrlPr>
                                </m:funcPr>
                                <m:fName>
                                  <m:r>
                                    <m:rPr>
                                      <m:sty m:val="p"/>
                                    </m:rPr>
                                    <a:rPr lang="en-GB" sz="1400" i="0" kern="1200" smtClean="0">
                                      <a:solidFill>
                                        <a:schemeClr val="dk1"/>
                                      </a:solidFill>
                                      <a:effectLst/>
                                      <a:latin typeface="Cambria Math"/>
                                      <a:ea typeface="+mn-ea"/>
                                      <a:cs typeface="Arial" panose="020B0604020202020204" pitchFamily="34" charset="0"/>
                                    </a:rPr>
                                    <m:t>tan</m:t>
                                  </m:r>
                                </m:fName>
                                <m:e>
                                  <m:r>
                                    <a:rPr lang="el-GR" sz="1400" i="1" kern="1200" smtClean="0">
                                      <a:solidFill>
                                        <a:schemeClr val="dk1"/>
                                      </a:solidFill>
                                      <a:effectLst/>
                                      <a:latin typeface="Cambria Math"/>
                                      <a:ea typeface="+mn-ea"/>
                                      <a:cs typeface="Arial" panose="020B0604020202020204" pitchFamily="34" charset="0"/>
                                    </a:rPr>
                                    <m:t>𝜃</m:t>
                                  </m:r>
                                  <m:r>
                                    <a:rPr lang="el-GR" sz="1400" i="1" kern="1200" smtClean="0">
                                      <a:solidFill>
                                        <a:schemeClr val="dk1"/>
                                      </a:solidFill>
                                      <a:effectLst/>
                                      <a:latin typeface="Cambria Math"/>
                                      <a:ea typeface="Cambria Math"/>
                                      <a:cs typeface="Arial" panose="020B0604020202020204" pitchFamily="34" charset="0"/>
                                    </a:rPr>
                                    <m:t>≈</m:t>
                                  </m:r>
                                  <m:r>
                                    <a:rPr lang="el-GR" sz="1400" i="1" kern="1200" smtClean="0">
                                      <a:solidFill>
                                        <a:schemeClr val="dk1"/>
                                      </a:solidFill>
                                      <a:effectLst/>
                                      <a:latin typeface="Cambria Math"/>
                                      <a:ea typeface="+mn-ea"/>
                                      <a:cs typeface="Arial" panose="020B0604020202020204" pitchFamily="34" charset="0"/>
                                    </a:rPr>
                                    <m:t>𝜃</m:t>
                                  </m:r>
                                </m:e>
                              </m:func>
                            </m:oMath>
                          </a14:m>
                          <a:r>
                            <a:rPr lang="en-GB" sz="1400" kern="1200" dirty="0" smtClean="0">
                              <a:solidFill>
                                <a:schemeClr val="dk1"/>
                              </a:solidFill>
                              <a:effectLst/>
                              <a:latin typeface="Arial" panose="020B0604020202020204" pitchFamily="34" charset="0"/>
                              <a:ea typeface="+mn-ea"/>
                              <a:cs typeface="Arial" panose="020B0604020202020204" pitchFamily="34" charset="0"/>
                            </a:rPr>
                            <a:t> where </a:t>
                          </a:r>
                          <a14:m>
                            <m:oMath xmlns:m="http://schemas.openxmlformats.org/officeDocument/2006/math">
                              <m:r>
                                <a:rPr lang="el-GR" sz="1400" i="1" kern="1200" smtClean="0">
                                  <a:solidFill>
                                    <a:schemeClr val="dk1"/>
                                  </a:solidFill>
                                  <a:effectLst/>
                                  <a:latin typeface="Cambria Math"/>
                                  <a:ea typeface="+mn-ea"/>
                                  <a:cs typeface="Arial" panose="020B0604020202020204" pitchFamily="34" charset="0"/>
                                </a:rPr>
                                <m:t>𝜃</m:t>
                              </m:r>
                            </m:oMath>
                          </a14:m>
                          <a:r>
                            <a:rPr lang="en-GB" sz="1400" kern="1200" dirty="0" smtClean="0">
                              <a:solidFill>
                                <a:schemeClr val="dk1"/>
                              </a:solidFill>
                              <a:effectLst/>
                              <a:latin typeface="Arial" panose="020B0604020202020204" pitchFamily="34" charset="0"/>
                              <a:ea typeface="+mn-ea"/>
                              <a:cs typeface="Arial" panose="020B0604020202020204" pitchFamily="34" charset="0"/>
                            </a:rPr>
                            <a:t> is in radians</a:t>
                          </a:r>
                        </a:p>
                        <a:p>
                          <a:pPr marL="285750" indent="-285750" algn="just" eaLnBrk="0" hangingPunct="0">
                            <a:lnSpc>
                              <a:spcPct val="150000"/>
                            </a:lnSpc>
                            <a:buFont typeface="Wingdings" panose="05000000000000000000" pitchFamily="2" charset="2"/>
                            <a:buChar char="Ø"/>
                          </a:pPr>
                          <a:endParaRPr lang="en-GB" sz="1400" kern="1200" dirty="0" smtClean="0">
                            <a:solidFill>
                              <a:schemeClr val="dk1"/>
                            </a:solidFill>
                            <a:effectLst/>
                            <a:latin typeface="Arial" panose="020B0604020202020204" pitchFamily="34" charset="0"/>
                            <a:ea typeface="+mn-ea"/>
                            <a:cs typeface="Arial" panose="020B0604020202020204" pitchFamily="34" charset="0"/>
                          </a:endParaRPr>
                        </a:p>
                        <a:p>
                          <a:pPr marL="285750" indent="-285750" algn="just" eaLnBrk="0" hangingPunct="0">
                            <a:lnSpc>
                              <a:spcPct val="150000"/>
                            </a:lnSpc>
                            <a:buFont typeface="Wingdings" panose="05000000000000000000" pitchFamily="2" charset="2"/>
                            <a:buChar char="Ø"/>
                          </a:pPr>
                          <a:endParaRPr lang="en-GB" sz="1400" kern="1200" dirty="0" smtClean="0">
                            <a:solidFill>
                              <a:schemeClr val="dk1"/>
                            </a:solidFill>
                            <a:effectLst/>
                            <a:latin typeface="Arial" panose="020B0604020202020204" pitchFamily="34" charset="0"/>
                            <a:ea typeface="+mn-ea"/>
                            <a:cs typeface="Arial" panose="020B0604020202020204" pitchFamily="34" charset="0"/>
                          </a:endParaRPr>
                        </a:p>
                      </a:txBody>
                      <a:tcPr marT="45718" marB="45718"/>
                    </a:tc>
                    <a:tc>
                      <a:txBody>
                        <a:bodyPr/>
                        <a:lstStyle/>
                        <a:p>
                          <a:pPr marL="285750" indent="-285750" algn="just">
                            <a:buFont typeface="Wingdings" panose="05000000000000000000" pitchFamily="2" charset="2"/>
                            <a:buChar char="Ø"/>
                          </a:pPr>
                          <a:endParaRPr lang="en-US" sz="1400" dirty="0">
                            <a:latin typeface="Arial" panose="020B0604020202020204" pitchFamily="34" charset="0"/>
                            <a:cs typeface="Arial" panose="020B0604020202020204" pitchFamily="34" charset="0"/>
                          </a:endParaRPr>
                        </a:p>
                      </a:txBody>
                      <a:tcPr marT="45721" marB="45721"/>
                    </a:tc>
                    <a:extLst>
                      <a:ext uri="{0D108BD9-81ED-4DB2-BD59-A6C34878D82A}">
                        <a16:rowId xmlns:a16="http://schemas.microsoft.com/office/drawing/2014/main" val="10002"/>
                      </a:ext>
                    </a:extLst>
                  </a:tr>
                  <a:tr h="1261163">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E3</a:t>
                          </a:r>
                        </a:p>
                      </a:txBody>
                      <a:tcPr marT="45674" marB="45674" vert="vert">
                        <a:solidFill>
                          <a:srgbClr val="7030A0"/>
                        </a:solidFill>
                      </a:tcPr>
                    </a:tc>
                    <a:tc>
                      <a:txBody>
                        <a:bodyPr/>
                        <a:lstStyle/>
                        <a:p>
                          <a:pPr marL="0" indent="0" algn="just" eaLnBrk="0" hangingPunct="0">
                            <a:lnSpc>
                              <a:spcPct val="150000"/>
                            </a:lnSpc>
                            <a:buFont typeface="Wingdings" panose="05000000000000000000" pitchFamily="2" charset="2"/>
                            <a:buNone/>
                          </a:pPr>
                          <a:r>
                            <a:rPr lang="en-GB" sz="1400" kern="1200" dirty="0" smtClean="0">
                              <a:solidFill>
                                <a:schemeClr val="dk1"/>
                              </a:solidFill>
                              <a:effectLst/>
                              <a:latin typeface="Arial" panose="020B0604020202020204" pitchFamily="34" charset="0"/>
                              <a:ea typeface="+mn-ea"/>
                              <a:cs typeface="Arial" panose="020B0604020202020204" pitchFamily="34" charset="0"/>
                            </a:rPr>
                            <a:t>Know and use exact values of</a:t>
                          </a:r>
                          <a:r>
                            <a:rPr lang="en-GB" sz="1400" kern="1200" baseline="0" dirty="0" smtClean="0">
                              <a:solidFill>
                                <a:schemeClr val="dk1"/>
                              </a:solidFill>
                              <a:effectLst/>
                              <a:latin typeface="Arial" panose="020B0604020202020204" pitchFamily="34" charset="0"/>
                              <a:ea typeface="+mn-ea"/>
                              <a:cs typeface="Arial" panose="020B0604020202020204" pitchFamily="34" charset="0"/>
                            </a:rPr>
                            <a:t> sin and cos for </a:t>
                          </a:r>
                          <a:r>
                            <a:rPr lang="en-GB" sz="1400" b="0" i="1" kern="1200" baseline="0" dirty="0" smtClean="0">
                              <a:solidFill>
                                <a:schemeClr val="dk1"/>
                              </a:solidFill>
                              <a:effectLst/>
                              <a:latin typeface="Cambria Math"/>
                              <a:ea typeface="+mn-ea"/>
                              <a:cs typeface="Arial" panose="020B0604020202020204" pitchFamily="34" charset="0"/>
                            </a:rPr>
                            <a:t/>
                          </a:r>
                          <a:br>
                            <a:rPr lang="en-GB" sz="1400" b="0" i="1" kern="1200" baseline="0" dirty="0" smtClean="0">
                              <a:solidFill>
                                <a:schemeClr val="dk1"/>
                              </a:solidFill>
                              <a:effectLst/>
                              <a:latin typeface="Cambria Math"/>
                              <a:ea typeface="+mn-ea"/>
                              <a:cs typeface="Arial" panose="020B0604020202020204" pitchFamily="34" charset="0"/>
                            </a:rPr>
                          </a:br>
                          <a14:m>
                            <m:oMath xmlns:m="http://schemas.openxmlformats.org/officeDocument/2006/math">
                              <m:r>
                                <a:rPr lang="en-GB" sz="1400" b="0" i="1" kern="1200" baseline="0" smtClean="0">
                                  <a:solidFill>
                                    <a:schemeClr val="dk1"/>
                                  </a:solidFill>
                                  <a:effectLst/>
                                  <a:latin typeface="Cambria Math"/>
                                  <a:ea typeface="+mn-ea"/>
                                  <a:cs typeface="Arial" panose="020B0604020202020204" pitchFamily="34" charset="0"/>
                                </a:rPr>
                                <m:t>0</m:t>
                              </m:r>
                            </m:oMath>
                          </a14:m>
                          <a:r>
                            <a:rPr lang="en-GB" sz="1400" dirty="0" smtClean="0">
                              <a:latin typeface="Arial" panose="020B0604020202020204" pitchFamily="34" charset="0"/>
                              <a:cs typeface="Arial" panose="020B0604020202020204" pitchFamily="34" charset="0"/>
                            </a:rPr>
                            <a:t> ,</a:t>
                          </a:r>
                          <a:r>
                            <a:rPr lang="en-GB" sz="1400" baseline="0" dirty="0" smtClean="0">
                              <a:latin typeface="Arial" panose="020B0604020202020204" pitchFamily="34" charset="0"/>
                              <a:cs typeface="Arial" panose="020B0604020202020204" pitchFamily="34" charset="0"/>
                            </a:rPr>
                            <a:t> </a:t>
                          </a:r>
                          <a14:m>
                            <m:oMath xmlns:m="http://schemas.openxmlformats.org/officeDocument/2006/math">
                              <m:f>
                                <m:fPr>
                                  <m:ctrlPr>
                                    <a:rPr lang="en-GB" sz="1400" i="1" baseline="0" smtClean="0">
                                      <a:latin typeface="Cambria Math" panose="02040503050406030204" pitchFamily="18" charset="0"/>
                                      <a:cs typeface="Arial" panose="020B0604020202020204" pitchFamily="34" charset="0"/>
                                    </a:rPr>
                                  </m:ctrlPr>
                                </m:fPr>
                                <m:num>
                                  <m:r>
                                    <m:rPr>
                                      <m:sty m:val="p"/>
                                    </m:rPr>
                                    <a:rPr lang="en-GB" sz="1400" i="0" baseline="0" smtClean="0">
                                      <a:latin typeface="Cambria Math"/>
                                      <a:ea typeface="Cambria Math"/>
                                      <a:cs typeface="Arial" panose="020B0604020202020204" pitchFamily="34" charset="0"/>
                                    </a:rPr>
                                    <m:t>π</m:t>
                                  </m:r>
                                </m:num>
                                <m:den>
                                  <m:r>
                                    <a:rPr lang="en-GB" sz="1400" b="0" i="1" baseline="0" smtClean="0">
                                      <a:latin typeface="Cambria Math"/>
                                      <a:cs typeface="Arial" panose="020B0604020202020204" pitchFamily="34" charset="0"/>
                                    </a:rPr>
                                    <m:t>6</m:t>
                                  </m:r>
                                </m:den>
                              </m:f>
                            </m:oMath>
                          </a14:m>
                          <a:r>
                            <a:rPr lang="en-GB" sz="1400" dirty="0" smtClean="0">
                              <a:latin typeface="Arial" panose="020B0604020202020204" pitchFamily="34" charset="0"/>
                              <a:cs typeface="Arial" panose="020B0604020202020204" pitchFamily="34" charset="0"/>
                            </a:rPr>
                            <a:t> , </a:t>
                          </a:r>
                          <a14:m>
                            <m:oMath xmlns:m="http://schemas.openxmlformats.org/officeDocument/2006/math">
                              <m:f>
                                <m:fPr>
                                  <m:ctrlPr>
                                    <a:rPr lang="en-GB" sz="1400" i="1" baseline="0" smtClean="0">
                                      <a:latin typeface="Cambria Math" panose="02040503050406030204" pitchFamily="18" charset="0"/>
                                      <a:cs typeface="Arial" panose="020B0604020202020204" pitchFamily="34" charset="0"/>
                                    </a:rPr>
                                  </m:ctrlPr>
                                </m:fPr>
                                <m:num>
                                  <m:r>
                                    <m:rPr>
                                      <m:sty m:val="p"/>
                                    </m:rPr>
                                    <a:rPr lang="en-GB" sz="1400" i="0" baseline="0" smtClean="0">
                                      <a:latin typeface="Cambria Math"/>
                                      <a:ea typeface="Cambria Math"/>
                                      <a:cs typeface="Arial" panose="020B0604020202020204" pitchFamily="34" charset="0"/>
                                    </a:rPr>
                                    <m:t>π</m:t>
                                  </m:r>
                                </m:num>
                                <m:den>
                                  <m:r>
                                    <a:rPr lang="en-GB" sz="1400" b="0" i="1" baseline="0" smtClean="0">
                                      <a:latin typeface="Cambria Math"/>
                                      <a:ea typeface="Cambria Math"/>
                                      <a:cs typeface="Arial" panose="020B0604020202020204" pitchFamily="34" charset="0"/>
                                    </a:rPr>
                                    <m:t>4</m:t>
                                  </m:r>
                                </m:den>
                              </m:f>
                            </m:oMath>
                          </a14:m>
                          <a:r>
                            <a:rPr lang="en-GB" sz="1400" dirty="0" smtClean="0">
                              <a:latin typeface="Arial" panose="020B0604020202020204" pitchFamily="34" charset="0"/>
                              <a:cs typeface="Arial" panose="020B0604020202020204" pitchFamily="34" charset="0"/>
                            </a:rPr>
                            <a:t> , </a:t>
                          </a:r>
                          <a14:m>
                            <m:oMath xmlns:m="http://schemas.openxmlformats.org/officeDocument/2006/math">
                              <m:f>
                                <m:fPr>
                                  <m:ctrlPr>
                                    <a:rPr kumimoji="0" lang="en-GB"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fPr>
                                <m:num>
                                  <m:r>
                                    <m:rPr>
                                      <m:sty m:val="p"/>
                                    </m:rPr>
                                    <a:rPr kumimoji="0" lang="en-GB" sz="1400" b="0" i="0" u="none" strike="noStrike" kern="1200" cap="none" spc="0" normalizeH="0" baseline="0" noProof="0" smtClean="0">
                                      <a:ln>
                                        <a:noFill/>
                                      </a:ln>
                                      <a:solidFill>
                                        <a:prstClr val="black"/>
                                      </a:solidFill>
                                      <a:effectLst/>
                                      <a:uLnTx/>
                                      <a:uFillTx/>
                                      <a:latin typeface="Cambria Math"/>
                                      <a:ea typeface="Cambria Math"/>
                                      <a:cs typeface="Arial" panose="020B0604020202020204" pitchFamily="34" charset="0"/>
                                    </a:rPr>
                                    <m:t>π</m:t>
                                  </m:r>
                                </m:num>
                                <m:den>
                                  <m:r>
                                    <a:rPr kumimoji="0" lang="en-GB" sz="1400" b="0" i="1" u="none" strike="noStrike" kern="1200" cap="none" spc="0" normalizeH="0" baseline="0" noProof="0" smtClean="0">
                                      <a:ln>
                                        <a:noFill/>
                                      </a:ln>
                                      <a:solidFill>
                                        <a:prstClr val="black"/>
                                      </a:solidFill>
                                      <a:effectLst/>
                                      <a:uLnTx/>
                                      <a:uFillTx/>
                                      <a:latin typeface="Cambria Math"/>
                                      <a:ea typeface="Cambria Math"/>
                                      <a:cs typeface="Arial" panose="020B0604020202020204" pitchFamily="34" charset="0"/>
                                    </a:rPr>
                                    <m:t>3</m:t>
                                  </m:r>
                                </m:den>
                              </m:f>
                            </m:oMath>
                          </a14:m>
                          <a:r>
                            <a:rPr lang="en-GB" sz="1400" dirty="0" smtClean="0">
                              <a:latin typeface="Arial" panose="020B0604020202020204" pitchFamily="34" charset="0"/>
                              <a:cs typeface="Arial" panose="020B0604020202020204" pitchFamily="34" charset="0"/>
                            </a:rPr>
                            <a:t> ,</a:t>
                          </a:r>
                          <a:r>
                            <a:rPr kumimoji="0" lang="en-GB" sz="1400" b="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f>
                                <m:fPr>
                                  <m:ctrlPr>
                                    <a:rPr kumimoji="0" lang="en-GB"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fPr>
                                <m:num>
                                  <m:r>
                                    <m:rPr>
                                      <m:sty m:val="p"/>
                                    </m:rPr>
                                    <a:rPr kumimoji="0" lang="en-GB" sz="1400" b="0" i="0" u="none" strike="noStrike" kern="1200" cap="none" spc="0" normalizeH="0" baseline="0" noProof="0" smtClean="0">
                                      <a:ln>
                                        <a:noFill/>
                                      </a:ln>
                                      <a:solidFill>
                                        <a:prstClr val="black"/>
                                      </a:solidFill>
                                      <a:effectLst/>
                                      <a:uLnTx/>
                                      <a:uFillTx/>
                                      <a:latin typeface="Cambria Math"/>
                                      <a:ea typeface="Cambria Math"/>
                                      <a:cs typeface="Arial" panose="020B0604020202020204" pitchFamily="34" charset="0"/>
                                    </a:rPr>
                                    <m:t>π</m:t>
                                  </m:r>
                                </m:num>
                                <m:den>
                                  <m:r>
                                    <a:rPr kumimoji="0" lang="en-GB" sz="1400" b="0" i="1" u="none" strike="noStrike" kern="1200" cap="none" spc="0" normalizeH="0" baseline="0" noProof="0" smtClean="0">
                                      <a:ln>
                                        <a:noFill/>
                                      </a:ln>
                                      <a:solidFill>
                                        <a:prstClr val="black"/>
                                      </a:solidFill>
                                      <a:effectLst/>
                                      <a:uLnTx/>
                                      <a:uFillTx/>
                                      <a:latin typeface="Cambria Math"/>
                                      <a:ea typeface="Cambria Math"/>
                                      <a:cs typeface="Arial" panose="020B0604020202020204" pitchFamily="34" charset="0"/>
                                    </a:rPr>
                                    <m:t>2</m:t>
                                  </m:r>
                                </m:den>
                              </m:f>
                            </m:oMath>
                          </a14:m>
                          <a:r>
                            <a:rPr lang="en-GB" sz="1400" dirty="0" smtClean="0">
                              <a:latin typeface="Arial" panose="020B0604020202020204" pitchFamily="34" charset="0"/>
                              <a:cs typeface="Arial" panose="020B0604020202020204" pitchFamily="34" charset="0"/>
                            </a:rPr>
                            <a:t> , </a:t>
                          </a:r>
                          <a14:m>
                            <m:oMath xmlns:m="http://schemas.openxmlformats.org/officeDocument/2006/math">
                              <m:r>
                                <m:rPr>
                                  <m:sty m:val="p"/>
                                </m:rPr>
                                <a:rPr kumimoji="0" lang="en-GB" sz="1400" b="0" i="0" u="none" strike="noStrike" kern="1200" cap="none" spc="0" normalizeH="0" baseline="0" noProof="0" smtClean="0">
                                  <a:ln>
                                    <a:noFill/>
                                  </a:ln>
                                  <a:solidFill>
                                    <a:prstClr val="black"/>
                                  </a:solidFill>
                                  <a:effectLst/>
                                  <a:uLnTx/>
                                  <a:uFillTx/>
                                  <a:latin typeface="Cambria Math"/>
                                  <a:ea typeface="Cambria Math"/>
                                  <a:cs typeface="Arial" panose="020B0604020202020204" pitchFamily="34" charset="0"/>
                                </a:rPr>
                                <m:t>π</m:t>
                              </m:r>
                            </m:oMath>
                          </a14:m>
                          <a:r>
                            <a:rPr lang="en-GB" sz="1400" dirty="0" smtClean="0">
                              <a:latin typeface="Arial" panose="020B0604020202020204" pitchFamily="34" charset="0"/>
                              <a:cs typeface="Arial" panose="020B0604020202020204" pitchFamily="34" charset="0"/>
                            </a:rPr>
                            <a:t> and multiples thereof,</a:t>
                          </a:r>
                          <a:r>
                            <a:rPr lang="en-GB" sz="1400" baseline="0" dirty="0" smtClean="0">
                              <a:latin typeface="Arial" panose="020B0604020202020204" pitchFamily="34" charset="0"/>
                              <a:cs typeface="Arial" panose="020B0604020202020204" pitchFamily="34" charset="0"/>
                            </a:rPr>
                            <a:t> and exact values of tan for  </a:t>
                          </a:r>
                          <a14:m>
                            <m:oMath xmlns:m="http://schemas.openxmlformats.org/officeDocument/2006/math">
                              <m:r>
                                <a:rPr lang="en-GB" sz="1400" b="0" i="1" kern="1200" baseline="0" smtClean="0">
                                  <a:solidFill>
                                    <a:schemeClr val="dk1"/>
                                  </a:solidFill>
                                  <a:effectLst/>
                                  <a:latin typeface="Cambria Math"/>
                                  <a:ea typeface="+mn-ea"/>
                                  <a:cs typeface="Arial" panose="020B0604020202020204" pitchFamily="34" charset="0"/>
                                </a:rPr>
                                <m:t>0</m:t>
                              </m:r>
                            </m:oMath>
                          </a14:m>
                          <a:r>
                            <a:rPr lang="en-GB" sz="1400" dirty="0" smtClean="0">
                              <a:latin typeface="Arial" panose="020B0604020202020204" pitchFamily="34" charset="0"/>
                              <a:cs typeface="Arial" panose="020B0604020202020204" pitchFamily="34" charset="0"/>
                            </a:rPr>
                            <a:t> ,</a:t>
                          </a:r>
                          <a:r>
                            <a:rPr lang="en-GB" sz="1400" baseline="0" dirty="0" smtClean="0">
                              <a:latin typeface="Arial" panose="020B0604020202020204" pitchFamily="34" charset="0"/>
                              <a:cs typeface="Arial" panose="020B0604020202020204" pitchFamily="34" charset="0"/>
                            </a:rPr>
                            <a:t> </a:t>
                          </a:r>
                          <a14:m>
                            <m:oMath xmlns:m="http://schemas.openxmlformats.org/officeDocument/2006/math">
                              <m:f>
                                <m:fPr>
                                  <m:ctrlPr>
                                    <a:rPr lang="en-GB" sz="1400" i="1" baseline="0" smtClean="0">
                                      <a:latin typeface="Cambria Math" panose="02040503050406030204" pitchFamily="18" charset="0"/>
                                      <a:cs typeface="Arial" panose="020B0604020202020204" pitchFamily="34" charset="0"/>
                                    </a:rPr>
                                  </m:ctrlPr>
                                </m:fPr>
                                <m:num>
                                  <m:r>
                                    <m:rPr>
                                      <m:sty m:val="p"/>
                                    </m:rPr>
                                    <a:rPr lang="en-GB" sz="1400" i="0" baseline="0" smtClean="0">
                                      <a:latin typeface="Cambria Math"/>
                                      <a:ea typeface="Cambria Math"/>
                                      <a:cs typeface="Arial" panose="020B0604020202020204" pitchFamily="34" charset="0"/>
                                    </a:rPr>
                                    <m:t>π</m:t>
                                  </m:r>
                                </m:num>
                                <m:den>
                                  <m:r>
                                    <a:rPr lang="en-GB" sz="1400" b="0" i="1" baseline="0" smtClean="0">
                                      <a:latin typeface="Cambria Math"/>
                                      <a:cs typeface="Arial" panose="020B0604020202020204" pitchFamily="34" charset="0"/>
                                    </a:rPr>
                                    <m:t>6</m:t>
                                  </m:r>
                                </m:den>
                              </m:f>
                            </m:oMath>
                          </a14:m>
                          <a:r>
                            <a:rPr lang="en-GB" sz="1400" dirty="0" smtClean="0">
                              <a:latin typeface="Arial" panose="020B0604020202020204" pitchFamily="34" charset="0"/>
                              <a:cs typeface="Arial" panose="020B0604020202020204" pitchFamily="34" charset="0"/>
                            </a:rPr>
                            <a:t> , </a:t>
                          </a:r>
                          <a14:m>
                            <m:oMath xmlns:m="http://schemas.openxmlformats.org/officeDocument/2006/math">
                              <m:f>
                                <m:fPr>
                                  <m:ctrlPr>
                                    <a:rPr lang="en-GB" sz="1400" i="1" baseline="0" smtClean="0">
                                      <a:latin typeface="Cambria Math" panose="02040503050406030204" pitchFamily="18" charset="0"/>
                                      <a:cs typeface="Arial" panose="020B0604020202020204" pitchFamily="34" charset="0"/>
                                    </a:rPr>
                                  </m:ctrlPr>
                                </m:fPr>
                                <m:num>
                                  <m:r>
                                    <m:rPr>
                                      <m:sty m:val="p"/>
                                    </m:rPr>
                                    <a:rPr lang="en-GB" sz="1400" i="0" baseline="0" smtClean="0">
                                      <a:latin typeface="Cambria Math"/>
                                      <a:ea typeface="Cambria Math"/>
                                      <a:cs typeface="Arial" panose="020B0604020202020204" pitchFamily="34" charset="0"/>
                                    </a:rPr>
                                    <m:t>π</m:t>
                                  </m:r>
                                </m:num>
                                <m:den>
                                  <m:r>
                                    <a:rPr lang="en-GB" sz="1400" b="0" i="1" baseline="0" smtClean="0">
                                      <a:latin typeface="Cambria Math"/>
                                      <a:ea typeface="Cambria Math"/>
                                      <a:cs typeface="Arial" panose="020B0604020202020204" pitchFamily="34" charset="0"/>
                                    </a:rPr>
                                    <m:t>4</m:t>
                                  </m:r>
                                </m:den>
                              </m:f>
                            </m:oMath>
                          </a14:m>
                          <a:r>
                            <a:rPr lang="en-GB" sz="1400" dirty="0" smtClean="0">
                              <a:latin typeface="Arial" panose="020B0604020202020204" pitchFamily="34" charset="0"/>
                              <a:cs typeface="Arial" panose="020B0604020202020204" pitchFamily="34" charset="0"/>
                            </a:rPr>
                            <a:t> , </a:t>
                          </a:r>
                          <a14:m>
                            <m:oMath xmlns:m="http://schemas.openxmlformats.org/officeDocument/2006/math">
                              <m:f>
                                <m:fPr>
                                  <m:ctrlPr>
                                    <a:rPr kumimoji="0" lang="en-GB"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fPr>
                                <m:num>
                                  <m:r>
                                    <m:rPr>
                                      <m:sty m:val="p"/>
                                    </m:rPr>
                                    <a:rPr kumimoji="0" lang="en-GB" sz="1400" b="0" i="0" u="none" strike="noStrike" kern="1200" cap="none" spc="0" normalizeH="0" baseline="0" noProof="0" smtClean="0">
                                      <a:ln>
                                        <a:noFill/>
                                      </a:ln>
                                      <a:solidFill>
                                        <a:prstClr val="black"/>
                                      </a:solidFill>
                                      <a:effectLst/>
                                      <a:uLnTx/>
                                      <a:uFillTx/>
                                      <a:latin typeface="Cambria Math"/>
                                      <a:ea typeface="Cambria Math"/>
                                      <a:cs typeface="Arial" panose="020B0604020202020204" pitchFamily="34" charset="0"/>
                                    </a:rPr>
                                    <m:t>π</m:t>
                                  </m:r>
                                </m:num>
                                <m:den>
                                  <m:r>
                                    <a:rPr kumimoji="0" lang="en-GB" sz="1400" b="0" i="1" u="none" strike="noStrike" kern="1200" cap="none" spc="0" normalizeH="0" baseline="0" noProof="0" smtClean="0">
                                      <a:ln>
                                        <a:noFill/>
                                      </a:ln>
                                      <a:solidFill>
                                        <a:prstClr val="black"/>
                                      </a:solidFill>
                                      <a:effectLst/>
                                      <a:uLnTx/>
                                      <a:uFillTx/>
                                      <a:latin typeface="Cambria Math"/>
                                      <a:ea typeface="Cambria Math"/>
                                      <a:cs typeface="Arial" panose="020B0604020202020204" pitchFamily="34" charset="0"/>
                                    </a:rPr>
                                    <m:t>3</m:t>
                                  </m:r>
                                </m:den>
                              </m:f>
                            </m:oMath>
                          </a14:m>
                          <a:r>
                            <a:rPr lang="en-GB" sz="1400" dirty="0" smtClean="0">
                              <a:latin typeface="Arial" panose="020B0604020202020204" pitchFamily="34" charset="0"/>
                              <a:cs typeface="Arial" panose="020B0604020202020204" pitchFamily="34" charset="0"/>
                            </a:rPr>
                            <a:t> , </a:t>
                          </a:r>
                          <a14:m>
                            <m:oMath xmlns:m="http://schemas.openxmlformats.org/officeDocument/2006/math">
                              <m:r>
                                <m:rPr>
                                  <m:sty m:val="p"/>
                                </m:rPr>
                                <a:rPr kumimoji="0" lang="en-GB" sz="1400" b="0" i="0" u="none" strike="noStrike" kern="1200" cap="none" spc="0" normalizeH="0" baseline="0" noProof="0" smtClean="0">
                                  <a:ln>
                                    <a:noFill/>
                                  </a:ln>
                                  <a:solidFill>
                                    <a:prstClr val="black"/>
                                  </a:solidFill>
                                  <a:effectLst/>
                                  <a:uLnTx/>
                                  <a:uFillTx/>
                                  <a:latin typeface="Cambria Math"/>
                                  <a:ea typeface="Cambria Math"/>
                                  <a:cs typeface="Arial" panose="020B0604020202020204" pitchFamily="34" charset="0"/>
                                </a:rPr>
                                <m:t>π</m:t>
                              </m:r>
                            </m:oMath>
                          </a14:m>
                          <a:r>
                            <a:rPr lang="en-GB" sz="1400" dirty="0" smtClean="0">
                              <a:latin typeface="Arial" panose="020B0604020202020204" pitchFamily="34" charset="0"/>
                              <a:cs typeface="Arial" panose="020B0604020202020204" pitchFamily="34" charset="0"/>
                            </a:rPr>
                            <a:t> an</a:t>
                          </a:r>
                          <a:r>
                            <a:rPr lang="en-GB" sz="1400" baseline="0" dirty="0" smtClean="0">
                              <a:latin typeface="Arial" panose="020B0604020202020204" pitchFamily="34" charset="0"/>
                              <a:cs typeface="Arial" panose="020B0604020202020204" pitchFamily="34" charset="0"/>
                            </a:rPr>
                            <a:t>d multiples thereof</a:t>
                          </a:r>
                          <a:endParaRPr lang="en-GB" sz="1400" dirty="0" smtClean="0">
                            <a:latin typeface="Arial" panose="020B0604020202020204" pitchFamily="34" charset="0"/>
                            <a:cs typeface="Arial" panose="020B0604020202020204" pitchFamily="34" charset="0"/>
                          </a:endParaRPr>
                        </a:p>
                        <a:p>
                          <a:pPr marL="0" indent="0" algn="just" eaLnBrk="0" hangingPunct="0">
                            <a:lnSpc>
                              <a:spcPct val="150000"/>
                            </a:lnSpc>
                            <a:buFont typeface="Arial" pitchFamily="34" charset="0"/>
                            <a:buNone/>
                          </a:pPr>
                          <a:endParaRPr lang="en-GB" sz="1400" dirty="0">
                            <a:latin typeface="Arial" panose="020B0604020202020204" pitchFamily="34" charset="0"/>
                            <a:cs typeface="Arial" panose="020B0604020202020204" pitchFamily="34" charset="0"/>
                          </a:endParaRPr>
                        </a:p>
                      </a:txBody>
                      <a:tcPr marT="45718" marB="45718"/>
                    </a:tc>
                    <a:tc>
                      <a:txBody>
                        <a:bodyPr/>
                        <a:lstStyle/>
                        <a:p>
                          <a:pPr marL="0" marR="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400" dirty="0" smtClean="0">
                              <a:latin typeface="Arial" panose="020B0604020202020204" pitchFamily="34" charset="0"/>
                              <a:cs typeface="Arial" panose="020B0604020202020204" pitchFamily="34" charset="0"/>
                            </a:rPr>
                            <a:t>Assumed knowledge:</a:t>
                          </a:r>
                          <a:r>
                            <a:rPr lang="en-GB" sz="1400" baseline="0" dirty="0" smtClean="0">
                              <a:latin typeface="Arial" panose="020B0604020202020204" pitchFamily="34" charset="0"/>
                              <a:cs typeface="Arial" panose="020B0604020202020204" pitchFamily="34" charset="0"/>
                            </a:rPr>
                            <a:t> covered in </a:t>
                          </a:r>
                          <a:r>
                            <a:rPr lang="en-GB" sz="1400" baseline="0" dirty="0" smtClean="0">
                              <a:latin typeface="Arial" panose="020B0604020202020204" pitchFamily="34" charset="0"/>
                              <a:cs typeface="Arial" panose="020B0604020202020204" pitchFamily="34" charset="0"/>
                              <a:hlinkClick r:id="rId2" action="ppaction://hlinksldjump"/>
                            </a:rPr>
                            <a:t>year 12, Trigonometry</a:t>
                          </a:r>
                          <a:endParaRPr lang="en-US" sz="1400" dirty="0" smtClean="0">
                            <a:latin typeface="Arial" panose="020B0604020202020204" pitchFamily="34" charset="0"/>
                            <a:cs typeface="Arial" panose="020B0604020202020204" pitchFamily="34" charset="0"/>
                          </a:endParaRPr>
                        </a:p>
                        <a:p>
                          <a:pPr marL="0" indent="0" algn="just">
                            <a:buFont typeface="Wingdings" panose="05000000000000000000" pitchFamily="2" charset="2"/>
                            <a:buNone/>
                          </a:pPr>
                          <a:endParaRPr lang="en-US" sz="1400" dirty="0">
                            <a:latin typeface="Arial" panose="020B0604020202020204" pitchFamily="34" charset="0"/>
                            <a:cs typeface="Arial" panose="020B0604020202020204" pitchFamily="34" charset="0"/>
                          </a:endParaRPr>
                        </a:p>
                      </a:txBody>
                      <a:tcPr marT="45721" marB="45721"/>
                    </a:tc>
                    <a:extLst>
                      <a:ext uri="{0D108BD9-81ED-4DB2-BD59-A6C34878D82A}">
                        <a16:rowId xmlns:a16="http://schemas.microsoft.com/office/drawing/2014/main" val="10003"/>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3680139151"/>
                  </p:ext>
                </p:extLst>
              </p:nvPr>
            </p:nvGraphicFramePr>
            <p:xfrm>
              <a:off x="488950" y="1332359"/>
              <a:ext cx="9754294" cy="5067657"/>
            </p:xfrm>
            <a:graphic>
              <a:graphicData uri="http://schemas.openxmlformats.org/drawingml/2006/table">
                <a:tbl>
                  <a:tblPr firstRow="1" bandRow="1">
                    <a:tableStyleId>{073A0DAA-6AF3-43AB-8588-CEC1D06C72B9}</a:tableStyleId>
                  </a:tblPr>
                  <a:tblGrid>
                    <a:gridCol w="432000"/>
                    <a:gridCol w="5217838"/>
                    <a:gridCol w="4104456"/>
                  </a:tblGrid>
                  <a:tr h="432048">
                    <a:tc>
                      <a:txBody>
                        <a:bodyPr/>
                        <a:lstStyle/>
                        <a:p>
                          <a:endParaRPr lang="en-GB" sz="1600" dirty="0">
                            <a:effectLst>
                              <a:outerShdw blurRad="38100" dist="38100" dir="2700000" algn="tl">
                                <a:srgbClr val="000000">
                                  <a:alpha val="43137"/>
                                </a:srgbClr>
                              </a:outerShdw>
                            </a:effectLst>
                            <a:latin typeface="Arial" pitchFamily="34" charset="0"/>
                          </a:endParaRPr>
                        </a:p>
                      </a:txBody>
                      <a:tcPr marT="45674" marB="45674"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content</a:t>
                          </a:r>
                          <a:r>
                            <a:rPr lang="en-GB" sz="1600" dirty="0" smtClean="0">
                              <a:effectLst>
                                <a:outerShdw blurRad="38100" dist="38100" dir="2700000" algn="tl">
                                  <a:srgbClr val="000000">
                                    <a:alpha val="43137"/>
                                  </a:srgbClr>
                                </a:outerShdw>
                              </a:effectLst>
                              <a:latin typeface="Arial" pitchFamily="34" charset="0"/>
                              <a:cs typeface="Arial" pitchFamily="34" charset="0"/>
                            </a:rPr>
                            <a:t>:</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674" marB="45674"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notes:</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674" marB="45674" anchor="ctr"/>
                    </a:tc>
                  </a:tr>
                  <a:tr h="1261163">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E1</a:t>
                          </a:r>
                        </a:p>
                      </a:txBody>
                      <a:tcPr marT="45674" marB="45674" vert="vert">
                        <a:solidFill>
                          <a:srgbClr val="7030A0"/>
                        </a:solidFill>
                      </a:tcPr>
                    </a:tc>
                    <a:tc>
                      <a:txBody>
                        <a:bodyPr/>
                        <a:lstStyle/>
                        <a:p>
                          <a:pPr marL="0" indent="0" algn="just">
                            <a:lnSpc>
                              <a:spcPct val="150000"/>
                            </a:lnSpc>
                            <a:buFont typeface="Wingdings" pitchFamily="2" charset="2"/>
                            <a:buNone/>
                          </a:pPr>
                          <a:r>
                            <a:rPr lang="en-GB" sz="1400" kern="1200" dirty="0" smtClean="0">
                              <a:solidFill>
                                <a:schemeClr val="dk1"/>
                              </a:solidFill>
                              <a:effectLst/>
                              <a:latin typeface="Arial" panose="020B0604020202020204" pitchFamily="34" charset="0"/>
                              <a:ea typeface="+mn-ea"/>
                              <a:cs typeface="Arial" panose="020B0604020202020204" pitchFamily="34" charset="0"/>
                            </a:rPr>
                            <a:t>Work with radian measure, including use for arc length and area of sector</a:t>
                          </a:r>
                          <a:endParaRPr lang="en-GB" sz="1400" dirty="0">
                            <a:latin typeface="Arial" panose="020B0604020202020204" pitchFamily="34" charset="0"/>
                            <a:cs typeface="Arial" panose="020B0604020202020204" pitchFamily="34" charset="0"/>
                          </a:endParaRPr>
                        </a:p>
                      </a:txBody>
                      <a:tcPr marT="45718" marB="45718"/>
                    </a:tc>
                    <a:tc>
                      <a:txBody>
                        <a:bodyPr/>
                        <a:lstStyle/>
                        <a:p>
                          <a:pPr marL="0" marR="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400" dirty="0" smtClean="0">
                              <a:latin typeface="Arial" panose="020B0604020202020204" pitchFamily="34" charset="0"/>
                              <a:cs typeface="Arial" panose="020B0604020202020204" pitchFamily="34" charset="0"/>
                            </a:rPr>
                            <a:t>Assumed knowledge:</a:t>
                          </a:r>
                          <a:r>
                            <a:rPr lang="en-GB" sz="1400" baseline="0" dirty="0" smtClean="0">
                              <a:latin typeface="Arial" panose="020B0604020202020204" pitchFamily="34" charset="0"/>
                              <a:cs typeface="Arial" panose="020B0604020202020204" pitchFamily="34" charset="0"/>
                            </a:rPr>
                            <a:t> covered in </a:t>
                          </a:r>
                          <a:r>
                            <a:rPr lang="en-GB" sz="1400" baseline="0" dirty="0" smtClean="0">
                              <a:latin typeface="Arial" panose="020B0604020202020204" pitchFamily="34" charset="0"/>
                              <a:cs typeface="Arial" panose="020B0604020202020204" pitchFamily="34" charset="0"/>
                              <a:hlinkClick r:id="rId3" action="ppaction://hlinksldjump"/>
                            </a:rPr>
                            <a:t>year 12, Trigonometry</a:t>
                          </a:r>
                          <a:endParaRPr lang="en-US" sz="1400" dirty="0" smtClean="0">
                            <a:latin typeface="Arial" panose="020B0604020202020204" pitchFamily="34" charset="0"/>
                            <a:cs typeface="Arial" panose="020B0604020202020204" pitchFamily="34" charset="0"/>
                          </a:endParaRPr>
                        </a:p>
                        <a:p>
                          <a:pPr marL="0" indent="0" algn="just">
                            <a:buFont typeface="Wingdings" panose="05000000000000000000" pitchFamily="2" charset="2"/>
                            <a:buNone/>
                          </a:pPr>
                          <a:endParaRPr lang="en-US" sz="1400" dirty="0">
                            <a:latin typeface="Arial" panose="020B0604020202020204" pitchFamily="34" charset="0"/>
                            <a:cs typeface="Arial" panose="020B0604020202020204" pitchFamily="34" charset="0"/>
                          </a:endParaRPr>
                        </a:p>
                      </a:txBody>
                      <a:tcPr marT="45721" marB="45721"/>
                    </a:tc>
                  </a:tr>
                  <a:tr h="1829431">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E2</a:t>
                          </a:r>
                        </a:p>
                      </a:txBody>
                      <a:tcPr marT="45674" marB="45674" vert="vert">
                        <a:solidFill>
                          <a:srgbClr val="7030A0"/>
                        </a:solidFill>
                      </a:tcPr>
                    </a:tc>
                    <a:tc>
                      <a:txBody>
                        <a:bodyPr/>
                        <a:lstStyle/>
                        <a:p>
                          <a:endParaRPr lang="en-US"/>
                        </a:p>
                      </a:txBody>
                      <a:tcPr marT="45718" marB="45718">
                        <a:blipFill rotWithShape="1">
                          <a:blip r:embed="rId4"/>
                          <a:stretch>
                            <a:fillRect l="-10981" t="-93000" r="-78738" b="-84333"/>
                          </a:stretch>
                        </a:blipFill>
                      </a:tcPr>
                    </a:tc>
                    <a:tc>
                      <a:txBody>
                        <a:bodyPr/>
                        <a:lstStyle/>
                        <a:p>
                          <a:pPr marL="285750" indent="-285750" algn="just">
                            <a:buFont typeface="Wingdings" panose="05000000000000000000" pitchFamily="2" charset="2"/>
                            <a:buChar char="Ø"/>
                          </a:pPr>
                          <a:endParaRPr lang="en-US" sz="1400" dirty="0">
                            <a:latin typeface="Arial" panose="020B0604020202020204" pitchFamily="34" charset="0"/>
                            <a:cs typeface="Arial" panose="020B0604020202020204" pitchFamily="34" charset="0"/>
                          </a:endParaRPr>
                        </a:p>
                      </a:txBody>
                      <a:tcPr marT="45721" marB="45721"/>
                    </a:tc>
                  </a:tr>
                  <a:tr h="1545015">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E3</a:t>
                          </a:r>
                        </a:p>
                      </a:txBody>
                      <a:tcPr marT="45674" marB="45674" vert="vert">
                        <a:solidFill>
                          <a:srgbClr val="7030A0"/>
                        </a:solidFill>
                      </a:tcPr>
                    </a:tc>
                    <a:tc>
                      <a:txBody>
                        <a:bodyPr/>
                        <a:lstStyle/>
                        <a:p>
                          <a:endParaRPr lang="en-US"/>
                        </a:p>
                      </a:txBody>
                      <a:tcPr marT="45718" marB="45718">
                        <a:blipFill rotWithShape="1">
                          <a:blip r:embed="rId4"/>
                          <a:stretch>
                            <a:fillRect l="-10981" t="-228854" r="-78738"/>
                          </a:stretch>
                        </a:blipFill>
                      </a:tcPr>
                    </a:tc>
                    <a:tc>
                      <a:txBody>
                        <a:bodyPr/>
                        <a:lstStyle/>
                        <a:p>
                          <a:pPr marL="0" marR="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400" dirty="0" smtClean="0">
                              <a:latin typeface="Arial" panose="020B0604020202020204" pitchFamily="34" charset="0"/>
                              <a:cs typeface="Arial" panose="020B0604020202020204" pitchFamily="34" charset="0"/>
                            </a:rPr>
                            <a:t>Assumed knowledge:</a:t>
                          </a:r>
                          <a:r>
                            <a:rPr lang="en-GB" sz="1400" baseline="0" dirty="0" smtClean="0">
                              <a:latin typeface="Arial" panose="020B0604020202020204" pitchFamily="34" charset="0"/>
                              <a:cs typeface="Arial" panose="020B0604020202020204" pitchFamily="34" charset="0"/>
                            </a:rPr>
                            <a:t> covered in </a:t>
                          </a:r>
                          <a:r>
                            <a:rPr lang="en-GB" sz="1400" baseline="0" dirty="0" smtClean="0">
                              <a:latin typeface="Arial" panose="020B0604020202020204" pitchFamily="34" charset="0"/>
                              <a:cs typeface="Arial" panose="020B0604020202020204" pitchFamily="34" charset="0"/>
                              <a:hlinkClick r:id="rId3" action="ppaction://hlinksldjump"/>
                            </a:rPr>
                            <a:t>year 12, Trigonometry</a:t>
                          </a:r>
                          <a:endParaRPr lang="en-US" sz="1400" dirty="0" smtClean="0">
                            <a:latin typeface="Arial" panose="020B0604020202020204" pitchFamily="34" charset="0"/>
                            <a:cs typeface="Arial" panose="020B0604020202020204" pitchFamily="34" charset="0"/>
                          </a:endParaRPr>
                        </a:p>
                        <a:p>
                          <a:pPr marL="0" indent="0" algn="just">
                            <a:buFont typeface="Wingdings" panose="05000000000000000000" pitchFamily="2" charset="2"/>
                            <a:buNone/>
                          </a:pPr>
                          <a:endParaRPr lang="en-US" sz="1400" dirty="0">
                            <a:latin typeface="Arial" panose="020B0604020202020204" pitchFamily="34" charset="0"/>
                            <a:cs typeface="Arial" panose="020B0604020202020204" pitchFamily="34" charset="0"/>
                          </a:endParaRPr>
                        </a:p>
                      </a:txBody>
                      <a:tcPr marT="45721" marB="45721"/>
                    </a:tc>
                  </a:tr>
                </a:tbl>
              </a:graphicData>
            </a:graphic>
          </p:graphicFrame>
        </mc:Fallback>
      </mc:AlternateContent>
      <p:sp>
        <p:nvSpPr>
          <p:cNvPr id="52226" name="TextBox 3"/>
          <p:cNvSpPr txBox="1">
            <a:spLocks noChangeArrowheads="1"/>
          </p:cNvSpPr>
          <p:nvPr/>
        </p:nvSpPr>
        <p:spPr bwMode="auto">
          <a:xfrm>
            <a:off x="488950" y="615950"/>
            <a:ext cx="6386685" cy="461665"/>
          </a:xfrm>
          <a:prstGeom prst="rect">
            <a:avLst/>
          </a:prstGeom>
          <a:noFill/>
          <a:ln w="9525">
            <a:noFill/>
            <a:miter lim="800000"/>
            <a:headEnd/>
            <a:tailEnd/>
          </a:ln>
        </p:spPr>
        <p:txBody>
          <a:bodyPr wrap="none">
            <a:spAutoFit/>
          </a:bodyPr>
          <a:lstStyle/>
          <a:p>
            <a:r>
              <a:rPr lang="en-GB" sz="2400" dirty="0">
                <a:solidFill>
                  <a:srgbClr val="412878"/>
                </a:solidFill>
                <a:latin typeface="AQA Chevin Pro Light" pitchFamily="34" charset="0"/>
              </a:rPr>
              <a:t>Trigonometry </a:t>
            </a:r>
            <a:r>
              <a:rPr lang="en-GB" sz="2400" dirty="0" smtClean="0">
                <a:solidFill>
                  <a:srgbClr val="412878"/>
                </a:solidFill>
                <a:latin typeface="AQA Chevin Pro Light" pitchFamily="34" charset="0"/>
              </a:rPr>
              <a:t>and circular measure (slide 1 of 2)</a:t>
            </a:r>
            <a:endParaRPr lang="en-GB" sz="2400" dirty="0">
              <a:solidFill>
                <a:srgbClr val="412878"/>
              </a:solidFill>
              <a:latin typeface="AQA Chevin Pro Light" pitchFamily="34" charset="0"/>
            </a:endParaRPr>
          </a:p>
        </p:txBody>
      </p:sp>
      <p:graphicFrame>
        <p:nvGraphicFramePr>
          <p:cNvPr id="4" name="Diagram 3"/>
          <p:cNvGraphicFramePr/>
          <p:nvPr>
            <p:extLst>
              <p:ext uri="{D42A27DB-BD31-4B8C-83A1-F6EECF244321}">
                <p14:modId xmlns:p14="http://schemas.microsoft.com/office/powerpoint/2010/main" val="2705654655"/>
              </p:ext>
            </p:extLst>
          </p:nvPr>
        </p:nvGraphicFramePr>
        <p:xfrm>
          <a:off x="8382508" y="6523832"/>
          <a:ext cx="1857388" cy="8046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Right Arrow 4">
            <a:hlinkClick r:id="rId10" action="ppaction://hlinksldjump"/>
          </p:cNvPr>
          <p:cNvSpPr/>
          <p:nvPr/>
        </p:nvSpPr>
        <p:spPr>
          <a:xfrm>
            <a:off x="8368237" y="6523832"/>
            <a:ext cx="1901952" cy="914399"/>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1042988" rtl="0" fontAlgn="base">
              <a:spcBef>
                <a:spcPct val="0"/>
              </a:spcBef>
              <a:spcAft>
                <a:spcPct val="0"/>
              </a:spcAft>
              <a:defRPr sz="2100" kern="1200">
                <a:solidFill>
                  <a:schemeClr val="lt1"/>
                </a:solidFill>
                <a:latin typeface="+mn-lt"/>
                <a:ea typeface="+mn-ea"/>
                <a:cs typeface="+mn-cs"/>
              </a:defRPr>
            </a:lvl1pPr>
            <a:lvl2pPr marL="520700" indent="-63500" algn="l" defTabSz="1042988" rtl="0" fontAlgn="base">
              <a:spcBef>
                <a:spcPct val="0"/>
              </a:spcBef>
              <a:spcAft>
                <a:spcPct val="0"/>
              </a:spcAft>
              <a:defRPr sz="2100" kern="1200">
                <a:solidFill>
                  <a:schemeClr val="lt1"/>
                </a:solidFill>
                <a:latin typeface="+mn-lt"/>
                <a:ea typeface="+mn-ea"/>
                <a:cs typeface="+mn-cs"/>
              </a:defRPr>
            </a:lvl2pPr>
            <a:lvl3pPr marL="1042988" indent="-128588" algn="l" defTabSz="1042988" rtl="0" fontAlgn="base">
              <a:spcBef>
                <a:spcPct val="0"/>
              </a:spcBef>
              <a:spcAft>
                <a:spcPct val="0"/>
              </a:spcAft>
              <a:defRPr sz="2100" kern="1200">
                <a:solidFill>
                  <a:schemeClr val="lt1"/>
                </a:solidFill>
                <a:latin typeface="+mn-lt"/>
                <a:ea typeface="+mn-ea"/>
                <a:cs typeface="+mn-cs"/>
              </a:defRPr>
            </a:lvl3pPr>
            <a:lvl4pPr marL="1563688" indent="-192088" algn="l" defTabSz="1042988" rtl="0" fontAlgn="base">
              <a:spcBef>
                <a:spcPct val="0"/>
              </a:spcBef>
              <a:spcAft>
                <a:spcPct val="0"/>
              </a:spcAft>
              <a:defRPr sz="2100" kern="1200">
                <a:solidFill>
                  <a:schemeClr val="lt1"/>
                </a:solidFill>
                <a:latin typeface="+mn-lt"/>
                <a:ea typeface="+mn-ea"/>
                <a:cs typeface="+mn-cs"/>
              </a:defRPr>
            </a:lvl4pPr>
            <a:lvl5pPr marL="2085975" indent="-257175" algn="l" defTabSz="1042988" rtl="0" fontAlgn="base">
              <a:spcBef>
                <a:spcPct val="0"/>
              </a:spcBef>
              <a:spcAft>
                <a:spcPct val="0"/>
              </a:spcAft>
              <a:defRPr sz="2100" kern="1200">
                <a:solidFill>
                  <a:schemeClr val="lt1"/>
                </a:solidFill>
                <a:latin typeface="+mn-lt"/>
                <a:ea typeface="+mn-ea"/>
                <a:cs typeface="+mn-cs"/>
              </a:defRPr>
            </a:lvl5pPr>
            <a:lvl6pPr marL="2286000" algn="l" defTabSz="914400" rtl="0" eaLnBrk="1" latinLnBrk="0" hangingPunct="1">
              <a:defRPr sz="2100" kern="1200">
                <a:solidFill>
                  <a:schemeClr val="lt1"/>
                </a:solidFill>
                <a:latin typeface="+mn-lt"/>
                <a:ea typeface="+mn-ea"/>
                <a:cs typeface="+mn-cs"/>
              </a:defRPr>
            </a:lvl6pPr>
            <a:lvl7pPr marL="2743200" algn="l" defTabSz="914400" rtl="0" eaLnBrk="1" latinLnBrk="0" hangingPunct="1">
              <a:defRPr sz="2100" kern="1200">
                <a:solidFill>
                  <a:schemeClr val="lt1"/>
                </a:solidFill>
                <a:latin typeface="+mn-lt"/>
                <a:ea typeface="+mn-ea"/>
                <a:cs typeface="+mn-cs"/>
              </a:defRPr>
            </a:lvl7pPr>
            <a:lvl8pPr marL="3200400" algn="l" defTabSz="914400" rtl="0" eaLnBrk="1" latinLnBrk="0" hangingPunct="1">
              <a:defRPr sz="2100" kern="1200">
                <a:solidFill>
                  <a:schemeClr val="lt1"/>
                </a:solidFill>
                <a:latin typeface="+mn-lt"/>
                <a:ea typeface="+mn-ea"/>
                <a:cs typeface="+mn-cs"/>
              </a:defRPr>
            </a:lvl8pPr>
            <a:lvl9pPr marL="3657600" algn="l" defTabSz="914400" rtl="0" eaLnBrk="1" latinLnBrk="0" hangingPunct="1">
              <a:defRPr sz="2100" kern="1200">
                <a:solidFill>
                  <a:schemeClr val="lt1"/>
                </a:solidFill>
                <a:latin typeface="+mn-lt"/>
                <a:ea typeface="+mn-ea"/>
                <a:cs typeface="+mn-cs"/>
              </a:defRPr>
            </a:lvl9pPr>
          </a:lstStyle>
          <a:p>
            <a:pPr algn="ctr">
              <a:defRPr/>
            </a:pPr>
            <a:endParaRPr lang="en-GB"/>
          </a:p>
        </p:txBody>
      </p:sp>
      <p:sp>
        <p:nvSpPr>
          <p:cNvPr id="6" name="Right Arrow 5">
            <a:hlinkClick r:id="rId11" action="ppaction://hlinksldjump"/>
          </p:cNvPr>
          <p:cNvSpPr/>
          <p:nvPr/>
        </p:nvSpPr>
        <p:spPr>
          <a:xfrm>
            <a:off x="518668" y="7042547"/>
            <a:ext cx="2267712" cy="395684"/>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1042988" rtl="0" fontAlgn="base">
              <a:spcBef>
                <a:spcPct val="0"/>
              </a:spcBef>
              <a:spcAft>
                <a:spcPct val="0"/>
              </a:spcAft>
              <a:defRPr sz="2100" kern="1200">
                <a:solidFill>
                  <a:schemeClr val="lt1"/>
                </a:solidFill>
                <a:latin typeface="+mn-lt"/>
                <a:ea typeface="+mn-ea"/>
                <a:cs typeface="+mn-cs"/>
              </a:defRPr>
            </a:lvl1pPr>
            <a:lvl2pPr marL="520700" indent="-63500" algn="l" defTabSz="1042988" rtl="0" fontAlgn="base">
              <a:spcBef>
                <a:spcPct val="0"/>
              </a:spcBef>
              <a:spcAft>
                <a:spcPct val="0"/>
              </a:spcAft>
              <a:defRPr sz="2100" kern="1200">
                <a:solidFill>
                  <a:schemeClr val="lt1"/>
                </a:solidFill>
                <a:latin typeface="+mn-lt"/>
                <a:ea typeface="+mn-ea"/>
                <a:cs typeface="+mn-cs"/>
              </a:defRPr>
            </a:lvl2pPr>
            <a:lvl3pPr marL="1042988" indent="-128588" algn="l" defTabSz="1042988" rtl="0" fontAlgn="base">
              <a:spcBef>
                <a:spcPct val="0"/>
              </a:spcBef>
              <a:spcAft>
                <a:spcPct val="0"/>
              </a:spcAft>
              <a:defRPr sz="2100" kern="1200">
                <a:solidFill>
                  <a:schemeClr val="lt1"/>
                </a:solidFill>
                <a:latin typeface="+mn-lt"/>
                <a:ea typeface="+mn-ea"/>
                <a:cs typeface="+mn-cs"/>
              </a:defRPr>
            </a:lvl3pPr>
            <a:lvl4pPr marL="1563688" indent="-192088" algn="l" defTabSz="1042988" rtl="0" fontAlgn="base">
              <a:spcBef>
                <a:spcPct val="0"/>
              </a:spcBef>
              <a:spcAft>
                <a:spcPct val="0"/>
              </a:spcAft>
              <a:defRPr sz="2100" kern="1200">
                <a:solidFill>
                  <a:schemeClr val="lt1"/>
                </a:solidFill>
                <a:latin typeface="+mn-lt"/>
                <a:ea typeface="+mn-ea"/>
                <a:cs typeface="+mn-cs"/>
              </a:defRPr>
            </a:lvl4pPr>
            <a:lvl5pPr marL="2085975" indent="-257175" algn="l" defTabSz="1042988" rtl="0" fontAlgn="base">
              <a:spcBef>
                <a:spcPct val="0"/>
              </a:spcBef>
              <a:spcAft>
                <a:spcPct val="0"/>
              </a:spcAft>
              <a:defRPr sz="2100" kern="1200">
                <a:solidFill>
                  <a:schemeClr val="lt1"/>
                </a:solidFill>
                <a:latin typeface="+mn-lt"/>
                <a:ea typeface="+mn-ea"/>
                <a:cs typeface="+mn-cs"/>
              </a:defRPr>
            </a:lvl5pPr>
            <a:lvl6pPr marL="2286000" algn="l" defTabSz="914400" rtl="0" eaLnBrk="1" latinLnBrk="0" hangingPunct="1">
              <a:defRPr sz="2100" kern="1200">
                <a:solidFill>
                  <a:schemeClr val="lt1"/>
                </a:solidFill>
                <a:latin typeface="+mn-lt"/>
                <a:ea typeface="+mn-ea"/>
                <a:cs typeface="+mn-cs"/>
              </a:defRPr>
            </a:lvl6pPr>
            <a:lvl7pPr marL="2743200" algn="l" defTabSz="914400" rtl="0" eaLnBrk="1" latinLnBrk="0" hangingPunct="1">
              <a:defRPr sz="2100" kern="1200">
                <a:solidFill>
                  <a:schemeClr val="lt1"/>
                </a:solidFill>
                <a:latin typeface="+mn-lt"/>
                <a:ea typeface="+mn-ea"/>
                <a:cs typeface="+mn-cs"/>
              </a:defRPr>
            </a:lvl7pPr>
            <a:lvl8pPr marL="3200400" algn="l" defTabSz="914400" rtl="0" eaLnBrk="1" latinLnBrk="0" hangingPunct="1">
              <a:defRPr sz="2100" kern="1200">
                <a:solidFill>
                  <a:schemeClr val="lt1"/>
                </a:solidFill>
                <a:latin typeface="+mn-lt"/>
                <a:ea typeface="+mn-ea"/>
                <a:cs typeface="+mn-cs"/>
              </a:defRPr>
            </a:lvl8pPr>
            <a:lvl9pPr marL="3657600" algn="l" defTabSz="914400" rtl="0" eaLnBrk="1" latinLnBrk="0" hangingPunct="1">
              <a:defRPr sz="2100" kern="1200">
                <a:solidFill>
                  <a:schemeClr val="lt1"/>
                </a:solidFill>
                <a:latin typeface="+mn-lt"/>
                <a:ea typeface="+mn-ea"/>
                <a:cs typeface="+mn-cs"/>
              </a:defRPr>
            </a:lvl9pPr>
          </a:lstStyle>
          <a:p>
            <a:pPr algn="ctr">
              <a:defRPr/>
            </a:pPr>
            <a:endParaRPr lang="en-GB"/>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1569970452"/>
                  </p:ext>
                </p:extLst>
              </p:nvPr>
            </p:nvGraphicFramePr>
            <p:xfrm>
              <a:off x="488950" y="1332359"/>
              <a:ext cx="9754294" cy="4061282"/>
            </p:xfrm>
            <a:graphic>
              <a:graphicData uri="http://schemas.openxmlformats.org/drawingml/2006/table">
                <a:tbl>
                  <a:tblPr firstRow="1" bandRow="1">
                    <a:tableStyleId>{073A0DAA-6AF3-43AB-8588-CEC1D06C72B9}</a:tableStyleId>
                  </a:tblPr>
                  <a:tblGrid>
                    <a:gridCol w="432000">
                      <a:extLst>
                        <a:ext uri="{9D8B030D-6E8A-4147-A177-3AD203B41FA5}">
                          <a16:colId xmlns:a16="http://schemas.microsoft.com/office/drawing/2014/main" val="20000"/>
                        </a:ext>
                      </a:extLst>
                    </a:gridCol>
                    <a:gridCol w="5217838">
                      <a:extLst>
                        <a:ext uri="{9D8B030D-6E8A-4147-A177-3AD203B41FA5}">
                          <a16:colId xmlns:a16="http://schemas.microsoft.com/office/drawing/2014/main" val="20001"/>
                        </a:ext>
                      </a:extLst>
                    </a:gridCol>
                    <a:gridCol w="4104456">
                      <a:extLst>
                        <a:ext uri="{9D8B030D-6E8A-4147-A177-3AD203B41FA5}">
                          <a16:colId xmlns:a16="http://schemas.microsoft.com/office/drawing/2014/main" val="20002"/>
                        </a:ext>
                      </a:extLst>
                    </a:gridCol>
                  </a:tblGrid>
                  <a:tr h="447947">
                    <a:tc>
                      <a:txBody>
                        <a:bodyPr/>
                        <a:lstStyle/>
                        <a:p>
                          <a:endParaRPr lang="en-GB" sz="1600" dirty="0">
                            <a:effectLst>
                              <a:outerShdw blurRad="38100" dist="38100" dir="2700000" algn="tl">
                                <a:srgbClr val="000000">
                                  <a:alpha val="43137"/>
                                </a:srgbClr>
                              </a:outerShdw>
                            </a:effectLst>
                            <a:latin typeface="Arial" pitchFamily="34" charset="0"/>
                          </a:endParaRPr>
                        </a:p>
                      </a:txBody>
                      <a:tcPr marT="45674" marB="45674"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content</a:t>
                          </a:r>
                          <a:r>
                            <a:rPr lang="en-GB" sz="1600" dirty="0" smtClean="0">
                              <a:effectLst>
                                <a:outerShdw blurRad="38100" dist="38100" dir="2700000" algn="tl">
                                  <a:srgbClr val="000000">
                                    <a:alpha val="43137"/>
                                  </a:srgbClr>
                                </a:outerShdw>
                              </a:effectLst>
                              <a:latin typeface="Arial" pitchFamily="34" charset="0"/>
                              <a:cs typeface="Arial" pitchFamily="34" charset="0"/>
                            </a:rPr>
                            <a:t>:</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674" marB="45674"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notes:</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674" marB="45674" anchor="ctr"/>
                    </a:tc>
                    <a:extLst>
                      <a:ext uri="{0D108BD9-81ED-4DB2-BD59-A6C34878D82A}">
                        <a16:rowId xmlns:a16="http://schemas.microsoft.com/office/drawing/2014/main" val="10000"/>
                      </a:ext>
                    </a:extLst>
                  </a:tr>
                  <a:tr h="2305762">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E4</a:t>
                          </a:r>
                        </a:p>
                      </a:txBody>
                      <a:tcPr marT="45674" marB="45674" vert="vert">
                        <a:solidFill>
                          <a:srgbClr val="7030A0"/>
                        </a:solidFill>
                      </a:tcPr>
                    </a:tc>
                    <a:tc>
                      <a:txBody>
                        <a:bodyPr/>
                        <a:lstStyle/>
                        <a:p>
                          <a:pPr marL="0" indent="0" algn="just">
                            <a:lnSpc>
                              <a:spcPct val="150000"/>
                            </a:lnSpc>
                            <a:buFont typeface="Wingdings" pitchFamily="2" charset="2"/>
                            <a:buNone/>
                          </a:pPr>
                          <a:r>
                            <a:rPr lang="en-GB" sz="1400" kern="1200" dirty="0" smtClean="0">
                              <a:solidFill>
                                <a:schemeClr val="dk1"/>
                              </a:solidFill>
                              <a:effectLst/>
                              <a:latin typeface="Arial" panose="020B0604020202020204" pitchFamily="34" charset="0"/>
                              <a:ea typeface="+mn-ea"/>
                              <a:cs typeface="Arial" panose="020B0604020202020204" pitchFamily="34" charset="0"/>
                            </a:rPr>
                            <a:t>Understand and use the definitions of secant, cosecant and cotangent and of </a:t>
                          </a:r>
                          <a:r>
                            <a:rPr lang="en-GB" sz="1400" kern="1200" dirty="0" err="1" smtClean="0">
                              <a:solidFill>
                                <a:schemeClr val="dk1"/>
                              </a:solidFill>
                              <a:effectLst/>
                              <a:latin typeface="Arial" panose="020B0604020202020204" pitchFamily="34" charset="0"/>
                              <a:ea typeface="+mn-ea"/>
                              <a:cs typeface="Arial" panose="020B0604020202020204" pitchFamily="34" charset="0"/>
                            </a:rPr>
                            <a:t>arcsin</a:t>
                          </a:r>
                          <a:r>
                            <a:rPr lang="en-GB" sz="1400" kern="1200" dirty="0" smtClean="0">
                              <a:solidFill>
                                <a:schemeClr val="dk1"/>
                              </a:solidFill>
                              <a:effectLst/>
                              <a:latin typeface="Arial" panose="020B0604020202020204" pitchFamily="34" charset="0"/>
                              <a:ea typeface="+mn-ea"/>
                              <a:cs typeface="Arial" panose="020B0604020202020204" pitchFamily="34" charset="0"/>
                            </a:rPr>
                            <a:t>, </a:t>
                          </a:r>
                          <a:r>
                            <a:rPr lang="en-GB" sz="1400" kern="1200" dirty="0" err="1" smtClean="0">
                              <a:solidFill>
                                <a:schemeClr val="dk1"/>
                              </a:solidFill>
                              <a:effectLst/>
                              <a:latin typeface="Arial" panose="020B0604020202020204" pitchFamily="34" charset="0"/>
                              <a:ea typeface="+mn-ea"/>
                              <a:cs typeface="Arial" panose="020B0604020202020204" pitchFamily="34" charset="0"/>
                            </a:rPr>
                            <a:t>arccos</a:t>
                          </a:r>
                          <a:r>
                            <a:rPr lang="en-GB" sz="1400" kern="1200" dirty="0" smtClean="0">
                              <a:solidFill>
                                <a:schemeClr val="dk1"/>
                              </a:solidFill>
                              <a:effectLst/>
                              <a:latin typeface="Arial" panose="020B0604020202020204" pitchFamily="34" charset="0"/>
                              <a:ea typeface="+mn-ea"/>
                              <a:cs typeface="Arial" panose="020B0604020202020204" pitchFamily="34" charset="0"/>
                            </a:rPr>
                            <a:t> and </a:t>
                          </a:r>
                          <a:r>
                            <a:rPr lang="en-GB" sz="1400" kern="1200" dirty="0" err="1" smtClean="0">
                              <a:solidFill>
                                <a:schemeClr val="dk1"/>
                              </a:solidFill>
                              <a:effectLst/>
                              <a:latin typeface="Arial" panose="020B0604020202020204" pitchFamily="34" charset="0"/>
                              <a:ea typeface="+mn-ea"/>
                              <a:cs typeface="Arial" panose="020B0604020202020204" pitchFamily="34" charset="0"/>
                            </a:rPr>
                            <a:t>arctan</a:t>
                          </a:r>
                          <a:r>
                            <a:rPr lang="en-GB" sz="1400" kern="1200" dirty="0" smtClean="0">
                              <a:solidFill>
                                <a:schemeClr val="dk1"/>
                              </a:solidFill>
                              <a:effectLst/>
                              <a:latin typeface="Arial" panose="020B0604020202020204" pitchFamily="34" charset="0"/>
                              <a:ea typeface="+mn-ea"/>
                              <a:cs typeface="Arial" panose="020B0604020202020204" pitchFamily="34" charset="0"/>
                            </a:rPr>
                            <a:t>; their relationships to sine, cosine and tangent; understanding of their graphs; their ranges and domains</a:t>
                          </a:r>
                          <a:endParaRPr lang="en-GB" sz="1400" dirty="0">
                            <a:latin typeface="Arial" panose="020B0604020202020204" pitchFamily="34" charset="0"/>
                            <a:cs typeface="Arial" panose="020B0604020202020204" pitchFamily="34" charset="0"/>
                          </a:endParaRPr>
                        </a:p>
                      </a:txBody>
                      <a:tcPr marT="45718" marB="45718"/>
                    </a:tc>
                    <a:tc>
                      <a:txBody>
                        <a:bodyPr/>
                        <a:lstStyle/>
                        <a:p>
                          <a:pPr marL="0" indent="0" algn="just">
                            <a:lnSpc>
                              <a:spcPct val="150000"/>
                            </a:lnSpc>
                            <a:buFont typeface="Wingdings" panose="05000000000000000000" pitchFamily="2" charset="2"/>
                            <a:buNone/>
                          </a:pPr>
                          <a:endParaRPr lang="en-US" sz="1600" dirty="0"/>
                        </a:p>
                      </a:txBody>
                      <a:tcPr marT="45721" marB="45721"/>
                    </a:tc>
                    <a:extLst>
                      <a:ext uri="{0D108BD9-81ED-4DB2-BD59-A6C34878D82A}">
                        <a16:rowId xmlns:a16="http://schemas.microsoft.com/office/drawing/2014/main" val="10001"/>
                      </a:ext>
                    </a:extLst>
                  </a:tr>
                  <a:tr h="1307573">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E5</a:t>
                          </a:r>
                        </a:p>
                      </a:txBody>
                      <a:tcPr marT="45674" marB="45674" vert="vert">
                        <a:solidFill>
                          <a:srgbClr val="7030A0"/>
                        </a:solidFill>
                      </a:tcPr>
                    </a:tc>
                    <a:tc>
                      <a:txBody>
                        <a:bodyPr/>
                        <a:lstStyle/>
                        <a:p>
                          <a:pPr marL="0" indent="0" eaLnBrk="0" hangingPunct="0">
                            <a:lnSpc>
                              <a:spcPct val="150000"/>
                            </a:lnSpc>
                            <a:buFont typeface="Wingdings" panose="05000000000000000000" pitchFamily="2" charset="2"/>
                            <a:buNone/>
                          </a:pPr>
                          <a:r>
                            <a:rPr lang="en-GB" sz="1400" b="0" kern="1200" dirty="0" smtClean="0">
                              <a:solidFill>
                                <a:schemeClr val="dk1"/>
                              </a:solidFill>
                              <a:effectLst/>
                              <a:latin typeface="Arial" panose="020B0604020202020204" pitchFamily="34" charset="0"/>
                              <a:ea typeface="+mn-ea"/>
                              <a:cs typeface="Arial" panose="020B0604020202020204" pitchFamily="34" charset="0"/>
                            </a:rPr>
                            <a:t>Understand and use  </a:t>
                          </a:r>
                          <a14:m>
                            <m:oMath xmlns:m="http://schemas.openxmlformats.org/officeDocument/2006/math">
                              <m:r>
                                <m:rPr>
                                  <m:sty m:val="p"/>
                                </m:rPr>
                                <a:rPr lang="en-GB" sz="1400" i="1" kern="1200" dirty="0" smtClean="0">
                                  <a:solidFill>
                                    <a:schemeClr val="dk1"/>
                                  </a:solidFill>
                                  <a:effectLst/>
                                  <a:latin typeface="Cambria Math"/>
                                  <a:ea typeface="+mn-ea"/>
                                  <a:cs typeface="Arial" panose="020B0604020202020204" pitchFamily="34" charset="0"/>
                                </a:rPr>
                                <m:t>sec</m:t>
                              </m:r>
                              <m:r>
                                <a:rPr lang="en-GB" sz="1400" i="1" kern="1200" baseline="30000" dirty="0" smtClean="0">
                                  <a:solidFill>
                                    <a:schemeClr val="dk1"/>
                                  </a:solidFill>
                                  <a:effectLst/>
                                  <a:latin typeface="Cambria Math"/>
                                  <a:ea typeface="+mn-ea"/>
                                  <a:cs typeface="Arial" panose="020B0604020202020204" pitchFamily="34" charset="0"/>
                                </a:rPr>
                                <m:t>2</m:t>
                              </m:r>
                              <m:r>
                                <a:rPr lang="el-GR" sz="1400" i="1" kern="1200" dirty="0" smtClean="0">
                                  <a:solidFill>
                                    <a:schemeClr val="dk1"/>
                                  </a:solidFill>
                                  <a:effectLst/>
                                  <a:latin typeface="Cambria Math"/>
                                  <a:ea typeface="+mn-ea"/>
                                  <a:cs typeface="Arial" panose="020B0604020202020204" pitchFamily="34" charset="0"/>
                                </a:rPr>
                                <m:t>𝜃</m:t>
                              </m:r>
                              <m:r>
                                <a:rPr lang="en-GB" sz="1400" i="1" kern="1200" dirty="0" smtClean="0">
                                  <a:solidFill>
                                    <a:schemeClr val="dk1"/>
                                  </a:solidFill>
                                  <a:effectLst/>
                                  <a:latin typeface="Cambria Math"/>
                                  <a:ea typeface="+mn-ea"/>
                                  <a:cs typeface="Arial" panose="020B0604020202020204" pitchFamily="34" charset="0"/>
                                </a:rPr>
                                <m:t> = 1 + </m:t>
                              </m:r>
                              <m:r>
                                <m:rPr>
                                  <m:sty m:val="p"/>
                                </m:rPr>
                                <a:rPr lang="en-GB" sz="1400" i="1" kern="1200" dirty="0" smtClean="0">
                                  <a:solidFill>
                                    <a:schemeClr val="dk1"/>
                                  </a:solidFill>
                                  <a:effectLst/>
                                  <a:latin typeface="Cambria Math"/>
                                  <a:ea typeface="+mn-ea"/>
                                  <a:cs typeface="Arial" panose="020B0604020202020204" pitchFamily="34" charset="0"/>
                                </a:rPr>
                                <m:t>tan</m:t>
                              </m:r>
                              <m:r>
                                <a:rPr lang="en-GB" sz="1400" i="1" kern="1200" baseline="30000" dirty="0" smtClean="0">
                                  <a:solidFill>
                                    <a:schemeClr val="dk1"/>
                                  </a:solidFill>
                                  <a:effectLst/>
                                  <a:latin typeface="Cambria Math"/>
                                  <a:ea typeface="+mn-ea"/>
                                  <a:cs typeface="Arial" panose="020B0604020202020204" pitchFamily="34" charset="0"/>
                                </a:rPr>
                                <m:t>2</m:t>
                              </m:r>
                              <m:r>
                                <a:rPr lang="el-GR" sz="1400" i="1" kern="1200" dirty="0" smtClean="0">
                                  <a:solidFill>
                                    <a:schemeClr val="dk1"/>
                                  </a:solidFill>
                                  <a:effectLst/>
                                  <a:latin typeface="Cambria Math"/>
                                  <a:ea typeface="+mn-ea"/>
                                  <a:cs typeface="Arial" panose="020B0604020202020204" pitchFamily="34" charset="0"/>
                                </a:rPr>
                                <m:t>𝜃</m:t>
                              </m:r>
                              <m:r>
                                <a:rPr lang="en-GB" sz="1400" i="1" kern="1200" dirty="0" smtClean="0">
                                  <a:solidFill>
                                    <a:schemeClr val="dk1"/>
                                  </a:solidFill>
                                  <a:effectLst/>
                                  <a:latin typeface="Cambria Math"/>
                                  <a:ea typeface="+mn-ea"/>
                                  <a:cs typeface="Arial" panose="020B0604020202020204" pitchFamily="34" charset="0"/>
                                </a:rPr>
                                <m:t> </m:t>
                              </m:r>
                            </m:oMath>
                          </a14:m>
                          <a:r>
                            <a:rPr lang="en-GB" sz="1400" kern="1200" dirty="0" smtClean="0">
                              <a:solidFill>
                                <a:schemeClr val="dk1"/>
                              </a:solidFill>
                              <a:effectLst/>
                              <a:latin typeface="Arial" panose="020B0604020202020204" pitchFamily="34" charset="0"/>
                              <a:ea typeface="+mn-ea"/>
                              <a:cs typeface="Arial" panose="020B0604020202020204" pitchFamily="34" charset="0"/>
                            </a:rPr>
                            <a:t>and </a:t>
                          </a:r>
                          <a:r>
                            <a:rPr lang="en-GB" sz="1400" kern="1200" baseline="0" dirty="0" smtClean="0">
                              <a:solidFill>
                                <a:schemeClr val="dk1"/>
                              </a:solidFill>
                              <a:effectLst/>
                              <a:latin typeface="Arial" panose="020B0604020202020204" pitchFamily="34" charset="0"/>
                              <a:ea typeface="+mn-ea"/>
                              <a:cs typeface="Arial" panose="020B0604020202020204" pitchFamily="34" charset="0"/>
                            </a:rPr>
                            <a:t>         </a:t>
                          </a:r>
                          <a14:m>
                            <m:oMath xmlns:m="http://schemas.openxmlformats.org/officeDocument/2006/math">
                              <m:r>
                                <m:rPr>
                                  <m:sty m:val="p"/>
                                </m:rPr>
                                <a:rPr lang="en-GB" sz="1400" i="0" kern="1200" dirty="0" smtClean="0">
                                  <a:solidFill>
                                    <a:schemeClr val="dk1"/>
                                  </a:solidFill>
                                  <a:effectLst/>
                                  <a:latin typeface="Cambria Math"/>
                                  <a:ea typeface="+mn-ea"/>
                                  <a:cs typeface="Arial" panose="020B0604020202020204" pitchFamily="34" charset="0"/>
                                </a:rPr>
                                <m:t>cosec</m:t>
                              </m:r>
                              <m:r>
                                <a:rPr lang="en-GB" sz="1400" i="1" kern="1200" baseline="30000" dirty="0" smtClean="0">
                                  <a:solidFill>
                                    <a:schemeClr val="dk1"/>
                                  </a:solidFill>
                                  <a:effectLst/>
                                  <a:latin typeface="Cambria Math"/>
                                  <a:ea typeface="+mn-ea"/>
                                  <a:cs typeface="Arial" panose="020B0604020202020204" pitchFamily="34" charset="0"/>
                                </a:rPr>
                                <m:t>2</m:t>
                              </m:r>
                              <m:r>
                                <a:rPr lang="el-GR" sz="1400" i="1" kern="1200" dirty="0" smtClean="0">
                                  <a:solidFill>
                                    <a:schemeClr val="dk1"/>
                                  </a:solidFill>
                                  <a:effectLst/>
                                  <a:latin typeface="Cambria Math"/>
                                  <a:ea typeface="+mn-ea"/>
                                  <a:cs typeface="Arial" panose="020B0604020202020204" pitchFamily="34" charset="0"/>
                                </a:rPr>
                                <m:t>𝜃</m:t>
                              </m:r>
                              <m:r>
                                <a:rPr lang="en-GB" sz="1400" i="1" kern="1200" dirty="0" smtClean="0">
                                  <a:solidFill>
                                    <a:schemeClr val="dk1"/>
                                  </a:solidFill>
                                  <a:effectLst/>
                                  <a:latin typeface="Cambria Math"/>
                                  <a:ea typeface="+mn-ea"/>
                                  <a:cs typeface="Arial" panose="020B0604020202020204" pitchFamily="34" charset="0"/>
                                </a:rPr>
                                <m:t> = 1 + </m:t>
                              </m:r>
                              <m:r>
                                <m:rPr>
                                  <m:sty m:val="p"/>
                                </m:rPr>
                                <a:rPr lang="en-GB" sz="1400" i="1" kern="1200" dirty="0" smtClean="0">
                                  <a:solidFill>
                                    <a:schemeClr val="dk1"/>
                                  </a:solidFill>
                                  <a:effectLst/>
                                  <a:latin typeface="Cambria Math"/>
                                  <a:ea typeface="+mn-ea"/>
                                  <a:cs typeface="Arial" panose="020B0604020202020204" pitchFamily="34" charset="0"/>
                                </a:rPr>
                                <m:t>cot</m:t>
                              </m:r>
                              <m:r>
                                <a:rPr lang="en-GB" sz="1400" i="1" kern="1200" baseline="30000" dirty="0" smtClean="0">
                                  <a:solidFill>
                                    <a:schemeClr val="dk1"/>
                                  </a:solidFill>
                                  <a:effectLst/>
                                  <a:latin typeface="Cambria Math"/>
                                  <a:ea typeface="+mn-ea"/>
                                  <a:cs typeface="Arial" panose="020B0604020202020204" pitchFamily="34" charset="0"/>
                                </a:rPr>
                                <m:t>2</m:t>
                              </m:r>
                              <m:r>
                                <a:rPr lang="el-GR" sz="1400" i="1" kern="1200" dirty="0" smtClean="0">
                                  <a:solidFill>
                                    <a:schemeClr val="dk1"/>
                                  </a:solidFill>
                                  <a:effectLst/>
                                  <a:latin typeface="Cambria Math"/>
                                  <a:ea typeface="+mn-ea"/>
                                  <a:cs typeface="Arial" panose="020B0604020202020204" pitchFamily="34" charset="0"/>
                                </a:rPr>
                                <m:t>𝜃</m:t>
                              </m:r>
                            </m:oMath>
                          </a14:m>
                          <a:endParaRPr lang="en-GB" sz="1400" dirty="0">
                            <a:latin typeface="Arial" panose="020B0604020202020204" pitchFamily="34" charset="0"/>
                            <a:cs typeface="Arial" panose="020B0604020202020204" pitchFamily="34" charset="0"/>
                          </a:endParaRPr>
                        </a:p>
                      </a:txBody>
                      <a:tcPr marT="45718" marB="45718"/>
                    </a:tc>
                    <a:tc>
                      <a:txBody>
                        <a:bodyPr/>
                        <a:lstStyle/>
                        <a:p>
                          <a:pPr marL="0" marR="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400" dirty="0" smtClean="0">
                              <a:latin typeface="Arial" panose="020B0604020202020204" pitchFamily="34" charset="0"/>
                              <a:cs typeface="Arial" panose="020B0604020202020204" pitchFamily="34" charset="0"/>
                            </a:rPr>
                            <a:t>Assumed knowledge:</a:t>
                          </a:r>
                          <a:r>
                            <a:rPr lang="en-GB" sz="1400" baseline="0" dirty="0" smtClean="0">
                              <a:latin typeface="Arial" panose="020B0604020202020204" pitchFamily="34" charset="0"/>
                              <a:cs typeface="Arial" panose="020B0604020202020204" pitchFamily="34" charset="0"/>
                            </a:rPr>
                            <a:t> covered in </a:t>
                          </a:r>
                          <a:r>
                            <a:rPr lang="en-GB" sz="1400" baseline="0" dirty="0" smtClean="0">
                              <a:latin typeface="Arial" panose="020B0604020202020204" pitchFamily="34" charset="0"/>
                              <a:cs typeface="Arial" panose="020B0604020202020204" pitchFamily="34" charset="0"/>
                              <a:hlinkClick r:id="rId2" action="ppaction://hlinksldjump"/>
                            </a:rPr>
                            <a:t>year 12, Trigonometry</a:t>
                          </a:r>
                          <a:endParaRPr lang="en-US" sz="1400" dirty="0" smtClean="0">
                            <a:latin typeface="Arial" panose="020B0604020202020204" pitchFamily="34" charset="0"/>
                            <a:cs typeface="Arial" panose="020B0604020202020204" pitchFamily="34" charset="0"/>
                          </a:endParaRPr>
                        </a:p>
                      </a:txBody>
                      <a:tcPr marT="45721" marB="45721"/>
                    </a:tc>
                    <a:extLst>
                      <a:ext uri="{0D108BD9-81ED-4DB2-BD59-A6C34878D82A}">
                        <a16:rowId xmlns:a16="http://schemas.microsoft.com/office/drawing/2014/main" val="10002"/>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1569970452"/>
                  </p:ext>
                </p:extLst>
              </p:nvPr>
            </p:nvGraphicFramePr>
            <p:xfrm>
              <a:off x="488950" y="1332359"/>
              <a:ext cx="9754294" cy="4061282"/>
            </p:xfrm>
            <a:graphic>
              <a:graphicData uri="http://schemas.openxmlformats.org/drawingml/2006/table">
                <a:tbl>
                  <a:tblPr firstRow="1" bandRow="1">
                    <a:tableStyleId>{073A0DAA-6AF3-43AB-8588-CEC1D06C72B9}</a:tableStyleId>
                  </a:tblPr>
                  <a:tblGrid>
                    <a:gridCol w="432000"/>
                    <a:gridCol w="5217838"/>
                    <a:gridCol w="4104456"/>
                  </a:tblGrid>
                  <a:tr h="447947">
                    <a:tc>
                      <a:txBody>
                        <a:bodyPr/>
                        <a:lstStyle/>
                        <a:p>
                          <a:endParaRPr lang="en-GB" sz="1600" dirty="0">
                            <a:effectLst>
                              <a:outerShdw blurRad="38100" dist="38100" dir="2700000" algn="tl">
                                <a:srgbClr val="000000">
                                  <a:alpha val="43137"/>
                                </a:srgbClr>
                              </a:outerShdw>
                            </a:effectLst>
                            <a:latin typeface="Arial" pitchFamily="34" charset="0"/>
                          </a:endParaRPr>
                        </a:p>
                      </a:txBody>
                      <a:tcPr marT="45674" marB="45674"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content</a:t>
                          </a:r>
                          <a:r>
                            <a:rPr lang="en-GB" sz="1600" dirty="0" smtClean="0">
                              <a:effectLst>
                                <a:outerShdw blurRad="38100" dist="38100" dir="2700000" algn="tl">
                                  <a:srgbClr val="000000">
                                    <a:alpha val="43137"/>
                                  </a:srgbClr>
                                </a:outerShdw>
                              </a:effectLst>
                              <a:latin typeface="Arial" pitchFamily="34" charset="0"/>
                              <a:cs typeface="Arial" pitchFamily="34" charset="0"/>
                            </a:rPr>
                            <a:t>:</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674" marB="45674"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notes:</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674" marB="45674" anchor="ctr"/>
                    </a:tc>
                  </a:tr>
                  <a:tr h="2305762">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E4</a:t>
                          </a:r>
                        </a:p>
                      </a:txBody>
                      <a:tcPr marT="45674" marB="45674" vert="vert">
                        <a:solidFill>
                          <a:srgbClr val="7030A0"/>
                        </a:solidFill>
                      </a:tcPr>
                    </a:tc>
                    <a:tc>
                      <a:txBody>
                        <a:bodyPr/>
                        <a:lstStyle/>
                        <a:p>
                          <a:pPr marL="0" indent="0" algn="just">
                            <a:lnSpc>
                              <a:spcPct val="150000"/>
                            </a:lnSpc>
                            <a:buFont typeface="Wingdings" pitchFamily="2" charset="2"/>
                            <a:buNone/>
                          </a:pPr>
                          <a:r>
                            <a:rPr lang="en-GB" sz="1400" kern="1200" dirty="0" smtClean="0">
                              <a:solidFill>
                                <a:schemeClr val="dk1"/>
                              </a:solidFill>
                              <a:effectLst/>
                              <a:latin typeface="Arial" panose="020B0604020202020204" pitchFamily="34" charset="0"/>
                              <a:ea typeface="+mn-ea"/>
                              <a:cs typeface="Arial" panose="020B0604020202020204" pitchFamily="34" charset="0"/>
                            </a:rPr>
                            <a:t>Understand and use the definitions of secant, cosecant and cotangent and of </a:t>
                          </a:r>
                          <a:r>
                            <a:rPr lang="en-GB" sz="1400" kern="1200" dirty="0" err="1" smtClean="0">
                              <a:solidFill>
                                <a:schemeClr val="dk1"/>
                              </a:solidFill>
                              <a:effectLst/>
                              <a:latin typeface="Arial" panose="020B0604020202020204" pitchFamily="34" charset="0"/>
                              <a:ea typeface="+mn-ea"/>
                              <a:cs typeface="Arial" panose="020B0604020202020204" pitchFamily="34" charset="0"/>
                            </a:rPr>
                            <a:t>arcsin</a:t>
                          </a:r>
                          <a:r>
                            <a:rPr lang="en-GB" sz="1400" kern="1200" dirty="0" smtClean="0">
                              <a:solidFill>
                                <a:schemeClr val="dk1"/>
                              </a:solidFill>
                              <a:effectLst/>
                              <a:latin typeface="Arial" panose="020B0604020202020204" pitchFamily="34" charset="0"/>
                              <a:ea typeface="+mn-ea"/>
                              <a:cs typeface="Arial" panose="020B0604020202020204" pitchFamily="34" charset="0"/>
                            </a:rPr>
                            <a:t>, </a:t>
                          </a:r>
                          <a:r>
                            <a:rPr lang="en-GB" sz="1400" kern="1200" dirty="0" err="1" smtClean="0">
                              <a:solidFill>
                                <a:schemeClr val="dk1"/>
                              </a:solidFill>
                              <a:effectLst/>
                              <a:latin typeface="Arial" panose="020B0604020202020204" pitchFamily="34" charset="0"/>
                              <a:ea typeface="+mn-ea"/>
                              <a:cs typeface="Arial" panose="020B0604020202020204" pitchFamily="34" charset="0"/>
                            </a:rPr>
                            <a:t>arccos</a:t>
                          </a:r>
                          <a:r>
                            <a:rPr lang="en-GB" sz="1400" kern="1200" dirty="0" smtClean="0">
                              <a:solidFill>
                                <a:schemeClr val="dk1"/>
                              </a:solidFill>
                              <a:effectLst/>
                              <a:latin typeface="Arial" panose="020B0604020202020204" pitchFamily="34" charset="0"/>
                              <a:ea typeface="+mn-ea"/>
                              <a:cs typeface="Arial" panose="020B0604020202020204" pitchFamily="34" charset="0"/>
                            </a:rPr>
                            <a:t> and </a:t>
                          </a:r>
                          <a:r>
                            <a:rPr lang="en-GB" sz="1400" kern="1200" dirty="0" err="1" smtClean="0">
                              <a:solidFill>
                                <a:schemeClr val="dk1"/>
                              </a:solidFill>
                              <a:effectLst/>
                              <a:latin typeface="Arial" panose="020B0604020202020204" pitchFamily="34" charset="0"/>
                              <a:ea typeface="+mn-ea"/>
                              <a:cs typeface="Arial" panose="020B0604020202020204" pitchFamily="34" charset="0"/>
                            </a:rPr>
                            <a:t>arctan</a:t>
                          </a:r>
                          <a:r>
                            <a:rPr lang="en-GB" sz="1400" kern="1200" dirty="0" smtClean="0">
                              <a:solidFill>
                                <a:schemeClr val="dk1"/>
                              </a:solidFill>
                              <a:effectLst/>
                              <a:latin typeface="Arial" panose="020B0604020202020204" pitchFamily="34" charset="0"/>
                              <a:ea typeface="+mn-ea"/>
                              <a:cs typeface="Arial" panose="020B0604020202020204" pitchFamily="34" charset="0"/>
                            </a:rPr>
                            <a:t>; their relationships to sine, cosine and tangent; understanding of their graphs; their ranges and domains</a:t>
                          </a:r>
                          <a:endParaRPr lang="en-GB" sz="1400" dirty="0">
                            <a:latin typeface="Arial" panose="020B0604020202020204" pitchFamily="34" charset="0"/>
                            <a:cs typeface="Arial" panose="020B0604020202020204" pitchFamily="34" charset="0"/>
                          </a:endParaRPr>
                        </a:p>
                      </a:txBody>
                      <a:tcPr marT="45718" marB="45718"/>
                    </a:tc>
                    <a:tc>
                      <a:txBody>
                        <a:bodyPr/>
                        <a:lstStyle/>
                        <a:p>
                          <a:pPr marL="0" indent="0" algn="just">
                            <a:lnSpc>
                              <a:spcPct val="150000"/>
                            </a:lnSpc>
                            <a:buFont typeface="Wingdings" panose="05000000000000000000" pitchFamily="2" charset="2"/>
                            <a:buNone/>
                          </a:pPr>
                          <a:endParaRPr lang="en-US" sz="1600" dirty="0"/>
                        </a:p>
                      </a:txBody>
                      <a:tcPr marT="45721" marB="45721"/>
                    </a:tc>
                  </a:tr>
                  <a:tr h="1307573">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E5</a:t>
                          </a:r>
                        </a:p>
                      </a:txBody>
                      <a:tcPr marT="45674" marB="45674" vert="vert">
                        <a:solidFill>
                          <a:srgbClr val="7030A0"/>
                        </a:solidFill>
                      </a:tcPr>
                    </a:tc>
                    <a:tc>
                      <a:txBody>
                        <a:bodyPr/>
                        <a:lstStyle/>
                        <a:p>
                          <a:endParaRPr lang="en-US"/>
                        </a:p>
                      </a:txBody>
                      <a:tcPr marT="45718" marB="45718">
                        <a:blipFill rotWithShape="1">
                          <a:blip r:embed="rId3"/>
                          <a:stretch>
                            <a:fillRect l="-10981" t="-211682" r="-78738"/>
                          </a:stretch>
                        </a:blipFill>
                      </a:tcPr>
                    </a:tc>
                    <a:tc>
                      <a:txBody>
                        <a:bodyPr/>
                        <a:lstStyle/>
                        <a:p>
                          <a:pPr marL="0" marR="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400" dirty="0" smtClean="0">
                              <a:latin typeface="Arial" panose="020B0604020202020204" pitchFamily="34" charset="0"/>
                              <a:cs typeface="Arial" panose="020B0604020202020204" pitchFamily="34" charset="0"/>
                            </a:rPr>
                            <a:t>Assumed knowledge:</a:t>
                          </a:r>
                          <a:r>
                            <a:rPr lang="en-GB" sz="1400" baseline="0" dirty="0" smtClean="0">
                              <a:latin typeface="Arial" panose="020B0604020202020204" pitchFamily="34" charset="0"/>
                              <a:cs typeface="Arial" panose="020B0604020202020204" pitchFamily="34" charset="0"/>
                            </a:rPr>
                            <a:t> covered in </a:t>
                          </a:r>
                          <a:r>
                            <a:rPr lang="en-GB" sz="1400" baseline="0" dirty="0" smtClean="0">
                              <a:latin typeface="Arial" panose="020B0604020202020204" pitchFamily="34" charset="0"/>
                              <a:cs typeface="Arial" panose="020B0604020202020204" pitchFamily="34" charset="0"/>
                              <a:hlinkClick r:id="rId4" action="ppaction://hlinksldjump"/>
                            </a:rPr>
                            <a:t>year 12, Trigonometry</a:t>
                          </a:r>
                          <a:endParaRPr lang="en-US" sz="1400" dirty="0" smtClean="0">
                            <a:latin typeface="Arial" panose="020B0604020202020204" pitchFamily="34" charset="0"/>
                            <a:cs typeface="Arial" panose="020B0604020202020204" pitchFamily="34" charset="0"/>
                          </a:endParaRPr>
                        </a:p>
                      </a:txBody>
                      <a:tcPr marT="45721" marB="45721"/>
                    </a:tc>
                  </a:tr>
                </a:tbl>
              </a:graphicData>
            </a:graphic>
          </p:graphicFrame>
        </mc:Fallback>
      </mc:AlternateContent>
      <p:sp>
        <p:nvSpPr>
          <p:cNvPr id="53250" name="TextBox 3"/>
          <p:cNvSpPr txBox="1">
            <a:spLocks noChangeArrowheads="1"/>
          </p:cNvSpPr>
          <p:nvPr/>
        </p:nvSpPr>
        <p:spPr bwMode="auto">
          <a:xfrm>
            <a:off x="488950" y="615950"/>
            <a:ext cx="6386685" cy="461665"/>
          </a:xfrm>
          <a:prstGeom prst="rect">
            <a:avLst/>
          </a:prstGeom>
          <a:noFill/>
          <a:ln w="9525">
            <a:noFill/>
            <a:miter lim="800000"/>
            <a:headEnd/>
            <a:tailEnd/>
          </a:ln>
        </p:spPr>
        <p:txBody>
          <a:bodyPr wrap="none">
            <a:spAutoFit/>
          </a:bodyPr>
          <a:lstStyle/>
          <a:p>
            <a:r>
              <a:rPr lang="en-GB" sz="2400" dirty="0">
                <a:solidFill>
                  <a:srgbClr val="412878"/>
                </a:solidFill>
                <a:latin typeface="AQA Chevin Pro Light" pitchFamily="34" charset="0"/>
              </a:rPr>
              <a:t>Trigonometry </a:t>
            </a:r>
            <a:r>
              <a:rPr lang="en-GB" sz="2400" dirty="0" smtClean="0">
                <a:solidFill>
                  <a:srgbClr val="412878"/>
                </a:solidFill>
                <a:latin typeface="AQA Chevin Pro Light" pitchFamily="34" charset="0"/>
              </a:rPr>
              <a:t>and circular measure (slide 2 of 2)</a:t>
            </a:r>
            <a:endParaRPr lang="en-GB" sz="2400" dirty="0">
              <a:solidFill>
                <a:srgbClr val="412878"/>
              </a:solidFill>
              <a:latin typeface="AQA Chevin Pro Light" pitchFamily="34" charset="0"/>
            </a:endParaRPr>
          </a:p>
        </p:txBody>
      </p:sp>
      <p:sp>
        <p:nvSpPr>
          <p:cNvPr id="4" name="Right Arrow 3">
            <a:hlinkClick r:id="rId5" action="ppaction://hlinksldjump"/>
          </p:cNvPr>
          <p:cNvSpPr/>
          <p:nvPr/>
        </p:nvSpPr>
        <p:spPr>
          <a:xfrm>
            <a:off x="518668" y="7042547"/>
            <a:ext cx="2267712" cy="395684"/>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1042988" rtl="0" fontAlgn="base">
              <a:spcBef>
                <a:spcPct val="0"/>
              </a:spcBef>
              <a:spcAft>
                <a:spcPct val="0"/>
              </a:spcAft>
              <a:defRPr sz="2100" kern="1200">
                <a:solidFill>
                  <a:schemeClr val="lt1"/>
                </a:solidFill>
                <a:latin typeface="+mn-lt"/>
                <a:ea typeface="+mn-ea"/>
                <a:cs typeface="+mn-cs"/>
              </a:defRPr>
            </a:lvl1pPr>
            <a:lvl2pPr marL="520700" indent="-63500" algn="l" defTabSz="1042988" rtl="0" fontAlgn="base">
              <a:spcBef>
                <a:spcPct val="0"/>
              </a:spcBef>
              <a:spcAft>
                <a:spcPct val="0"/>
              </a:spcAft>
              <a:defRPr sz="2100" kern="1200">
                <a:solidFill>
                  <a:schemeClr val="lt1"/>
                </a:solidFill>
                <a:latin typeface="+mn-lt"/>
                <a:ea typeface="+mn-ea"/>
                <a:cs typeface="+mn-cs"/>
              </a:defRPr>
            </a:lvl2pPr>
            <a:lvl3pPr marL="1042988" indent="-128588" algn="l" defTabSz="1042988" rtl="0" fontAlgn="base">
              <a:spcBef>
                <a:spcPct val="0"/>
              </a:spcBef>
              <a:spcAft>
                <a:spcPct val="0"/>
              </a:spcAft>
              <a:defRPr sz="2100" kern="1200">
                <a:solidFill>
                  <a:schemeClr val="lt1"/>
                </a:solidFill>
                <a:latin typeface="+mn-lt"/>
                <a:ea typeface="+mn-ea"/>
                <a:cs typeface="+mn-cs"/>
              </a:defRPr>
            </a:lvl3pPr>
            <a:lvl4pPr marL="1563688" indent="-192088" algn="l" defTabSz="1042988" rtl="0" fontAlgn="base">
              <a:spcBef>
                <a:spcPct val="0"/>
              </a:spcBef>
              <a:spcAft>
                <a:spcPct val="0"/>
              </a:spcAft>
              <a:defRPr sz="2100" kern="1200">
                <a:solidFill>
                  <a:schemeClr val="lt1"/>
                </a:solidFill>
                <a:latin typeface="+mn-lt"/>
                <a:ea typeface="+mn-ea"/>
                <a:cs typeface="+mn-cs"/>
              </a:defRPr>
            </a:lvl4pPr>
            <a:lvl5pPr marL="2085975" indent="-257175" algn="l" defTabSz="1042988" rtl="0" fontAlgn="base">
              <a:spcBef>
                <a:spcPct val="0"/>
              </a:spcBef>
              <a:spcAft>
                <a:spcPct val="0"/>
              </a:spcAft>
              <a:defRPr sz="2100" kern="1200">
                <a:solidFill>
                  <a:schemeClr val="lt1"/>
                </a:solidFill>
                <a:latin typeface="+mn-lt"/>
                <a:ea typeface="+mn-ea"/>
                <a:cs typeface="+mn-cs"/>
              </a:defRPr>
            </a:lvl5pPr>
            <a:lvl6pPr marL="2286000" algn="l" defTabSz="914400" rtl="0" eaLnBrk="1" latinLnBrk="0" hangingPunct="1">
              <a:defRPr sz="2100" kern="1200">
                <a:solidFill>
                  <a:schemeClr val="lt1"/>
                </a:solidFill>
                <a:latin typeface="+mn-lt"/>
                <a:ea typeface="+mn-ea"/>
                <a:cs typeface="+mn-cs"/>
              </a:defRPr>
            </a:lvl6pPr>
            <a:lvl7pPr marL="2743200" algn="l" defTabSz="914400" rtl="0" eaLnBrk="1" latinLnBrk="0" hangingPunct="1">
              <a:defRPr sz="2100" kern="1200">
                <a:solidFill>
                  <a:schemeClr val="lt1"/>
                </a:solidFill>
                <a:latin typeface="+mn-lt"/>
                <a:ea typeface="+mn-ea"/>
                <a:cs typeface="+mn-cs"/>
              </a:defRPr>
            </a:lvl7pPr>
            <a:lvl8pPr marL="3200400" algn="l" defTabSz="914400" rtl="0" eaLnBrk="1" latinLnBrk="0" hangingPunct="1">
              <a:defRPr sz="2100" kern="1200">
                <a:solidFill>
                  <a:schemeClr val="lt1"/>
                </a:solidFill>
                <a:latin typeface="+mn-lt"/>
                <a:ea typeface="+mn-ea"/>
                <a:cs typeface="+mn-cs"/>
              </a:defRPr>
            </a:lvl8pPr>
            <a:lvl9pPr marL="3657600" algn="l" defTabSz="914400" rtl="0" eaLnBrk="1" latinLnBrk="0" hangingPunct="1">
              <a:defRPr sz="2100" kern="1200">
                <a:solidFill>
                  <a:schemeClr val="lt1"/>
                </a:solidFill>
                <a:latin typeface="+mn-lt"/>
                <a:ea typeface="+mn-ea"/>
                <a:cs typeface="+mn-cs"/>
              </a:defRPr>
            </a:lvl9pPr>
          </a:lstStyle>
          <a:p>
            <a:pPr algn="ctr">
              <a:defRPr/>
            </a:pPr>
            <a:endParaRPr lang="en-GB"/>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40714516"/>
              </p:ext>
            </p:extLst>
          </p:nvPr>
        </p:nvGraphicFramePr>
        <p:xfrm>
          <a:off x="488950" y="1404367"/>
          <a:ext cx="9754294" cy="4806752"/>
        </p:xfrm>
        <a:graphic>
          <a:graphicData uri="http://schemas.openxmlformats.org/drawingml/2006/table">
            <a:tbl>
              <a:tblPr firstRow="1" bandRow="1">
                <a:tableStyleId>{073A0DAA-6AF3-43AB-8588-CEC1D06C72B9}</a:tableStyleId>
              </a:tblPr>
              <a:tblGrid>
                <a:gridCol w="432000">
                  <a:extLst>
                    <a:ext uri="{9D8B030D-6E8A-4147-A177-3AD203B41FA5}">
                      <a16:colId xmlns:a16="http://schemas.microsoft.com/office/drawing/2014/main" val="20000"/>
                    </a:ext>
                  </a:extLst>
                </a:gridCol>
                <a:gridCol w="5217838">
                  <a:extLst>
                    <a:ext uri="{9D8B030D-6E8A-4147-A177-3AD203B41FA5}">
                      <a16:colId xmlns:a16="http://schemas.microsoft.com/office/drawing/2014/main" val="20001"/>
                    </a:ext>
                  </a:extLst>
                </a:gridCol>
                <a:gridCol w="4104456">
                  <a:extLst>
                    <a:ext uri="{9D8B030D-6E8A-4147-A177-3AD203B41FA5}">
                      <a16:colId xmlns:a16="http://schemas.microsoft.com/office/drawing/2014/main" val="20002"/>
                    </a:ext>
                  </a:extLst>
                </a:gridCol>
              </a:tblGrid>
              <a:tr h="457869">
                <a:tc>
                  <a:txBody>
                    <a:bodyPr/>
                    <a:lstStyle/>
                    <a:p>
                      <a:endParaRPr lang="en-GB" sz="1600" dirty="0">
                        <a:solidFill>
                          <a:schemeClr val="bg1"/>
                        </a:solidFill>
                        <a:effectLst>
                          <a:outerShdw blurRad="38100" dist="38100" dir="2700000" algn="tl">
                            <a:srgbClr val="000000">
                              <a:alpha val="43137"/>
                            </a:srgbClr>
                          </a:outerShdw>
                        </a:effectLst>
                        <a:latin typeface="Arial" pitchFamily="34" charset="0"/>
                      </a:endParaRPr>
                    </a:p>
                  </a:txBody>
                  <a:tcPr marT="45706" marB="45706"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content</a:t>
                      </a:r>
                      <a:r>
                        <a:rPr lang="en-GB" sz="16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t>
                      </a:r>
                      <a:endParaRPr lang="en-GB" sz="1600" dirty="0">
                        <a:solidFill>
                          <a:schemeClr val="bg1"/>
                        </a:solidFill>
                        <a:effectLst>
                          <a:outerShdw blurRad="38100" dist="38100" dir="2700000" algn="tl">
                            <a:srgbClr val="000000">
                              <a:alpha val="43137"/>
                            </a:srgbClr>
                          </a:outerShdw>
                        </a:effectLst>
                        <a:latin typeface="Arial" pitchFamily="34" charset="0"/>
                        <a:cs typeface="Arial" pitchFamily="34" charset="0"/>
                      </a:endParaRPr>
                    </a:p>
                  </a:txBody>
                  <a:tcPr marT="45706" marB="45706"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notes:</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706" marB="45706" anchor="ctr"/>
                </a:tc>
                <a:extLst>
                  <a:ext uri="{0D108BD9-81ED-4DB2-BD59-A6C34878D82A}">
                    <a16:rowId xmlns:a16="http://schemas.microsoft.com/office/drawing/2014/main" val="10000"/>
                  </a:ext>
                </a:extLst>
              </a:tr>
              <a:tr h="1396987">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B6</a:t>
                      </a:r>
                    </a:p>
                  </a:txBody>
                  <a:tcPr marT="45706" marB="45706" vert="vert">
                    <a:solidFill>
                      <a:srgbClr val="3B5AF7"/>
                    </a:solidFill>
                  </a:tcPr>
                </a:tc>
                <a:tc>
                  <a:txBody>
                    <a:bodyPr/>
                    <a:lstStyle/>
                    <a:p>
                      <a:pPr marL="0" indent="0" algn="just">
                        <a:lnSpc>
                          <a:spcPct val="150000"/>
                        </a:lnSpc>
                        <a:buFont typeface="Wingdings" panose="05000000000000000000" pitchFamily="2" charset="2"/>
                        <a:buNone/>
                      </a:pPr>
                      <a:r>
                        <a:rPr lang="en-GB" sz="1400" kern="1200" dirty="0" smtClean="0">
                          <a:solidFill>
                            <a:schemeClr val="dk1"/>
                          </a:solidFill>
                          <a:effectLst/>
                          <a:latin typeface="Arial" panose="020B0604020202020204" pitchFamily="34" charset="0"/>
                          <a:ea typeface="+mn-ea"/>
                          <a:cs typeface="Arial" panose="020B0604020202020204" pitchFamily="34" charset="0"/>
                        </a:rPr>
                        <a:t>Simplify rational expressions including by factorising and cancelling, and algebraic division (by linear expressions only)</a:t>
                      </a:r>
                      <a:endParaRPr lang="en-GB" sz="1400" dirty="0">
                        <a:latin typeface="Arial" panose="020B0604020202020204" pitchFamily="34" charset="0"/>
                        <a:cs typeface="Arial" panose="020B0604020202020204" pitchFamily="34" charset="0"/>
                      </a:endParaRPr>
                    </a:p>
                  </a:txBody>
                  <a:tcPr marT="45718" marB="45718"/>
                </a:tc>
                <a:tc>
                  <a:txBody>
                    <a:bodyPr/>
                    <a:lstStyle/>
                    <a:p>
                      <a:pPr marL="0" marR="0" indent="0" algn="just"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lang="en-GB" sz="1400" dirty="0" smtClean="0">
                          <a:latin typeface="Arial" panose="020B0604020202020204" pitchFamily="34" charset="0"/>
                          <a:cs typeface="Arial" panose="020B0604020202020204" pitchFamily="34" charset="0"/>
                        </a:rPr>
                        <a:t>Assumed knowledge:</a:t>
                      </a:r>
                      <a:r>
                        <a:rPr lang="en-GB" sz="1400" baseline="0" dirty="0" smtClean="0">
                          <a:latin typeface="Arial" panose="020B0604020202020204" pitchFamily="34" charset="0"/>
                          <a:cs typeface="Arial" panose="020B0604020202020204" pitchFamily="34" charset="0"/>
                        </a:rPr>
                        <a:t> covered in </a:t>
                      </a:r>
                      <a:r>
                        <a:rPr lang="en-GB" sz="1400" baseline="0" dirty="0" smtClean="0">
                          <a:latin typeface="Arial" panose="020B0604020202020204" pitchFamily="34" charset="0"/>
                          <a:cs typeface="Arial" panose="020B0604020202020204" pitchFamily="34" charset="0"/>
                          <a:hlinkClick r:id="rId2" action="ppaction://hlinksldjump"/>
                        </a:rPr>
                        <a:t>year 12, Algebraic manipulation, quadratic equations and simultaneous equations</a:t>
                      </a:r>
                      <a:endParaRPr lang="en-US" sz="1400" dirty="0" smtClean="0">
                        <a:latin typeface="Arial" panose="020B0604020202020204" pitchFamily="34" charset="0"/>
                        <a:cs typeface="Arial" panose="020B0604020202020204" pitchFamily="34" charset="0"/>
                      </a:endParaRPr>
                    </a:p>
                    <a:p>
                      <a:pPr marL="0" indent="0" algn="just">
                        <a:lnSpc>
                          <a:spcPct val="150000"/>
                        </a:lnSpc>
                        <a:buFont typeface="Wingdings" panose="05000000000000000000" pitchFamily="2" charset="2"/>
                        <a:buNone/>
                      </a:pPr>
                      <a:endParaRPr lang="en-US" sz="1400" dirty="0">
                        <a:latin typeface="Arial" panose="020B0604020202020204" pitchFamily="34" charset="0"/>
                        <a:cs typeface="Arial" panose="020B0604020202020204" pitchFamily="34" charset="0"/>
                      </a:endParaRPr>
                    </a:p>
                  </a:txBody>
                  <a:tcPr marT="45721" marB="45721"/>
                </a:tc>
                <a:extLst>
                  <a:ext uri="{0D108BD9-81ED-4DB2-BD59-A6C34878D82A}">
                    <a16:rowId xmlns:a16="http://schemas.microsoft.com/office/drawing/2014/main" val="10001"/>
                  </a:ext>
                </a:extLst>
              </a:tr>
              <a:tr h="643738">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B7</a:t>
                      </a:r>
                    </a:p>
                  </a:txBody>
                  <a:tcPr marT="45706" marB="45706" vert="vert">
                    <a:solidFill>
                      <a:srgbClr val="3B5AF7"/>
                    </a:solidFill>
                  </a:tcPr>
                </a:tc>
                <a:tc>
                  <a:txBody>
                    <a:bodyPr/>
                    <a:lstStyle/>
                    <a:p>
                      <a:pPr marL="0" indent="0" algn="just">
                        <a:lnSpc>
                          <a:spcPct val="150000"/>
                        </a:lnSpc>
                        <a:buFont typeface="Wingdings" panose="05000000000000000000" pitchFamily="2" charset="2"/>
                        <a:buNone/>
                      </a:pPr>
                      <a:r>
                        <a:rPr lang="en-GB" sz="1400" kern="1200" dirty="0" smtClean="0">
                          <a:solidFill>
                            <a:schemeClr val="dk1"/>
                          </a:solidFill>
                          <a:effectLst/>
                          <a:latin typeface="Arial" panose="020B0604020202020204" pitchFamily="34" charset="0"/>
                          <a:ea typeface="+mn-ea"/>
                          <a:cs typeface="Arial" panose="020B0604020202020204" pitchFamily="34" charset="0"/>
                        </a:rPr>
                        <a:t>The modulus of a linear function</a:t>
                      </a:r>
                      <a:endParaRPr lang="en-GB" sz="1400" dirty="0">
                        <a:latin typeface="Arial" panose="020B0604020202020204" pitchFamily="34" charset="0"/>
                        <a:cs typeface="Arial" panose="020B0604020202020204" pitchFamily="34" charset="0"/>
                      </a:endParaRPr>
                    </a:p>
                  </a:txBody>
                  <a:tcPr marT="45718" marB="45718"/>
                </a:tc>
                <a:tc>
                  <a:txBody>
                    <a:bodyPr/>
                    <a:lstStyle/>
                    <a:p>
                      <a:pPr marL="0" marR="0" indent="0" algn="just"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lang="en-GB" sz="1400" dirty="0" smtClean="0">
                          <a:latin typeface="Arial" panose="020B0604020202020204" pitchFamily="34" charset="0"/>
                          <a:cs typeface="Arial" panose="020B0604020202020204" pitchFamily="34" charset="0"/>
                        </a:rPr>
                        <a:t>Assumed knowledge:</a:t>
                      </a:r>
                      <a:r>
                        <a:rPr lang="en-GB" sz="1400" baseline="0" dirty="0" smtClean="0">
                          <a:latin typeface="Arial" panose="020B0604020202020204" pitchFamily="34" charset="0"/>
                          <a:cs typeface="Arial" panose="020B0604020202020204" pitchFamily="34" charset="0"/>
                        </a:rPr>
                        <a:t> covered in </a:t>
                      </a:r>
                      <a:r>
                        <a:rPr lang="en-GB" sz="1400" baseline="0" dirty="0" smtClean="0">
                          <a:latin typeface="Arial" panose="020B0604020202020204" pitchFamily="34" charset="0"/>
                          <a:cs typeface="Arial" panose="020B0604020202020204" pitchFamily="34" charset="0"/>
                          <a:hlinkClick r:id="rId3" action="ppaction://hlinksldjump"/>
                        </a:rPr>
                        <a:t>year 12, Graphs, linear and quadratic inequalities</a:t>
                      </a:r>
                      <a:endParaRPr lang="en-US" sz="1400" dirty="0" smtClean="0">
                        <a:latin typeface="Arial" panose="020B0604020202020204" pitchFamily="34" charset="0"/>
                        <a:cs typeface="Arial" panose="020B0604020202020204" pitchFamily="34" charset="0"/>
                      </a:endParaRPr>
                    </a:p>
                  </a:txBody>
                  <a:tcPr marT="45721" marB="45721"/>
                </a:tc>
                <a:extLst>
                  <a:ext uri="{0D108BD9-81ED-4DB2-BD59-A6C34878D82A}">
                    <a16:rowId xmlns:a16="http://schemas.microsoft.com/office/drawing/2014/main" val="10002"/>
                  </a:ext>
                </a:extLst>
              </a:tr>
              <a:tr h="1110187">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B8</a:t>
                      </a:r>
                    </a:p>
                  </a:txBody>
                  <a:tcPr marT="45706" marB="45706" vert="vert">
                    <a:solidFill>
                      <a:srgbClr val="3B5AF7"/>
                    </a:solidFill>
                  </a:tcPr>
                </a:tc>
                <a:tc>
                  <a:txBody>
                    <a:bodyPr/>
                    <a:lstStyle/>
                    <a:p>
                      <a:pPr marL="0" indent="0" algn="just">
                        <a:lnSpc>
                          <a:spcPct val="150000"/>
                        </a:lnSpc>
                        <a:buFont typeface="Wingdings" panose="05000000000000000000" pitchFamily="2" charset="2"/>
                        <a:buNone/>
                      </a:pPr>
                      <a:r>
                        <a:rPr lang="en-GB" sz="1400" kern="1200" dirty="0" smtClean="0">
                          <a:solidFill>
                            <a:schemeClr val="dk1"/>
                          </a:solidFill>
                          <a:effectLst/>
                          <a:latin typeface="Arial" panose="020B0604020202020204" pitchFamily="34" charset="0"/>
                          <a:ea typeface="+mn-ea"/>
                          <a:cs typeface="Arial" panose="020B0604020202020204" pitchFamily="34" charset="0"/>
                        </a:rPr>
                        <a:t>Understand and use composite functions; inverse functions and their graphs</a:t>
                      </a:r>
                      <a:endParaRPr lang="en-GB" sz="1400" dirty="0">
                        <a:latin typeface="Arial" panose="020B0604020202020204" pitchFamily="34" charset="0"/>
                        <a:cs typeface="Arial" panose="020B0604020202020204" pitchFamily="34" charset="0"/>
                      </a:endParaRPr>
                    </a:p>
                  </a:txBody>
                  <a:tcPr marT="45718" marB="45718"/>
                </a:tc>
                <a:tc>
                  <a:txBody>
                    <a:bodyPr/>
                    <a:lstStyle/>
                    <a:p>
                      <a:pPr marL="0" indent="0" algn="just">
                        <a:lnSpc>
                          <a:spcPct val="150000"/>
                        </a:lnSpc>
                        <a:buFont typeface="Arial" pitchFamily="34" charset="0"/>
                        <a:buNone/>
                      </a:pPr>
                      <a:endParaRPr lang="en-US" sz="1400" dirty="0">
                        <a:latin typeface="Arial" panose="020B0604020202020204" pitchFamily="34" charset="0"/>
                        <a:cs typeface="Arial" panose="020B0604020202020204" pitchFamily="34" charset="0"/>
                      </a:endParaRPr>
                    </a:p>
                  </a:txBody>
                  <a:tcPr marT="45721" marB="45721"/>
                </a:tc>
                <a:extLst>
                  <a:ext uri="{0D108BD9-81ED-4DB2-BD59-A6C34878D82A}">
                    <a16:rowId xmlns:a16="http://schemas.microsoft.com/office/drawing/2014/main" val="10003"/>
                  </a:ext>
                </a:extLst>
              </a:tr>
              <a:tr h="1110187">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B9</a:t>
                      </a:r>
                    </a:p>
                  </a:txBody>
                  <a:tcPr marT="45706" marB="45706" vert="vert">
                    <a:solidFill>
                      <a:srgbClr val="3B5AF7"/>
                    </a:solidFill>
                  </a:tcPr>
                </a:tc>
                <a:tc>
                  <a:txBody>
                    <a:bodyPr/>
                    <a:lstStyle/>
                    <a:p>
                      <a:pPr marL="0" indent="0" algn="just">
                        <a:lnSpc>
                          <a:spcPct val="150000"/>
                        </a:lnSpc>
                        <a:buFont typeface="Wingdings" panose="05000000000000000000" pitchFamily="2" charset="2"/>
                        <a:buNone/>
                      </a:pPr>
                      <a:r>
                        <a:rPr lang="en-GB" sz="1400" kern="1200" dirty="0" smtClean="0">
                          <a:solidFill>
                            <a:schemeClr val="dk1"/>
                          </a:solidFill>
                          <a:effectLst/>
                          <a:latin typeface="Arial" panose="020B0604020202020204" pitchFamily="34" charset="0"/>
                          <a:ea typeface="+mn-ea"/>
                          <a:cs typeface="Arial" panose="020B0604020202020204" pitchFamily="34" charset="0"/>
                        </a:rPr>
                        <a:t>Combinations of transformations (translations and stretches)</a:t>
                      </a:r>
                      <a:endParaRPr lang="en-GB" sz="1400" dirty="0">
                        <a:latin typeface="Arial" panose="020B0604020202020204" pitchFamily="34" charset="0"/>
                        <a:cs typeface="Arial" panose="020B0604020202020204" pitchFamily="34" charset="0"/>
                      </a:endParaRPr>
                    </a:p>
                  </a:txBody>
                  <a:tcPr marT="45718" marB="45718"/>
                </a:tc>
                <a:tc>
                  <a:txBody>
                    <a:bodyPr/>
                    <a:lstStyle/>
                    <a:p>
                      <a:pPr marL="0" marR="0" indent="0" algn="just"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lang="en-GB" sz="1400" dirty="0" smtClean="0">
                          <a:latin typeface="Arial" panose="020B0604020202020204" pitchFamily="34" charset="0"/>
                          <a:cs typeface="Arial" panose="020B0604020202020204" pitchFamily="34" charset="0"/>
                        </a:rPr>
                        <a:t>Assumed knowledge:</a:t>
                      </a:r>
                      <a:r>
                        <a:rPr lang="en-GB" sz="1400" baseline="0" dirty="0" smtClean="0">
                          <a:latin typeface="Arial" panose="020B0604020202020204" pitchFamily="34" charset="0"/>
                          <a:cs typeface="Arial" panose="020B0604020202020204" pitchFamily="34" charset="0"/>
                        </a:rPr>
                        <a:t> covered in </a:t>
                      </a:r>
                      <a:r>
                        <a:rPr lang="en-GB" sz="1400" baseline="0" dirty="0" smtClean="0">
                          <a:latin typeface="Arial" panose="020B0604020202020204" pitchFamily="34" charset="0"/>
                          <a:cs typeface="Arial" panose="020B0604020202020204" pitchFamily="34" charset="0"/>
                          <a:hlinkClick r:id="rId3" action="ppaction://hlinksldjump"/>
                        </a:rPr>
                        <a:t>year 12, Graphs, linear and quadratic inequalities</a:t>
                      </a:r>
                      <a:endParaRPr lang="en-US" sz="1400" dirty="0" smtClean="0">
                        <a:latin typeface="Arial" panose="020B0604020202020204" pitchFamily="34" charset="0"/>
                        <a:cs typeface="Arial" panose="020B0604020202020204" pitchFamily="34" charset="0"/>
                      </a:endParaRPr>
                    </a:p>
                  </a:txBody>
                  <a:tcPr marT="45721" marB="45721"/>
                </a:tc>
                <a:extLst>
                  <a:ext uri="{0D108BD9-81ED-4DB2-BD59-A6C34878D82A}">
                    <a16:rowId xmlns:a16="http://schemas.microsoft.com/office/drawing/2014/main" val="10004"/>
                  </a:ext>
                </a:extLst>
              </a:tr>
            </a:tbl>
          </a:graphicData>
        </a:graphic>
      </p:graphicFrame>
      <p:sp>
        <p:nvSpPr>
          <p:cNvPr id="54274" name="TextBox 3"/>
          <p:cNvSpPr txBox="1">
            <a:spLocks noChangeArrowheads="1"/>
          </p:cNvSpPr>
          <p:nvPr/>
        </p:nvSpPr>
        <p:spPr bwMode="auto">
          <a:xfrm>
            <a:off x="488950" y="615950"/>
            <a:ext cx="4075155" cy="461665"/>
          </a:xfrm>
          <a:prstGeom prst="rect">
            <a:avLst/>
          </a:prstGeom>
          <a:noFill/>
          <a:ln w="9525">
            <a:noFill/>
            <a:miter lim="800000"/>
            <a:headEnd/>
            <a:tailEnd/>
          </a:ln>
        </p:spPr>
        <p:txBody>
          <a:bodyPr wrap="none">
            <a:spAutoFit/>
          </a:bodyPr>
          <a:lstStyle/>
          <a:p>
            <a:r>
              <a:rPr lang="en-GB" sz="2400" dirty="0">
                <a:solidFill>
                  <a:srgbClr val="412878"/>
                </a:solidFill>
                <a:latin typeface="AQA Chevin Pro Light" pitchFamily="34" charset="0"/>
              </a:rPr>
              <a:t>Functions </a:t>
            </a:r>
            <a:r>
              <a:rPr lang="en-GB" sz="2400" dirty="0" smtClean="0">
                <a:solidFill>
                  <a:srgbClr val="412878"/>
                </a:solidFill>
                <a:latin typeface="AQA Chevin Pro Light" pitchFamily="34" charset="0"/>
              </a:rPr>
              <a:t>and transformations</a:t>
            </a:r>
            <a:endParaRPr lang="en-GB" sz="2400" dirty="0">
              <a:solidFill>
                <a:srgbClr val="412878"/>
              </a:solidFill>
              <a:latin typeface="AQA Chevin Pro Light" pitchFamily="34" charset="0"/>
            </a:endParaRPr>
          </a:p>
        </p:txBody>
      </p:sp>
      <p:sp>
        <p:nvSpPr>
          <p:cNvPr id="6" name="Right Arrow 5">
            <a:hlinkClick r:id="rId4" action="ppaction://hlinksldjump"/>
          </p:cNvPr>
          <p:cNvSpPr/>
          <p:nvPr/>
        </p:nvSpPr>
        <p:spPr>
          <a:xfrm>
            <a:off x="518668" y="7042547"/>
            <a:ext cx="2267712" cy="395684"/>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1042988" rtl="0" fontAlgn="base">
              <a:spcBef>
                <a:spcPct val="0"/>
              </a:spcBef>
              <a:spcAft>
                <a:spcPct val="0"/>
              </a:spcAft>
              <a:defRPr sz="2100" kern="1200">
                <a:solidFill>
                  <a:schemeClr val="lt1"/>
                </a:solidFill>
                <a:latin typeface="+mn-lt"/>
                <a:ea typeface="+mn-ea"/>
                <a:cs typeface="+mn-cs"/>
              </a:defRPr>
            </a:lvl1pPr>
            <a:lvl2pPr marL="520700" indent="-63500" algn="l" defTabSz="1042988" rtl="0" fontAlgn="base">
              <a:spcBef>
                <a:spcPct val="0"/>
              </a:spcBef>
              <a:spcAft>
                <a:spcPct val="0"/>
              </a:spcAft>
              <a:defRPr sz="2100" kern="1200">
                <a:solidFill>
                  <a:schemeClr val="lt1"/>
                </a:solidFill>
                <a:latin typeface="+mn-lt"/>
                <a:ea typeface="+mn-ea"/>
                <a:cs typeface="+mn-cs"/>
              </a:defRPr>
            </a:lvl2pPr>
            <a:lvl3pPr marL="1042988" indent="-128588" algn="l" defTabSz="1042988" rtl="0" fontAlgn="base">
              <a:spcBef>
                <a:spcPct val="0"/>
              </a:spcBef>
              <a:spcAft>
                <a:spcPct val="0"/>
              </a:spcAft>
              <a:defRPr sz="2100" kern="1200">
                <a:solidFill>
                  <a:schemeClr val="lt1"/>
                </a:solidFill>
                <a:latin typeface="+mn-lt"/>
                <a:ea typeface="+mn-ea"/>
                <a:cs typeface="+mn-cs"/>
              </a:defRPr>
            </a:lvl3pPr>
            <a:lvl4pPr marL="1563688" indent="-192088" algn="l" defTabSz="1042988" rtl="0" fontAlgn="base">
              <a:spcBef>
                <a:spcPct val="0"/>
              </a:spcBef>
              <a:spcAft>
                <a:spcPct val="0"/>
              </a:spcAft>
              <a:defRPr sz="2100" kern="1200">
                <a:solidFill>
                  <a:schemeClr val="lt1"/>
                </a:solidFill>
                <a:latin typeface="+mn-lt"/>
                <a:ea typeface="+mn-ea"/>
                <a:cs typeface="+mn-cs"/>
              </a:defRPr>
            </a:lvl4pPr>
            <a:lvl5pPr marL="2085975" indent="-257175" algn="l" defTabSz="1042988" rtl="0" fontAlgn="base">
              <a:spcBef>
                <a:spcPct val="0"/>
              </a:spcBef>
              <a:spcAft>
                <a:spcPct val="0"/>
              </a:spcAft>
              <a:defRPr sz="2100" kern="1200">
                <a:solidFill>
                  <a:schemeClr val="lt1"/>
                </a:solidFill>
                <a:latin typeface="+mn-lt"/>
                <a:ea typeface="+mn-ea"/>
                <a:cs typeface="+mn-cs"/>
              </a:defRPr>
            </a:lvl5pPr>
            <a:lvl6pPr marL="2286000" algn="l" defTabSz="914400" rtl="0" eaLnBrk="1" latinLnBrk="0" hangingPunct="1">
              <a:defRPr sz="2100" kern="1200">
                <a:solidFill>
                  <a:schemeClr val="lt1"/>
                </a:solidFill>
                <a:latin typeface="+mn-lt"/>
                <a:ea typeface="+mn-ea"/>
                <a:cs typeface="+mn-cs"/>
              </a:defRPr>
            </a:lvl6pPr>
            <a:lvl7pPr marL="2743200" algn="l" defTabSz="914400" rtl="0" eaLnBrk="1" latinLnBrk="0" hangingPunct="1">
              <a:defRPr sz="2100" kern="1200">
                <a:solidFill>
                  <a:schemeClr val="lt1"/>
                </a:solidFill>
                <a:latin typeface="+mn-lt"/>
                <a:ea typeface="+mn-ea"/>
                <a:cs typeface="+mn-cs"/>
              </a:defRPr>
            </a:lvl7pPr>
            <a:lvl8pPr marL="3200400" algn="l" defTabSz="914400" rtl="0" eaLnBrk="1" latinLnBrk="0" hangingPunct="1">
              <a:defRPr sz="2100" kern="1200">
                <a:solidFill>
                  <a:schemeClr val="lt1"/>
                </a:solidFill>
                <a:latin typeface="+mn-lt"/>
                <a:ea typeface="+mn-ea"/>
                <a:cs typeface="+mn-cs"/>
              </a:defRPr>
            </a:lvl8pPr>
            <a:lvl9pPr marL="3657600" algn="l" defTabSz="914400" rtl="0" eaLnBrk="1" latinLnBrk="0" hangingPunct="1">
              <a:defRPr sz="2100" kern="1200">
                <a:solidFill>
                  <a:schemeClr val="lt1"/>
                </a:solidFill>
                <a:latin typeface="+mn-lt"/>
                <a:ea typeface="+mn-ea"/>
                <a:cs typeface="+mn-cs"/>
              </a:defRPr>
            </a:lvl9pPr>
          </a:lstStyle>
          <a:p>
            <a:pPr algn="ctr">
              <a:defRPr/>
            </a:pPr>
            <a:endParaRPr lang="en-GB"/>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1424025055"/>
                  </p:ext>
                </p:extLst>
              </p:nvPr>
            </p:nvGraphicFramePr>
            <p:xfrm>
              <a:off x="488950" y="1404369"/>
              <a:ext cx="9826302" cy="4680550"/>
            </p:xfrm>
            <a:graphic>
              <a:graphicData uri="http://schemas.openxmlformats.org/drawingml/2006/table">
                <a:tbl>
                  <a:tblPr firstRow="1" bandRow="1">
                    <a:tableStyleId>{073A0DAA-6AF3-43AB-8588-CEC1D06C72B9}</a:tableStyleId>
                  </a:tblPr>
                  <a:tblGrid>
                    <a:gridCol w="432000">
                      <a:extLst>
                        <a:ext uri="{9D8B030D-6E8A-4147-A177-3AD203B41FA5}">
                          <a16:colId xmlns:a16="http://schemas.microsoft.com/office/drawing/2014/main" val="20000"/>
                        </a:ext>
                      </a:extLst>
                    </a:gridCol>
                    <a:gridCol w="5257203">
                      <a:extLst>
                        <a:ext uri="{9D8B030D-6E8A-4147-A177-3AD203B41FA5}">
                          <a16:colId xmlns:a16="http://schemas.microsoft.com/office/drawing/2014/main" val="20001"/>
                        </a:ext>
                      </a:extLst>
                    </a:gridCol>
                    <a:gridCol w="4137099">
                      <a:extLst>
                        <a:ext uri="{9D8B030D-6E8A-4147-A177-3AD203B41FA5}">
                          <a16:colId xmlns:a16="http://schemas.microsoft.com/office/drawing/2014/main" val="20002"/>
                        </a:ext>
                      </a:extLst>
                    </a:gridCol>
                  </a:tblGrid>
                  <a:tr h="310325">
                    <a:tc>
                      <a:txBody>
                        <a:bodyPr/>
                        <a:lstStyle/>
                        <a:p>
                          <a:endParaRPr lang="en-GB" sz="1600" dirty="0">
                            <a:effectLst>
                              <a:outerShdw blurRad="38100" dist="38100" dir="2700000" algn="tl">
                                <a:srgbClr val="000000">
                                  <a:alpha val="43137"/>
                                </a:srgbClr>
                              </a:outerShdw>
                            </a:effectLst>
                            <a:latin typeface="Arial" pitchFamily="34" charset="0"/>
                          </a:endParaRPr>
                        </a:p>
                      </a:txBody>
                      <a:tcPr marT="45674" marB="45674"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content</a:t>
                          </a:r>
                          <a:r>
                            <a:rPr lang="en-GB" sz="1600" dirty="0" smtClean="0">
                              <a:effectLst>
                                <a:outerShdw blurRad="38100" dist="38100" dir="2700000" algn="tl">
                                  <a:srgbClr val="000000">
                                    <a:alpha val="43137"/>
                                  </a:srgbClr>
                                </a:outerShdw>
                              </a:effectLst>
                              <a:latin typeface="Arial" pitchFamily="34" charset="0"/>
                              <a:cs typeface="Arial" pitchFamily="34" charset="0"/>
                            </a:rPr>
                            <a:t>:</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674" marB="45674"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notes:</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674" marB="45674" anchor="ctr"/>
                    </a:tc>
                    <a:extLst>
                      <a:ext uri="{0D108BD9-81ED-4DB2-BD59-A6C34878D82A}">
                        <a16:rowId xmlns:a16="http://schemas.microsoft.com/office/drawing/2014/main" val="10000"/>
                      </a:ext>
                    </a:extLst>
                  </a:tr>
                  <a:tr h="1932290">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G1</a:t>
                          </a:r>
                        </a:p>
                      </a:txBody>
                      <a:tcPr marT="45674" marB="45674" vert="vert">
                        <a:solidFill>
                          <a:srgbClr val="00B050"/>
                        </a:solidFill>
                      </a:tcPr>
                    </a:tc>
                    <a:tc>
                      <a:txBody>
                        <a:bodyPr/>
                        <a:lstStyle/>
                        <a:p>
                          <a:pPr marL="285750" indent="-285750" algn="just" eaLnBrk="0" hangingPunct="0">
                            <a:lnSpc>
                              <a:spcPct val="150000"/>
                            </a:lnSpc>
                            <a:buFont typeface="Arial" pitchFamily="34" charset="0"/>
                            <a:buChar char="•"/>
                          </a:pPr>
                          <a:r>
                            <a:rPr lang="en-GB" sz="1400" b="0" kern="1200" dirty="0" smtClean="0">
                              <a:solidFill>
                                <a:schemeClr val="dk1"/>
                              </a:solidFill>
                              <a:effectLst/>
                              <a:latin typeface="Arial" panose="020B0604020202020204" pitchFamily="34" charset="0"/>
                              <a:ea typeface="+mn-ea"/>
                              <a:cs typeface="Arial" panose="020B0604020202020204" pitchFamily="34" charset="0"/>
                            </a:rPr>
                            <a:t>Understand and use the derivative of </a:t>
                          </a:r>
                          <a14:m>
                            <m:oMath xmlns:m="http://schemas.openxmlformats.org/officeDocument/2006/math">
                              <m:r>
                                <m:rPr>
                                  <m:sty m:val="p"/>
                                </m:rPr>
                                <a:rPr lang="en-GB" sz="1400" b="0" i="1" kern="1200" dirty="0" smtClean="0">
                                  <a:solidFill>
                                    <a:schemeClr val="dk1"/>
                                  </a:solidFill>
                                  <a:effectLst/>
                                  <a:latin typeface="Cambria Math"/>
                                  <a:ea typeface="+mn-ea"/>
                                  <a:cs typeface="Arial" panose="020B0604020202020204" pitchFamily="34" charset="0"/>
                                </a:rPr>
                                <m:t>sin</m:t>
                              </m:r>
                              <m:r>
                                <a:rPr lang="en-GB" sz="1400" b="0" i="1" kern="1200" dirty="0" smtClean="0">
                                  <a:solidFill>
                                    <a:schemeClr val="dk1"/>
                                  </a:solidFill>
                                  <a:effectLst/>
                                  <a:latin typeface="Cambria Math"/>
                                  <a:ea typeface="+mn-ea"/>
                                  <a:cs typeface="Arial" panose="020B0604020202020204" pitchFamily="34" charset="0"/>
                                </a:rPr>
                                <m:t>⁡</m:t>
                              </m:r>
                              <m:r>
                                <a:rPr lang="en-GB" sz="1400" b="0" i="1" kern="1200" dirty="0" smtClean="0">
                                  <a:solidFill>
                                    <a:schemeClr val="dk1"/>
                                  </a:solidFill>
                                  <a:effectLst/>
                                  <a:latin typeface="Cambria Math"/>
                                  <a:ea typeface="+mn-ea"/>
                                  <a:cs typeface="Arial" panose="020B0604020202020204" pitchFamily="34" charset="0"/>
                                </a:rPr>
                                <m:t>𝑥</m:t>
                              </m:r>
                            </m:oMath>
                          </a14:m>
                          <a:r>
                            <a:rPr lang="en-GB" sz="1400" b="0" i="1" kern="1200" dirty="0" smtClean="0">
                              <a:solidFill>
                                <a:schemeClr val="dk1"/>
                              </a:solidFill>
                              <a:effectLst/>
                              <a:latin typeface="Arial" panose="020B0604020202020204" pitchFamily="34" charset="0"/>
                              <a:ea typeface="+mn-ea"/>
                              <a:cs typeface="Arial" panose="020B0604020202020204" pitchFamily="34" charset="0"/>
                            </a:rPr>
                            <a:t> </a:t>
                          </a:r>
                          <a:r>
                            <a:rPr lang="en-GB" sz="1400" b="0" kern="1200" dirty="0" smtClean="0">
                              <a:solidFill>
                                <a:schemeClr val="dk1"/>
                              </a:solidFill>
                              <a:effectLst/>
                              <a:latin typeface="Arial" panose="020B0604020202020204" pitchFamily="34" charset="0"/>
                              <a:ea typeface="+mn-ea"/>
                              <a:cs typeface="Arial" panose="020B0604020202020204" pitchFamily="34" charset="0"/>
                            </a:rPr>
                            <a:t>and </a:t>
                          </a:r>
                          <a14:m>
                            <m:oMath xmlns:m="http://schemas.openxmlformats.org/officeDocument/2006/math">
                              <m:r>
                                <m:rPr>
                                  <m:sty m:val="p"/>
                                </m:rPr>
                                <a:rPr lang="en-GB" sz="1400" b="0" i="1" kern="1200" dirty="0" smtClean="0">
                                  <a:solidFill>
                                    <a:schemeClr val="dk1"/>
                                  </a:solidFill>
                                  <a:effectLst/>
                                  <a:latin typeface="Cambria Math"/>
                                  <a:ea typeface="+mn-ea"/>
                                  <a:cs typeface="Arial" panose="020B0604020202020204" pitchFamily="34" charset="0"/>
                                </a:rPr>
                                <m:t>cos</m:t>
                              </m:r>
                              <m:r>
                                <a:rPr lang="en-GB" sz="1400" b="0" i="1" kern="1200" dirty="0" smtClean="0">
                                  <a:solidFill>
                                    <a:schemeClr val="dk1"/>
                                  </a:solidFill>
                                  <a:effectLst/>
                                  <a:latin typeface="Cambria Math"/>
                                  <a:ea typeface="+mn-ea"/>
                                  <a:cs typeface="Arial" panose="020B0604020202020204" pitchFamily="34" charset="0"/>
                                </a:rPr>
                                <m:t>⁡</m:t>
                              </m:r>
                              <m:r>
                                <a:rPr lang="en-GB" sz="1400" b="0" i="1" kern="1200" dirty="0" smtClean="0">
                                  <a:solidFill>
                                    <a:schemeClr val="dk1"/>
                                  </a:solidFill>
                                  <a:effectLst/>
                                  <a:latin typeface="Cambria Math"/>
                                  <a:ea typeface="+mn-ea"/>
                                  <a:cs typeface="Arial" panose="020B0604020202020204" pitchFamily="34" charset="0"/>
                                </a:rPr>
                                <m:t>𝑥</m:t>
                              </m:r>
                            </m:oMath>
                          </a14:m>
                          <a:endParaRPr lang="en-GB" sz="1400" b="0" kern="1200" dirty="0" smtClean="0">
                            <a:solidFill>
                              <a:schemeClr val="dk1"/>
                            </a:solidFill>
                            <a:effectLst/>
                            <a:latin typeface="Arial" panose="020B0604020202020204" pitchFamily="34" charset="0"/>
                            <a:ea typeface="+mn-ea"/>
                            <a:cs typeface="Arial" panose="020B0604020202020204" pitchFamily="34" charset="0"/>
                          </a:endParaRPr>
                        </a:p>
                        <a:p>
                          <a:pPr marL="285750" indent="-285750" algn="just" eaLnBrk="0" hangingPunct="0">
                            <a:lnSpc>
                              <a:spcPct val="150000"/>
                            </a:lnSpc>
                            <a:buFont typeface="Arial" pitchFamily="34" charset="0"/>
                            <a:buChar char="•"/>
                          </a:pPr>
                          <a:endParaRPr lang="en-GB" sz="1400" b="0" kern="1200" dirty="0" smtClean="0">
                            <a:solidFill>
                              <a:schemeClr val="dk1"/>
                            </a:solidFill>
                            <a:effectLst/>
                            <a:latin typeface="Arial" panose="020B0604020202020204" pitchFamily="34" charset="0"/>
                            <a:ea typeface="+mn-ea"/>
                            <a:cs typeface="Arial" panose="020B0604020202020204" pitchFamily="34" charset="0"/>
                          </a:endParaRPr>
                        </a:p>
                        <a:p>
                          <a:pPr marL="285750" indent="-285750" algn="just">
                            <a:lnSpc>
                              <a:spcPct val="150000"/>
                            </a:lnSpc>
                            <a:buFont typeface="Arial" pitchFamily="34" charset="0"/>
                            <a:buChar char="•"/>
                          </a:pPr>
                          <a:r>
                            <a:rPr lang="en-GB" sz="1400" b="0" kern="1200" dirty="0" smtClean="0">
                              <a:solidFill>
                                <a:schemeClr val="dk1"/>
                              </a:solidFill>
                              <a:effectLst/>
                              <a:latin typeface="Arial" panose="020B0604020202020204" pitchFamily="34" charset="0"/>
                              <a:ea typeface="+mn-ea"/>
                              <a:cs typeface="Arial" panose="020B0604020202020204" pitchFamily="34" charset="0"/>
                            </a:rPr>
                            <a:t>The</a:t>
                          </a:r>
                          <a:r>
                            <a:rPr lang="en-GB" sz="1400" b="0" kern="1200" baseline="0" dirty="0" smtClean="0">
                              <a:solidFill>
                                <a:schemeClr val="dk1"/>
                              </a:solidFill>
                              <a:effectLst/>
                              <a:latin typeface="Arial" panose="020B0604020202020204" pitchFamily="34" charset="0"/>
                              <a:ea typeface="+mn-ea"/>
                              <a:cs typeface="Arial" panose="020B0604020202020204" pitchFamily="34" charset="0"/>
                            </a:rPr>
                            <a:t> second derivative and its c</a:t>
                          </a:r>
                          <a:r>
                            <a:rPr lang="en-GB" sz="1400" b="0" kern="1200" dirty="0" smtClean="0">
                              <a:solidFill>
                                <a:schemeClr val="dk1"/>
                              </a:solidFill>
                              <a:effectLst/>
                              <a:latin typeface="Arial" panose="020B0604020202020204" pitchFamily="34" charset="0"/>
                              <a:ea typeface="+mn-ea"/>
                              <a:cs typeface="Arial" panose="020B0604020202020204" pitchFamily="34" charset="0"/>
                            </a:rPr>
                            <a:t>onnection to convex and concave sections of curves and points of inflection</a:t>
                          </a:r>
                          <a:endParaRPr lang="en-GB" sz="1400" b="0" dirty="0">
                            <a:latin typeface="Arial" panose="020B0604020202020204" pitchFamily="34" charset="0"/>
                            <a:cs typeface="Arial" panose="020B0604020202020204" pitchFamily="34" charset="0"/>
                          </a:endParaRPr>
                        </a:p>
                      </a:txBody>
                      <a:tcPr marT="45718" marB="45718"/>
                    </a:tc>
                    <a:tc>
                      <a:txBody>
                        <a:bodyPr/>
                        <a:lstStyle/>
                        <a:p>
                          <a:pPr marL="0" marR="0" indent="0" algn="just"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lang="en-GB" sz="1400" dirty="0" smtClean="0">
                              <a:latin typeface="Arial" panose="020B0604020202020204" pitchFamily="34" charset="0"/>
                              <a:cs typeface="Arial" panose="020B0604020202020204" pitchFamily="34" charset="0"/>
                            </a:rPr>
                            <a:t>Assumed knowledge:</a:t>
                          </a:r>
                          <a:r>
                            <a:rPr lang="en-GB" sz="1400" baseline="0" dirty="0" smtClean="0">
                              <a:latin typeface="Arial" panose="020B0604020202020204" pitchFamily="34" charset="0"/>
                              <a:cs typeface="Arial" panose="020B0604020202020204" pitchFamily="34" charset="0"/>
                            </a:rPr>
                            <a:t> covered in </a:t>
                          </a:r>
                          <a:r>
                            <a:rPr lang="en-GB" sz="1400" baseline="0" dirty="0" smtClean="0">
                              <a:latin typeface="Arial" panose="020B0604020202020204" pitchFamily="34" charset="0"/>
                              <a:cs typeface="Arial" panose="020B0604020202020204" pitchFamily="34" charset="0"/>
                              <a:hlinkClick r:id="rId2" action="ppaction://hlinksldjump"/>
                            </a:rPr>
                            <a:t>year 12, Differentiation</a:t>
                          </a:r>
                          <a:endParaRPr lang="en-US" sz="1400" dirty="0" smtClean="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Ø"/>
                          </a:pPr>
                          <a:endParaRPr lang="en-US" sz="1400" dirty="0">
                            <a:latin typeface="Arial" panose="020B0604020202020204" pitchFamily="34" charset="0"/>
                            <a:cs typeface="Arial" panose="020B0604020202020204" pitchFamily="34" charset="0"/>
                          </a:endParaRPr>
                        </a:p>
                      </a:txBody>
                      <a:tcPr marT="45721" marB="45721"/>
                    </a:tc>
                    <a:extLst>
                      <a:ext uri="{0D108BD9-81ED-4DB2-BD59-A6C34878D82A}">
                        <a16:rowId xmlns:a16="http://schemas.microsoft.com/office/drawing/2014/main" val="10001"/>
                      </a:ext>
                    </a:extLst>
                  </a:tr>
                  <a:tr h="1554802">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G2</a:t>
                          </a:r>
                        </a:p>
                      </a:txBody>
                      <a:tcPr marT="45674" marB="45674" vert="vert">
                        <a:solidFill>
                          <a:srgbClr val="00B050"/>
                        </a:solidFill>
                      </a:tcPr>
                    </a:tc>
                    <a:tc>
                      <a:txBody>
                        <a:bodyPr/>
                        <a:lstStyle/>
                        <a:p>
                          <a:pPr marL="285750" indent="-285750" algn="just" eaLnBrk="0" hangingPunct="0">
                            <a:lnSpc>
                              <a:spcPct val="150000"/>
                            </a:lnSpc>
                            <a:buFont typeface="Arial" pitchFamily="34" charset="0"/>
                            <a:buChar char="•"/>
                          </a:pPr>
                          <a:r>
                            <a:rPr lang="en-GB" sz="1400" kern="1200" dirty="0" smtClean="0">
                              <a:solidFill>
                                <a:schemeClr val="dk1"/>
                              </a:solidFill>
                              <a:effectLst/>
                              <a:latin typeface="Arial" panose="020B0604020202020204" pitchFamily="34" charset="0"/>
                              <a:ea typeface="+mn-ea"/>
                              <a:cs typeface="Arial" panose="020B0604020202020204" pitchFamily="34" charset="0"/>
                            </a:rPr>
                            <a:t>Differentiate </a:t>
                          </a:r>
                          <a14:m>
                            <m:oMath xmlns:m="http://schemas.openxmlformats.org/officeDocument/2006/math">
                              <m:r>
                                <m:rPr>
                                  <m:sty m:val="p"/>
                                </m:rPr>
                                <a:rPr lang="en-GB" sz="1400" i="0" kern="1200" dirty="0" smtClean="0">
                                  <a:solidFill>
                                    <a:schemeClr val="dk1"/>
                                  </a:solidFill>
                                  <a:effectLst/>
                                  <a:latin typeface="Cambria Math"/>
                                  <a:ea typeface="+mn-ea"/>
                                  <a:cs typeface="Arial" panose="020B0604020202020204" pitchFamily="34" charset="0"/>
                                </a:rPr>
                                <m:t>e</m:t>
                              </m:r>
                              <m:r>
                                <a:rPr lang="en-GB" sz="1400" i="1" kern="1200" baseline="30000" dirty="0" err="1" smtClean="0">
                                  <a:solidFill>
                                    <a:schemeClr val="dk1"/>
                                  </a:solidFill>
                                  <a:effectLst/>
                                  <a:latin typeface="Cambria Math"/>
                                  <a:ea typeface="+mn-ea"/>
                                  <a:cs typeface="Arial" panose="020B0604020202020204" pitchFamily="34" charset="0"/>
                                </a:rPr>
                                <m:t>𝑘𝑥</m:t>
                              </m:r>
                            </m:oMath>
                          </a14:m>
                          <a:r>
                            <a:rPr lang="en-GB" sz="1400" i="1" kern="1200" dirty="0" smtClean="0">
                              <a:solidFill>
                                <a:schemeClr val="dk1"/>
                              </a:solidFill>
                              <a:effectLst/>
                              <a:latin typeface="Arial" panose="020B0604020202020204" pitchFamily="34" charset="0"/>
                              <a:ea typeface="+mn-ea"/>
                              <a:cs typeface="Arial" panose="020B0604020202020204" pitchFamily="34" charset="0"/>
                            </a:rPr>
                            <a:t> </a:t>
                          </a:r>
                          <a:r>
                            <a:rPr lang="en-GB" sz="1400" kern="1200" dirty="0" smtClean="0">
                              <a:solidFill>
                                <a:schemeClr val="dk1"/>
                              </a:solidFill>
                              <a:effectLst/>
                              <a:latin typeface="Arial" panose="020B0604020202020204" pitchFamily="34" charset="0"/>
                              <a:ea typeface="+mn-ea"/>
                              <a:cs typeface="Arial" panose="020B0604020202020204" pitchFamily="34" charset="0"/>
                            </a:rPr>
                            <a:t>and </a:t>
                          </a:r>
                          <a14:m>
                            <m:oMath xmlns:m="http://schemas.openxmlformats.org/officeDocument/2006/math">
                              <m:r>
                                <a:rPr lang="en-GB" sz="1400" i="1" kern="1200" dirty="0" smtClean="0">
                                  <a:solidFill>
                                    <a:schemeClr val="dk1"/>
                                  </a:solidFill>
                                  <a:effectLst/>
                                  <a:latin typeface="Cambria Math"/>
                                  <a:ea typeface="+mn-ea"/>
                                  <a:cs typeface="Arial" panose="020B0604020202020204" pitchFamily="34" charset="0"/>
                                </a:rPr>
                                <m:t>𝑎</m:t>
                              </m:r>
                              <m:r>
                                <a:rPr lang="en-GB" sz="1400" i="1" kern="1200" baseline="30000" dirty="0" err="1" smtClean="0">
                                  <a:solidFill>
                                    <a:schemeClr val="dk1"/>
                                  </a:solidFill>
                                  <a:effectLst/>
                                  <a:latin typeface="Cambria Math"/>
                                  <a:ea typeface="+mn-ea"/>
                                  <a:cs typeface="Arial" panose="020B0604020202020204" pitchFamily="34" charset="0"/>
                                </a:rPr>
                                <m:t>𝑘𝑥</m:t>
                              </m:r>
                            </m:oMath>
                          </a14:m>
                          <a:r>
                            <a:rPr lang="en-GB" sz="1400" i="1" kern="1200" dirty="0" smtClean="0">
                              <a:solidFill>
                                <a:schemeClr val="dk1"/>
                              </a:solidFill>
                              <a:effectLst/>
                              <a:latin typeface="Arial" panose="020B0604020202020204" pitchFamily="34" charset="0"/>
                              <a:ea typeface="+mn-ea"/>
                              <a:cs typeface="Arial" panose="020B0604020202020204" pitchFamily="34" charset="0"/>
                            </a:rPr>
                            <a:t> </a:t>
                          </a:r>
                          <a:r>
                            <a:rPr lang="en-GB" sz="1400" kern="1200" dirty="0" smtClean="0">
                              <a:solidFill>
                                <a:schemeClr val="dk1"/>
                              </a:solidFill>
                              <a:effectLst/>
                              <a:latin typeface="Arial" panose="020B0604020202020204" pitchFamily="34" charset="0"/>
                              <a:ea typeface="+mn-ea"/>
                              <a:cs typeface="Arial" panose="020B0604020202020204" pitchFamily="34" charset="0"/>
                            </a:rPr>
                            <a:t>, </a:t>
                          </a:r>
                          <a14:m>
                            <m:oMath xmlns:m="http://schemas.openxmlformats.org/officeDocument/2006/math">
                              <m:r>
                                <m:rPr>
                                  <m:sty m:val="p"/>
                                </m:rPr>
                                <a:rPr lang="en-GB" sz="1400" i="1" kern="1200" dirty="0" smtClean="0">
                                  <a:solidFill>
                                    <a:schemeClr val="dk1"/>
                                  </a:solidFill>
                                  <a:effectLst/>
                                  <a:latin typeface="Cambria Math"/>
                                  <a:ea typeface="+mn-ea"/>
                                  <a:cs typeface="Arial" panose="020B0604020202020204" pitchFamily="34" charset="0"/>
                                </a:rPr>
                                <m:t>sin</m:t>
                              </m:r>
                              <m:r>
                                <a:rPr lang="en-GB" sz="1400" i="1" kern="1200" dirty="0" smtClean="0">
                                  <a:solidFill>
                                    <a:schemeClr val="dk1"/>
                                  </a:solidFill>
                                  <a:effectLst/>
                                  <a:latin typeface="Cambria Math"/>
                                  <a:ea typeface="+mn-ea"/>
                                  <a:cs typeface="Arial" panose="020B0604020202020204" pitchFamily="34" charset="0"/>
                                </a:rPr>
                                <m:t>⁡</m:t>
                              </m:r>
                              <m:r>
                                <a:rPr lang="en-GB" sz="1400" i="1" kern="1200" dirty="0" err="1" smtClean="0">
                                  <a:solidFill>
                                    <a:schemeClr val="dk1"/>
                                  </a:solidFill>
                                  <a:effectLst/>
                                  <a:latin typeface="Cambria Math"/>
                                  <a:ea typeface="+mn-ea"/>
                                  <a:cs typeface="Arial" panose="020B0604020202020204" pitchFamily="34" charset="0"/>
                                </a:rPr>
                                <m:t>𝑘𝑥</m:t>
                              </m:r>
                              <m:r>
                                <a:rPr lang="en-GB" sz="1400" i="1" kern="1200" dirty="0" smtClean="0">
                                  <a:solidFill>
                                    <a:schemeClr val="dk1"/>
                                  </a:solidFill>
                                  <a:effectLst/>
                                  <a:latin typeface="Cambria Math"/>
                                  <a:ea typeface="+mn-ea"/>
                                  <a:cs typeface="Arial" panose="020B0604020202020204" pitchFamily="34" charset="0"/>
                                </a:rPr>
                                <m:t> </m:t>
                              </m:r>
                            </m:oMath>
                          </a14:m>
                          <a:r>
                            <a:rPr lang="en-GB" sz="1400" i="1" kern="1200" dirty="0" smtClean="0">
                              <a:solidFill>
                                <a:schemeClr val="dk1"/>
                              </a:solidFill>
                              <a:effectLst/>
                              <a:latin typeface="Arial" panose="020B0604020202020204" pitchFamily="34" charset="0"/>
                              <a:ea typeface="+mn-ea"/>
                              <a:cs typeface="Arial" panose="020B0604020202020204" pitchFamily="34" charset="0"/>
                            </a:rPr>
                            <a:t>, </a:t>
                          </a:r>
                          <a14:m>
                            <m:oMath xmlns:m="http://schemas.openxmlformats.org/officeDocument/2006/math">
                              <m:r>
                                <m:rPr>
                                  <m:sty m:val="p"/>
                                </m:rPr>
                                <a:rPr lang="en-GB" sz="1400" i="1" kern="1200" dirty="0" smtClean="0">
                                  <a:solidFill>
                                    <a:schemeClr val="dk1"/>
                                  </a:solidFill>
                                  <a:effectLst/>
                                  <a:latin typeface="Cambria Math"/>
                                  <a:ea typeface="+mn-ea"/>
                                  <a:cs typeface="Arial" panose="020B0604020202020204" pitchFamily="34" charset="0"/>
                                </a:rPr>
                                <m:t>cos</m:t>
                              </m:r>
                              <m:r>
                                <a:rPr lang="en-GB" sz="1400" i="1" kern="1200" dirty="0" smtClean="0">
                                  <a:solidFill>
                                    <a:schemeClr val="dk1"/>
                                  </a:solidFill>
                                  <a:effectLst/>
                                  <a:latin typeface="Cambria Math"/>
                                  <a:ea typeface="+mn-ea"/>
                                  <a:cs typeface="Arial" panose="020B0604020202020204" pitchFamily="34" charset="0"/>
                                </a:rPr>
                                <m:t>⁡</m:t>
                              </m:r>
                              <m:r>
                                <a:rPr lang="en-GB" sz="1400" i="1" kern="1200" dirty="0" err="1" smtClean="0">
                                  <a:solidFill>
                                    <a:schemeClr val="dk1"/>
                                  </a:solidFill>
                                  <a:effectLst/>
                                  <a:latin typeface="Cambria Math"/>
                                  <a:ea typeface="+mn-ea"/>
                                  <a:cs typeface="Arial" panose="020B0604020202020204" pitchFamily="34" charset="0"/>
                                </a:rPr>
                                <m:t>𝑘𝑥</m:t>
                              </m:r>
                            </m:oMath>
                          </a14:m>
                          <a:r>
                            <a:rPr lang="en-GB" sz="1400" i="1" kern="1200" dirty="0" smtClean="0">
                              <a:solidFill>
                                <a:schemeClr val="dk1"/>
                              </a:solidFill>
                              <a:effectLst/>
                              <a:latin typeface="Arial" panose="020B0604020202020204" pitchFamily="34" charset="0"/>
                              <a:ea typeface="+mn-ea"/>
                              <a:cs typeface="Arial" panose="020B0604020202020204" pitchFamily="34" charset="0"/>
                            </a:rPr>
                            <a:t> , </a:t>
                          </a:r>
                          <a14:m>
                            <m:oMath xmlns:m="http://schemas.openxmlformats.org/officeDocument/2006/math">
                              <m:r>
                                <m:rPr>
                                  <m:sty m:val="p"/>
                                </m:rPr>
                                <a:rPr lang="en-GB" sz="1400" i="1" kern="1200" dirty="0" smtClean="0">
                                  <a:solidFill>
                                    <a:schemeClr val="dk1"/>
                                  </a:solidFill>
                                  <a:effectLst/>
                                  <a:latin typeface="Cambria Math"/>
                                  <a:ea typeface="+mn-ea"/>
                                  <a:cs typeface="Arial" panose="020B0604020202020204" pitchFamily="34" charset="0"/>
                                </a:rPr>
                                <m:t>tan</m:t>
                              </m:r>
                              <m:r>
                                <a:rPr lang="en-GB" sz="1400" i="1" kern="1200" dirty="0" smtClean="0">
                                  <a:solidFill>
                                    <a:schemeClr val="dk1"/>
                                  </a:solidFill>
                                  <a:effectLst/>
                                  <a:latin typeface="Cambria Math"/>
                                  <a:ea typeface="+mn-ea"/>
                                  <a:cs typeface="Arial" panose="020B0604020202020204" pitchFamily="34" charset="0"/>
                                </a:rPr>
                                <m:t>⁡</m:t>
                              </m:r>
                              <m:r>
                                <a:rPr lang="en-GB" sz="1400" i="1" kern="1200" dirty="0" err="1" smtClean="0">
                                  <a:solidFill>
                                    <a:schemeClr val="dk1"/>
                                  </a:solidFill>
                                  <a:effectLst/>
                                  <a:latin typeface="Cambria Math"/>
                                  <a:ea typeface="+mn-ea"/>
                                  <a:cs typeface="Arial" panose="020B0604020202020204" pitchFamily="34" charset="0"/>
                                </a:rPr>
                                <m:t>𝑘𝑥</m:t>
                              </m:r>
                              <m:r>
                                <a:rPr lang="en-GB" sz="1400" i="1" kern="1200" dirty="0" smtClean="0">
                                  <a:solidFill>
                                    <a:schemeClr val="dk1"/>
                                  </a:solidFill>
                                  <a:effectLst/>
                                  <a:latin typeface="Cambria Math"/>
                                  <a:ea typeface="+mn-ea"/>
                                  <a:cs typeface="Arial" panose="020B0604020202020204" pitchFamily="34" charset="0"/>
                                </a:rPr>
                                <m:t> </m:t>
                              </m:r>
                            </m:oMath>
                          </a14:m>
                          <a:r>
                            <a:rPr lang="en-GB" sz="1400" kern="1200" dirty="0" smtClean="0">
                              <a:solidFill>
                                <a:schemeClr val="dk1"/>
                              </a:solidFill>
                              <a:effectLst/>
                              <a:latin typeface="Arial" panose="020B0604020202020204" pitchFamily="34" charset="0"/>
                              <a:ea typeface="+mn-ea"/>
                              <a:cs typeface="Arial" panose="020B0604020202020204" pitchFamily="34" charset="0"/>
                            </a:rPr>
                            <a:t>and related sums, differences and constant multiples</a:t>
                          </a:r>
                        </a:p>
                        <a:p>
                          <a:pPr marL="285750" indent="-285750" algn="just" eaLnBrk="0" hangingPunct="0">
                            <a:lnSpc>
                              <a:spcPct val="150000"/>
                            </a:lnSpc>
                            <a:buFont typeface="Arial" pitchFamily="34" charset="0"/>
                            <a:buChar char="•"/>
                          </a:pPr>
                          <a:endParaRPr lang="en-GB" sz="1400" kern="1200" dirty="0" smtClean="0">
                            <a:solidFill>
                              <a:schemeClr val="dk1"/>
                            </a:solidFill>
                            <a:effectLst/>
                            <a:latin typeface="Arial" panose="020B0604020202020204" pitchFamily="34" charset="0"/>
                            <a:ea typeface="+mn-ea"/>
                            <a:cs typeface="Arial" panose="020B0604020202020204" pitchFamily="34" charset="0"/>
                          </a:endParaRPr>
                        </a:p>
                        <a:p>
                          <a:pPr marL="285750" indent="-285750" algn="just">
                            <a:lnSpc>
                              <a:spcPct val="150000"/>
                            </a:lnSpc>
                            <a:buFont typeface="Arial" pitchFamily="34" charset="0"/>
                            <a:buChar char="•"/>
                          </a:pPr>
                          <a:r>
                            <a:rPr lang="en-GB" sz="1400" kern="1200" dirty="0" smtClean="0">
                              <a:solidFill>
                                <a:schemeClr val="dk1"/>
                              </a:solidFill>
                              <a:effectLst/>
                              <a:latin typeface="Arial" panose="020B0604020202020204" pitchFamily="34" charset="0"/>
                              <a:ea typeface="+mn-ea"/>
                              <a:cs typeface="Arial" panose="020B0604020202020204" pitchFamily="34" charset="0"/>
                            </a:rPr>
                            <a:t>Understand and use the derivative of </a:t>
                          </a:r>
                          <a14:m>
                            <m:oMath xmlns:m="http://schemas.openxmlformats.org/officeDocument/2006/math">
                              <m:r>
                                <m:rPr>
                                  <m:sty m:val="p"/>
                                </m:rPr>
                                <a:rPr lang="en-GB" sz="1400" i="1" kern="1200" dirty="0" smtClean="0">
                                  <a:solidFill>
                                    <a:schemeClr val="dk1"/>
                                  </a:solidFill>
                                  <a:effectLst/>
                                  <a:latin typeface="Cambria Math"/>
                                  <a:ea typeface="+mn-ea"/>
                                  <a:cs typeface="Arial" panose="020B0604020202020204" pitchFamily="34" charset="0"/>
                                </a:rPr>
                                <m:t>ln</m:t>
                              </m:r>
                              <m:r>
                                <a:rPr lang="en-GB" sz="1400" i="1" kern="1200" dirty="0" smtClean="0">
                                  <a:solidFill>
                                    <a:schemeClr val="dk1"/>
                                  </a:solidFill>
                                  <a:effectLst/>
                                  <a:latin typeface="Cambria Math"/>
                                  <a:ea typeface="+mn-ea"/>
                                  <a:cs typeface="Arial" panose="020B0604020202020204" pitchFamily="34" charset="0"/>
                                </a:rPr>
                                <m:t>⁡</m:t>
                              </m:r>
                              <m:r>
                                <a:rPr lang="en-GB" sz="1400" i="1" kern="1200" dirty="0" smtClean="0">
                                  <a:solidFill>
                                    <a:schemeClr val="dk1"/>
                                  </a:solidFill>
                                  <a:effectLst/>
                                  <a:latin typeface="Cambria Math"/>
                                  <a:ea typeface="+mn-ea"/>
                                  <a:cs typeface="Arial" panose="020B0604020202020204" pitchFamily="34" charset="0"/>
                                </a:rPr>
                                <m:t>𝑥</m:t>
                              </m:r>
                            </m:oMath>
                          </a14:m>
                          <a:endParaRPr lang="en-GB" sz="1000" dirty="0">
                            <a:latin typeface="Arial" panose="020B0604020202020204" pitchFamily="34" charset="0"/>
                            <a:cs typeface="Arial" panose="020B0604020202020204" pitchFamily="34" charset="0"/>
                          </a:endParaRPr>
                        </a:p>
                      </a:txBody>
                      <a:tcPr marT="45718" marB="45718"/>
                    </a:tc>
                    <a:tc>
                      <a:txBody>
                        <a:bodyPr/>
                        <a:lstStyle/>
                        <a:p>
                          <a:pPr marL="0" marR="0" indent="0" algn="just"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lang="en-GB" sz="1400" dirty="0" smtClean="0">
                              <a:latin typeface="Arial" panose="020B0604020202020204" pitchFamily="34" charset="0"/>
                              <a:cs typeface="Arial" panose="020B0604020202020204" pitchFamily="34" charset="0"/>
                            </a:rPr>
                            <a:t>Assumed knowledge:</a:t>
                          </a:r>
                          <a:r>
                            <a:rPr lang="en-GB" sz="1400" baseline="0" dirty="0" smtClean="0">
                              <a:latin typeface="Arial" panose="020B0604020202020204" pitchFamily="34" charset="0"/>
                              <a:cs typeface="Arial" panose="020B0604020202020204" pitchFamily="34" charset="0"/>
                            </a:rPr>
                            <a:t> covered in </a:t>
                          </a:r>
                          <a:r>
                            <a:rPr lang="en-GB" sz="1400" baseline="0" dirty="0" smtClean="0">
                              <a:latin typeface="Arial" panose="020B0604020202020204" pitchFamily="34" charset="0"/>
                              <a:cs typeface="Arial" panose="020B0604020202020204" pitchFamily="34" charset="0"/>
                              <a:hlinkClick r:id="rId2" action="ppaction://hlinksldjump"/>
                            </a:rPr>
                            <a:t>year 12, Differentiation</a:t>
                          </a:r>
                          <a:endParaRPr lang="en-US" sz="1400" dirty="0" smtClean="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Ø"/>
                          </a:pPr>
                          <a:endParaRPr lang="en-US" sz="1400" dirty="0">
                            <a:latin typeface="Arial" panose="020B0604020202020204" pitchFamily="34" charset="0"/>
                            <a:cs typeface="Arial" panose="020B0604020202020204" pitchFamily="34" charset="0"/>
                          </a:endParaRPr>
                        </a:p>
                      </a:txBody>
                      <a:tcPr marT="45721" marB="45721"/>
                    </a:tc>
                    <a:extLst>
                      <a:ext uri="{0D108BD9-81ED-4DB2-BD59-A6C34878D82A}">
                        <a16:rowId xmlns:a16="http://schemas.microsoft.com/office/drawing/2014/main" val="10002"/>
                      </a:ext>
                    </a:extLst>
                  </a:tr>
                  <a:tr h="858270">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G3</a:t>
                          </a:r>
                        </a:p>
                      </a:txBody>
                      <a:tcPr marT="45674" marB="45674" vert="vert">
                        <a:solidFill>
                          <a:srgbClr val="00B050"/>
                        </a:solidFill>
                      </a:tcPr>
                    </a:tc>
                    <a:tc>
                      <a:txBody>
                        <a:bodyPr/>
                        <a:lstStyle/>
                        <a:p>
                          <a:pPr marL="0" indent="0" algn="just">
                            <a:lnSpc>
                              <a:spcPct val="150000"/>
                            </a:lnSpc>
                            <a:buFont typeface="Wingdings" panose="05000000000000000000" pitchFamily="2" charset="2"/>
                            <a:buNone/>
                          </a:pPr>
                          <a:r>
                            <a:rPr lang="en-GB" sz="1400" dirty="0" smtClean="0">
                              <a:latin typeface="Arial" panose="020B0604020202020204" pitchFamily="34" charset="0"/>
                              <a:cs typeface="Arial" panose="020B0604020202020204" pitchFamily="34" charset="0"/>
                            </a:rPr>
                            <a:t>Apply differentiation</a:t>
                          </a:r>
                          <a:r>
                            <a:rPr lang="en-GB" sz="1400" baseline="0" dirty="0" smtClean="0">
                              <a:latin typeface="Arial" panose="020B0604020202020204" pitchFamily="34" charset="0"/>
                              <a:cs typeface="Arial" panose="020B0604020202020204" pitchFamily="34" charset="0"/>
                            </a:rPr>
                            <a:t> to find </a:t>
                          </a:r>
                          <a:r>
                            <a:rPr lang="en-GB" sz="1400" kern="1200" dirty="0" smtClean="0">
                              <a:solidFill>
                                <a:schemeClr val="dk1"/>
                              </a:solidFill>
                              <a:effectLst/>
                              <a:latin typeface="Arial" panose="020B0604020202020204" pitchFamily="34" charset="0"/>
                              <a:ea typeface="+mn-ea"/>
                              <a:cs typeface="Arial" panose="020B0604020202020204" pitchFamily="34" charset="0"/>
                            </a:rPr>
                            <a:t>points of inflection</a:t>
                          </a:r>
                          <a:endParaRPr lang="en-GB" sz="1400" dirty="0">
                            <a:latin typeface="Arial" panose="020B0604020202020204" pitchFamily="34" charset="0"/>
                            <a:cs typeface="Arial" panose="020B0604020202020204" pitchFamily="34" charset="0"/>
                          </a:endParaRPr>
                        </a:p>
                      </a:txBody>
                      <a:tcPr marT="45718" marB="45718"/>
                    </a:tc>
                    <a:tc>
                      <a:txBody>
                        <a:bodyPr/>
                        <a:lstStyle/>
                        <a:p>
                          <a:pPr marL="0" marR="0" indent="0" algn="just"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lang="en-GB" sz="1400" dirty="0" smtClean="0">
                              <a:latin typeface="Arial" panose="020B0604020202020204" pitchFamily="34" charset="0"/>
                              <a:cs typeface="Arial" panose="020B0604020202020204" pitchFamily="34" charset="0"/>
                            </a:rPr>
                            <a:t>Assumed knowledge:</a:t>
                          </a:r>
                          <a:r>
                            <a:rPr lang="en-GB" sz="1400" baseline="0" dirty="0" smtClean="0">
                              <a:latin typeface="Arial" panose="020B0604020202020204" pitchFamily="34" charset="0"/>
                              <a:cs typeface="Arial" panose="020B0604020202020204" pitchFamily="34" charset="0"/>
                            </a:rPr>
                            <a:t> covered in </a:t>
                          </a:r>
                          <a:r>
                            <a:rPr lang="en-GB" sz="1400" baseline="0" dirty="0" smtClean="0">
                              <a:latin typeface="Arial" panose="020B0604020202020204" pitchFamily="34" charset="0"/>
                              <a:cs typeface="Arial" panose="020B0604020202020204" pitchFamily="34" charset="0"/>
                              <a:hlinkClick r:id="rId2" action="ppaction://hlinksldjump"/>
                            </a:rPr>
                            <a:t>year 12, Differentiation</a:t>
                          </a:r>
                          <a:endParaRPr lang="en-US" sz="1400" dirty="0" smtClean="0">
                            <a:latin typeface="Arial" panose="020B0604020202020204" pitchFamily="34" charset="0"/>
                            <a:cs typeface="Arial" panose="020B0604020202020204" pitchFamily="34" charset="0"/>
                          </a:endParaRPr>
                        </a:p>
                      </a:txBody>
                      <a:tcPr marT="45721" marB="45721"/>
                    </a:tc>
                    <a:extLst>
                      <a:ext uri="{0D108BD9-81ED-4DB2-BD59-A6C34878D82A}">
                        <a16:rowId xmlns:a16="http://schemas.microsoft.com/office/drawing/2014/main" val="10003"/>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1424025055"/>
                  </p:ext>
                </p:extLst>
              </p:nvPr>
            </p:nvGraphicFramePr>
            <p:xfrm>
              <a:off x="488950" y="1404369"/>
              <a:ext cx="9826302" cy="4680550"/>
            </p:xfrm>
            <a:graphic>
              <a:graphicData uri="http://schemas.openxmlformats.org/drawingml/2006/table">
                <a:tbl>
                  <a:tblPr firstRow="1" bandRow="1">
                    <a:tableStyleId>{073A0DAA-6AF3-43AB-8588-CEC1D06C72B9}</a:tableStyleId>
                  </a:tblPr>
                  <a:tblGrid>
                    <a:gridCol w="432000"/>
                    <a:gridCol w="5257203"/>
                    <a:gridCol w="4137099"/>
                  </a:tblGrid>
                  <a:tr h="335188">
                    <a:tc>
                      <a:txBody>
                        <a:bodyPr/>
                        <a:lstStyle/>
                        <a:p>
                          <a:endParaRPr lang="en-GB" sz="1600" dirty="0">
                            <a:effectLst>
                              <a:outerShdw blurRad="38100" dist="38100" dir="2700000" algn="tl">
                                <a:srgbClr val="000000">
                                  <a:alpha val="43137"/>
                                </a:srgbClr>
                              </a:outerShdw>
                            </a:effectLst>
                            <a:latin typeface="Arial" pitchFamily="34" charset="0"/>
                          </a:endParaRPr>
                        </a:p>
                      </a:txBody>
                      <a:tcPr marT="45674" marB="45674"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content</a:t>
                          </a:r>
                          <a:r>
                            <a:rPr lang="en-GB" sz="1600" dirty="0" smtClean="0">
                              <a:effectLst>
                                <a:outerShdw blurRad="38100" dist="38100" dir="2700000" algn="tl">
                                  <a:srgbClr val="000000">
                                    <a:alpha val="43137"/>
                                  </a:srgbClr>
                                </a:outerShdw>
                              </a:effectLst>
                              <a:latin typeface="Arial" pitchFamily="34" charset="0"/>
                              <a:cs typeface="Arial" pitchFamily="34" charset="0"/>
                            </a:rPr>
                            <a:t>:</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674" marB="45674"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notes:</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674" marB="45674" anchor="ctr"/>
                    </a:tc>
                  </a:tr>
                  <a:tr h="1932290">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G1</a:t>
                          </a:r>
                        </a:p>
                      </a:txBody>
                      <a:tcPr marT="45674" marB="45674" vert="vert">
                        <a:solidFill>
                          <a:srgbClr val="00B050"/>
                        </a:solidFill>
                      </a:tcPr>
                    </a:tc>
                    <a:tc>
                      <a:txBody>
                        <a:bodyPr/>
                        <a:lstStyle/>
                        <a:p>
                          <a:endParaRPr lang="en-US"/>
                        </a:p>
                      </a:txBody>
                      <a:tcPr marT="45718" marB="45718">
                        <a:blipFill rotWithShape="1">
                          <a:blip r:embed="rId3"/>
                          <a:stretch>
                            <a:fillRect l="-10905" t="-18297" r="-78886" b="-125237"/>
                          </a:stretch>
                        </a:blipFill>
                      </a:tcPr>
                    </a:tc>
                    <a:tc>
                      <a:txBody>
                        <a:bodyPr/>
                        <a:lstStyle/>
                        <a:p>
                          <a:pPr marL="0" marR="0" indent="0" algn="just"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lang="en-GB" sz="1400" dirty="0" smtClean="0">
                              <a:latin typeface="Arial" panose="020B0604020202020204" pitchFamily="34" charset="0"/>
                              <a:cs typeface="Arial" panose="020B0604020202020204" pitchFamily="34" charset="0"/>
                            </a:rPr>
                            <a:t>Assumed knowledge:</a:t>
                          </a:r>
                          <a:r>
                            <a:rPr lang="en-GB" sz="1400" baseline="0" dirty="0" smtClean="0">
                              <a:latin typeface="Arial" panose="020B0604020202020204" pitchFamily="34" charset="0"/>
                              <a:cs typeface="Arial" panose="020B0604020202020204" pitchFamily="34" charset="0"/>
                            </a:rPr>
                            <a:t> covered in </a:t>
                          </a:r>
                          <a:r>
                            <a:rPr lang="en-GB" sz="1400" baseline="0" dirty="0" smtClean="0">
                              <a:latin typeface="Arial" panose="020B0604020202020204" pitchFamily="34" charset="0"/>
                              <a:cs typeface="Arial" panose="020B0604020202020204" pitchFamily="34" charset="0"/>
                              <a:hlinkClick r:id="rId4" action="ppaction://hlinksldjump"/>
                            </a:rPr>
                            <a:t>year 12, Differentiation</a:t>
                          </a:r>
                          <a:endParaRPr lang="en-US" sz="1400" dirty="0" smtClean="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Ø"/>
                          </a:pPr>
                          <a:endParaRPr lang="en-US" sz="1400" dirty="0">
                            <a:latin typeface="Arial" panose="020B0604020202020204" pitchFamily="34" charset="0"/>
                            <a:cs typeface="Arial" panose="020B0604020202020204" pitchFamily="34" charset="0"/>
                          </a:endParaRPr>
                        </a:p>
                      </a:txBody>
                      <a:tcPr marT="45721" marB="45721"/>
                    </a:tc>
                  </a:tr>
                  <a:tr h="1554802">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G2</a:t>
                          </a:r>
                        </a:p>
                      </a:txBody>
                      <a:tcPr marT="45674" marB="45674" vert="vert">
                        <a:solidFill>
                          <a:srgbClr val="00B050"/>
                        </a:solidFill>
                      </a:tcPr>
                    </a:tc>
                    <a:tc>
                      <a:txBody>
                        <a:bodyPr/>
                        <a:lstStyle/>
                        <a:p>
                          <a:endParaRPr lang="en-US"/>
                        </a:p>
                      </a:txBody>
                      <a:tcPr marT="45718" marB="45718">
                        <a:blipFill rotWithShape="1">
                          <a:blip r:embed="rId3"/>
                          <a:stretch>
                            <a:fillRect l="-10905" t="-147059" r="-78886" b="-55686"/>
                          </a:stretch>
                        </a:blipFill>
                      </a:tcPr>
                    </a:tc>
                    <a:tc>
                      <a:txBody>
                        <a:bodyPr/>
                        <a:lstStyle/>
                        <a:p>
                          <a:pPr marL="0" marR="0" indent="0" algn="just"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lang="en-GB" sz="1400" dirty="0" smtClean="0">
                              <a:latin typeface="Arial" panose="020B0604020202020204" pitchFamily="34" charset="0"/>
                              <a:cs typeface="Arial" panose="020B0604020202020204" pitchFamily="34" charset="0"/>
                            </a:rPr>
                            <a:t>Assumed knowledge:</a:t>
                          </a:r>
                          <a:r>
                            <a:rPr lang="en-GB" sz="1400" baseline="0" dirty="0" smtClean="0">
                              <a:latin typeface="Arial" panose="020B0604020202020204" pitchFamily="34" charset="0"/>
                              <a:cs typeface="Arial" panose="020B0604020202020204" pitchFamily="34" charset="0"/>
                            </a:rPr>
                            <a:t> covered in </a:t>
                          </a:r>
                          <a:r>
                            <a:rPr lang="en-GB" sz="1400" baseline="0" dirty="0" smtClean="0">
                              <a:latin typeface="Arial" panose="020B0604020202020204" pitchFamily="34" charset="0"/>
                              <a:cs typeface="Arial" panose="020B0604020202020204" pitchFamily="34" charset="0"/>
                              <a:hlinkClick r:id="rId4" action="ppaction://hlinksldjump"/>
                            </a:rPr>
                            <a:t>year 12, Differentiation</a:t>
                          </a:r>
                          <a:endParaRPr lang="en-US" sz="1400" dirty="0" smtClean="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Ø"/>
                          </a:pPr>
                          <a:endParaRPr lang="en-US" sz="1400" dirty="0">
                            <a:latin typeface="Arial" panose="020B0604020202020204" pitchFamily="34" charset="0"/>
                            <a:cs typeface="Arial" panose="020B0604020202020204" pitchFamily="34" charset="0"/>
                          </a:endParaRPr>
                        </a:p>
                      </a:txBody>
                      <a:tcPr marT="45721" marB="45721"/>
                    </a:tc>
                  </a:tr>
                  <a:tr h="858270">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G3</a:t>
                          </a:r>
                        </a:p>
                      </a:txBody>
                      <a:tcPr marT="45674" marB="45674" vert="vert">
                        <a:solidFill>
                          <a:srgbClr val="00B050"/>
                        </a:solidFill>
                      </a:tcPr>
                    </a:tc>
                    <a:tc>
                      <a:txBody>
                        <a:bodyPr/>
                        <a:lstStyle/>
                        <a:p>
                          <a:pPr marL="0" indent="0" algn="just">
                            <a:lnSpc>
                              <a:spcPct val="150000"/>
                            </a:lnSpc>
                            <a:buFont typeface="Wingdings" panose="05000000000000000000" pitchFamily="2" charset="2"/>
                            <a:buNone/>
                          </a:pPr>
                          <a:r>
                            <a:rPr lang="en-GB" sz="1400" dirty="0" smtClean="0">
                              <a:latin typeface="Arial" panose="020B0604020202020204" pitchFamily="34" charset="0"/>
                              <a:cs typeface="Arial" panose="020B0604020202020204" pitchFamily="34" charset="0"/>
                            </a:rPr>
                            <a:t>Apply differentiation</a:t>
                          </a:r>
                          <a:r>
                            <a:rPr lang="en-GB" sz="1400" baseline="0" dirty="0" smtClean="0">
                              <a:latin typeface="Arial" panose="020B0604020202020204" pitchFamily="34" charset="0"/>
                              <a:cs typeface="Arial" panose="020B0604020202020204" pitchFamily="34" charset="0"/>
                            </a:rPr>
                            <a:t> to find </a:t>
                          </a:r>
                          <a:r>
                            <a:rPr lang="en-GB" sz="1400" kern="1200" dirty="0" smtClean="0">
                              <a:solidFill>
                                <a:schemeClr val="dk1"/>
                              </a:solidFill>
                              <a:effectLst/>
                              <a:latin typeface="Arial" panose="020B0604020202020204" pitchFamily="34" charset="0"/>
                              <a:ea typeface="+mn-ea"/>
                              <a:cs typeface="Arial" panose="020B0604020202020204" pitchFamily="34" charset="0"/>
                            </a:rPr>
                            <a:t>points of inflection</a:t>
                          </a:r>
                          <a:endParaRPr lang="en-GB" sz="1400" dirty="0">
                            <a:latin typeface="Arial" panose="020B0604020202020204" pitchFamily="34" charset="0"/>
                            <a:cs typeface="Arial" panose="020B0604020202020204" pitchFamily="34" charset="0"/>
                          </a:endParaRPr>
                        </a:p>
                      </a:txBody>
                      <a:tcPr marT="45718" marB="45718"/>
                    </a:tc>
                    <a:tc>
                      <a:txBody>
                        <a:bodyPr/>
                        <a:lstStyle/>
                        <a:p>
                          <a:pPr marL="0" marR="0" indent="0" algn="just"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lang="en-GB" sz="1400" dirty="0" smtClean="0">
                              <a:latin typeface="Arial" panose="020B0604020202020204" pitchFamily="34" charset="0"/>
                              <a:cs typeface="Arial" panose="020B0604020202020204" pitchFamily="34" charset="0"/>
                            </a:rPr>
                            <a:t>Assumed knowledge:</a:t>
                          </a:r>
                          <a:r>
                            <a:rPr lang="en-GB" sz="1400" baseline="0" dirty="0" smtClean="0">
                              <a:latin typeface="Arial" panose="020B0604020202020204" pitchFamily="34" charset="0"/>
                              <a:cs typeface="Arial" panose="020B0604020202020204" pitchFamily="34" charset="0"/>
                            </a:rPr>
                            <a:t> covered in </a:t>
                          </a:r>
                          <a:r>
                            <a:rPr lang="en-GB" sz="1400" baseline="0" dirty="0" smtClean="0">
                              <a:latin typeface="Arial" panose="020B0604020202020204" pitchFamily="34" charset="0"/>
                              <a:cs typeface="Arial" panose="020B0604020202020204" pitchFamily="34" charset="0"/>
                              <a:hlinkClick r:id="rId4" action="ppaction://hlinksldjump"/>
                            </a:rPr>
                            <a:t>year 12, Differentiation</a:t>
                          </a:r>
                          <a:endParaRPr lang="en-US" sz="1400" dirty="0" smtClean="0">
                            <a:latin typeface="Arial" panose="020B0604020202020204" pitchFamily="34" charset="0"/>
                            <a:cs typeface="Arial" panose="020B0604020202020204" pitchFamily="34" charset="0"/>
                          </a:endParaRPr>
                        </a:p>
                      </a:txBody>
                      <a:tcPr marT="45721" marB="45721"/>
                    </a:tc>
                  </a:tr>
                </a:tbl>
              </a:graphicData>
            </a:graphic>
          </p:graphicFrame>
        </mc:Fallback>
      </mc:AlternateContent>
      <p:sp>
        <p:nvSpPr>
          <p:cNvPr id="55298" name="TextBox 3"/>
          <p:cNvSpPr txBox="1">
            <a:spLocks noChangeArrowheads="1"/>
          </p:cNvSpPr>
          <p:nvPr/>
        </p:nvSpPr>
        <p:spPr bwMode="auto">
          <a:xfrm>
            <a:off x="488950" y="615950"/>
            <a:ext cx="5589270" cy="461665"/>
          </a:xfrm>
          <a:prstGeom prst="rect">
            <a:avLst/>
          </a:prstGeom>
          <a:noFill/>
          <a:ln w="9525">
            <a:noFill/>
            <a:miter lim="800000"/>
            <a:headEnd/>
            <a:tailEnd/>
          </a:ln>
        </p:spPr>
        <p:txBody>
          <a:bodyPr wrap="square">
            <a:spAutoFit/>
          </a:bodyPr>
          <a:lstStyle/>
          <a:p>
            <a:r>
              <a:rPr lang="en-GB" sz="2400" dirty="0">
                <a:solidFill>
                  <a:srgbClr val="412878"/>
                </a:solidFill>
                <a:latin typeface="AQA Chevin Pro Light" pitchFamily="34" charset="0"/>
              </a:rPr>
              <a:t>Further </a:t>
            </a:r>
            <a:r>
              <a:rPr lang="en-GB" sz="2400" dirty="0" smtClean="0">
                <a:solidFill>
                  <a:srgbClr val="412878"/>
                </a:solidFill>
                <a:latin typeface="AQA Chevin Pro Light" pitchFamily="34" charset="0"/>
              </a:rPr>
              <a:t>differentiation (slide 1 of 2)</a:t>
            </a:r>
            <a:endParaRPr lang="en-GB" sz="2400" dirty="0">
              <a:solidFill>
                <a:srgbClr val="412878"/>
              </a:solidFill>
              <a:latin typeface="AQA Chevin Pro Light" pitchFamily="34" charset="0"/>
            </a:endParaRPr>
          </a:p>
        </p:txBody>
      </p:sp>
      <p:graphicFrame>
        <p:nvGraphicFramePr>
          <p:cNvPr id="4" name="Diagram 3"/>
          <p:cNvGraphicFramePr/>
          <p:nvPr>
            <p:extLst>
              <p:ext uri="{D42A27DB-BD31-4B8C-83A1-F6EECF244321}">
                <p14:modId xmlns:p14="http://schemas.microsoft.com/office/powerpoint/2010/main" val="4243913413"/>
              </p:ext>
            </p:extLst>
          </p:nvPr>
        </p:nvGraphicFramePr>
        <p:xfrm>
          <a:off x="8455660" y="6435714"/>
          <a:ext cx="1857388" cy="8046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Right Arrow 4">
            <a:hlinkClick r:id="rId10" action="ppaction://hlinksldjump"/>
          </p:cNvPr>
          <p:cNvSpPr/>
          <p:nvPr/>
        </p:nvSpPr>
        <p:spPr>
          <a:xfrm>
            <a:off x="8419084" y="6414103"/>
            <a:ext cx="1901952" cy="914399"/>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1042988" rtl="0" fontAlgn="base">
              <a:spcBef>
                <a:spcPct val="0"/>
              </a:spcBef>
              <a:spcAft>
                <a:spcPct val="0"/>
              </a:spcAft>
              <a:defRPr sz="2100" kern="1200">
                <a:solidFill>
                  <a:schemeClr val="lt1"/>
                </a:solidFill>
                <a:latin typeface="+mn-lt"/>
                <a:ea typeface="+mn-ea"/>
                <a:cs typeface="+mn-cs"/>
              </a:defRPr>
            </a:lvl1pPr>
            <a:lvl2pPr marL="520700" indent="-63500" algn="l" defTabSz="1042988" rtl="0" fontAlgn="base">
              <a:spcBef>
                <a:spcPct val="0"/>
              </a:spcBef>
              <a:spcAft>
                <a:spcPct val="0"/>
              </a:spcAft>
              <a:defRPr sz="2100" kern="1200">
                <a:solidFill>
                  <a:schemeClr val="lt1"/>
                </a:solidFill>
                <a:latin typeface="+mn-lt"/>
                <a:ea typeface="+mn-ea"/>
                <a:cs typeface="+mn-cs"/>
              </a:defRPr>
            </a:lvl2pPr>
            <a:lvl3pPr marL="1042988" indent="-128588" algn="l" defTabSz="1042988" rtl="0" fontAlgn="base">
              <a:spcBef>
                <a:spcPct val="0"/>
              </a:spcBef>
              <a:spcAft>
                <a:spcPct val="0"/>
              </a:spcAft>
              <a:defRPr sz="2100" kern="1200">
                <a:solidFill>
                  <a:schemeClr val="lt1"/>
                </a:solidFill>
                <a:latin typeface="+mn-lt"/>
                <a:ea typeface="+mn-ea"/>
                <a:cs typeface="+mn-cs"/>
              </a:defRPr>
            </a:lvl3pPr>
            <a:lvl4pPr marL="1563688" indent="-192088" algn="l" defTabSz="1042988" rtl="0" fontAlgn="base">
              <a:spcBef>
                <a:spcPct val="0"/>
              </a:spcBef>
              <a:spcAft>
                <a:spcPct val="0"/>
              </a:spcAft>
              <a:defRPr sz="2100" kern="1200">
                <a:solidFill>
                  <a:schemeClr val="lt1"/>
                </a:solidFill>
                <a:latin typeface="+mn-lt"/>
                <a:ea typeface="+mn-ea"/>
                <a:cs typeface="+mn-cs"/>
              </a:defRPr>
            </a:lvl4pPr>
            <a:lvl5pPr marL="2085975" indent="-257175" algn="l" defTabSz="1042988" rtl="0" fontAlgn="base">
              <a:spcBef>
                <a:spcPct val="0"/>
              </a:spcBef>
              <a:spcAft>
                <a:spcPct val="0"/>
              </a:spcAft>
              <a:defRPr sz="2100" kern="1200">
                <a:solidFill>
                  <a:schemeClr val="lt1"/>
                </a:solidFill>
                <a:latin typeface="+mn-lt"/>
                <a:ea typeface="+mn-ea"/>
                <a:cs typeface="+mn-cs"/>
              </a:defRPr>
            </a:lvl5pPr>
            <a:lvl6pPr marL="2286000" algn="l" defTabSz="914400" rtl="0" eaLnBrk="1" latinLnBrk="0" hangingPunct="1">
              <a:defRPr sz="2100" kern="1200">
                <a:solidFill>
                  <a:schemeClr val="lt1"/>
                </a:solidFill>
                <a:latin typeface="+mn-lt"/>
                <a:ea typeface="+mn-ea"/>
                <a:cs typeface="+mn-cs"/>
              </a:defRPr>
            </a:lvl6pPr>
            <a:lvl7pPr marL="2743200" algn="l" defTabSz="914400" rtl="0" eaLnBrk="1" latinLnBrk="0" hangingPunct="1">
              <a:defRPr sz="2100" kern="1200">
                <a:solidFill>
                  <a:schemeClr val="lt1"/>
                </a:solidFill>
                <a:latin typeface="+mn-lt"/>
                <a:ea typeface="+mn-ea"/>
                <a:cs typeface="+mn-cs"/>
              </a:defRPr>
            </a:lvl7pPr>
            <a:lvl8pPr marL="3200400" algn="l" defTabSz="914400" rtl="0" eaLnBrk="1" latinLnBrk="0" hangingPunct="1">
              <a:defRPr sz="2100" kern="1200">
                <a:solidFill>
                  <a:schemeClr val="lt1"/>
                </a:solidFill>
                <a:latin typeface="+mn-lt"/>
                <a:ea typeface="+mn-ea"/>
                <a:cs typeface="+mn-cs"/>
              </a:defRPr>
            </a:lvl8pPr>
            <a:lvl9pPr marL="3657600" algn="l" defTabSz="914400" rtl="0" eaLnBrk="1" latinLnBrk="0" hangingPunct="1">
              <a:defRPr sz="2100" kern="1200">
                <a:solidFill>
                  <a:schemeClr val="lt1"/>
                </a:solidFill>
                <a:latin typeface="+mn-lt"/>
                <a:ea typeface="+mn-ea"/>
                <a:cs typeface="+mn-cs"/>
              </a:defRPr>
            </a:lvl9pPr>
          </a:lstStyle>
          <a:p>
            <a:pPr algn="ctr">
              <a:defRPr/>
            </a:pPr>
            <a:endParaRPr lang="en-GB"/>
          </a:p>
        </p:txBody>
      </p:sp>
      <p:sp>
        <p:nvSpPr>
          <p:cNvPr id="6" name="Right Arrow 5">
            <a:hlinkClick r:id="rId11" action="ppaction://hlinksldjump"/>
          </p:cNvPr>
          <p:cNvSpPr/>
          <p:nvPr/>
        </p:nvSpPr>
        <p:spPr>
          <a:xfrm>
            <a:off x="518668" y="7042547"/>
            <a:ext cx="2267712" cy="395684"/>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1042988" rtl="0" fontAlgn="base">
              <a:spcBef>
                <a:spcPct val="0"/>
              </a:spcBef>
              <a:spcAft>
                <a:spcPct val="0"/>
              </a:spcAft>
              <a:defRPr sz="2100" kern="1200">
                <a:solidFill>
                  <a:schemeClr val="lt1"/>
                </a:solidFill>
                <a:latin typeface="+mn-lt"/>
                <a:ea typeface="+mn-ea"/>
                <a:cs typeface="+mn-cs"/>
              </a:defRPr>
            </a:lvl1pPr>
            <a:lvl2pPr marL="520700" indent="-63500" algn="l" defTabSz="1042988" rtl="0" fontAlgn="base">
              <a:spcBef>
                <a:spcPct val="0"/>
              </a:spcBef>
              <a:spcAft>
                <a:spcPct val="0"/>
              </a:spcAft>
              <a:defRPr sz="2100" kern="1200">
                <a:solidFill>
                  <a:schemeClr val="lt1"/>
                </a:solidFill>
                <a:latin typeface="+mn-lt"/>
                <a:ea typeface="+mn-ea"/>
                <a:cs typeface="+mn-cs"/>
              </a:defRPr>
            </a:lvl2pPr>
            <a:lvl3pPr marL="1042988" indent="-128588" algn="l" defTabSz="1042988" rtl="0" fontAlgn="base">
              <a:spcBef>
                <a:spcPct val="0"/>
              </a:spcBef>
              <a:spcAft>
                <a:spcPct val="0"/>
              </a:spcAft>
              <a:defRPr sz="2100" kern="1200">
                <a:solidFill>
                  <a:schemeClr val="lt1"/>
                </a:solidFill>
                <a:latin typeface="+mn-lt"/>
                <a:ea typeface="+mn-ea"/>
                <a:cs typeface="+mn-cs"/>
              </a:defRPr>
            </a:lvl3pPr>
            <a:lvl4pPr marL="1563688" indent="-192088" algn="l" defTabSz="1042988" rtl="0" fontAlgn="base">
              <a:spcBef>
                <a:spcPct val="0"/>
              </a:spcBef>
              <a:spcAft>
                <a:spcPct val="0"/>
              </a:spcAft>
              <a:defRPr sz="2100" kern="1200">
                <a:solidFill>
                  <a:schemeClr val="lt1"/>
                </a:solidFill>
                <a:latin typeface="+mn-lt"/>
                <a:ea typeface="+mn-ea"/>
                <a:cs typeface="+mn-cs"/>
              </a:defRPr>
            </a:lvl4pPr>
            <a:lvl5pPr marL="2085975" indent="-257175" algn="l" defTabSz="1042988" rtl="0" fontAlgn="base">
              <a:spcBef>
                <a:spcPct val="0"/>
              </a:spcBef>
              <a:spcAft>
                <a:spcPct val="0"/>
              </a:spcAft>
              <a:defRPr sz="2100" kern="1200">
                <a:solidFill>
                  <a:schemeClr val="lt1"/>
                </a:solidFill>
                <a:latin typeface="+mn-lt"/>
                <a:ea typeface="+mn-ea"/>
                <a:cs typeface="+mn-cs"/>
              </a:defRPr>
            </a:lvl5pPr>
            <a:lvl6pPr marL="2286000" algn="l" defTabSz="914400" rtl="0" eaLnBrk="1" latinLnBrk="0" hangingPunct="1">
              <a:defRPr sz="2100" kern="1200">
                <a:solidFill>
                  <a:schemeClr val="lt1"/>
                </a:solidFill>
                <a:latin typeface="+mn-lt"/>
                <a:ea typeface="+mn-ea"/>
                <a:cs typeface="+mn-cs"/>
              </a:defRPr>
            </a:lvl6pPr>
            <a:lvl7pPr marL="2743200" algn="l" defTabSz="914400" rtl="0" eaLnBrk="1" latinLnBrk="0" hangingPunct="1">
              <a:defRPr sz="2100" kern="1200">
                <a:solidFill>
                  <a:schemeClr val="lt1"/>
                </a:solidFill>
                <a:latin typeface="+mn-lt"/>
                <a:ea typeface="+mn-ea"/>
                <a:cs typeface="+mn-cs"/>
              </a:defRPr>
            </a:lvl7pPr>
            <a:lvl8pPr marL="3200400" algn="l" defTabSz="914400" rtl="0" eaLnBrk="1" latinLnBrk="0" hangingPunct="1">
              <a:defRPr sz="2100" kern="1200">
                <a:solidFill>
                  <a:schemeClr val="lt1"/>
                </a:solidFill>
                <a:latin typeface="+mn-lt"/>
                <a:ea typeface="+mn-ea"/>
                <a:cs typeface="+mn-cs"/>
              </a:defRPr>
            </a:lvl8pPr>
            <a:lvl9pPr marL="3657600" algn="l" defTabSz="914400" rtl="0" eaLnBrk="1" latinLnBrk="0" hangingPunct="1">
              <a:defRPr sz="2100" kern="1200">
                <a:solidFill>
                  <a:schemeClr val="lt1"/>
                </a:solidFill>
                <a:latin typeface="+mn-lt"/>
                <a:ea typeface="+mn-ea"/>
                <a:cs typeface="+mn-cs"/>
              </a:defRPr>
            </a:lvl9pPr>
          </a:lstStyle>
          <a:p>
            <a:pPr algn="ctr">
              <a:defRPr/>
            </a:pPr>
            <a:endParaRPr lang="en-GB"/>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Placeholder 1"/>
          <p:cNvSpPr txBox="1">
            <a:spLocks/>
          </p:cNvSpPr>
          <p:nvPr/>
        </p:nvSpPr>
        <p:spPr bwMode="auto">
          <a:xfrm>
            <a:off x="539750" y="252413"/>
            <a:ext cx="804545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bIns="0"/>
          <a:lstStyle>
            <a:lvl1pPr defTabSz="457200" eaLnBrk="0" hangingPunct="0">
              <a:defRPr sz="2100">
                <a:solidFill>
                  <a:schemeClr val="tx1"/>
                </a:solidFill>
                <a:latin typeface="Arial" charset="0"/>
              </a:defRPr>
            </a:lvl1pPr>
            <a:lvl2pPr marL="742950" indent="-285750" defTabSz="457200" eaLnBrk="0" hangingPunct="0">
              <a:defRPr sz="2100">
                <a:solidFill>
                  <a:schemeClr val="tx1"/>
                </a:solidFill>
                <a:latin typeface="Arial" charset="0"/>
              </a:defRPr>
            </a:lvl2pPr>
            <a:lvl3pPr marL="1143000" indent="-228600" defTabSz="457200" eaLnBrk="0" hangingPunct="0">
              <a:defRPr sz="2100">
                <a:solidFill>
                  <a:schemeClr val="tx1"/>
                </a:solidFill>
                <a:latin typeface="Arial" charset="0"/>
              </a:defRPr>
            </a:lvl3pPr>
            <a:lvl4pPr marL="1600200" indent="-228600" defTabSz="457200" eaLnBrk="0" hangingPunct="0">
              <a:defRPr sz="2100">
                <a:solidFill>
                  <a:schemeClr val="tx1"/>
                </a:solidFill>
                <a:latin typeface="Arial" charset="0"/>
              </a:defRPr>
            </a:lvl4pPr>
            <a:lvl5pPr marL="2057400" indent="-228600" defTabSz="457200" eaLnBrk="0" hangingPunct="0">
              <a:defRPr sz="2100">
                <a:solidFill>
                  <a:schemeClr val="tx1"/>
                </a:solidFill>
                <a:latin typeface="Arial" charset="0"/>
              </a:defRPr>
            </a:lvl5pPr>
            <a:lvl6pPr marL="2514600" indent="-228600" defTabSz="457200" eaLnBrk="0" fontAlgn="base" hangingPunct="0">
              <a:spcBef>
                <a:spcPct val="0"/>
              </a:spcBef>
              <a:spcAft>
                <a:spcPct val="0"/>
              </a:spcAft>
              <a:defRPr sz="2100">
                <a:solidFill>
                  <a:schemeClr val="tx1"/>
                </a:solidFill>
                <a:latin typeface="Arial" charset="0"/>
              </a:defRPr>
            </a:lvl6pPr>
            <a:lvl7pPr marL="2971800" indent="-228600" defTabSz="457200" eaLnBrk="0" fontAlgn="base" hangingPunct="0">
              <a:spcBef>
                <a:spcPct val="0"/>
              </a:spcBef>
              <a:spcAft>
                <a:spcPct val="0"/>
              </a:spcAft>
              <a:defRPr sz="2100">
                <a:solidFill>
                  <a:schemeClr val="tx1"/>
                </a:solidFill>
                <a:latin typeface="Arial" charset="0"/>
              </a:defRPr>
            </a:lvl7pPr>
            <a:lvl8pPr marL="3429000" indent="-228600" defTabSz="457200" eaLnBrk="0" fontAlgn="base" hangingPunct="0">
              <a:spcBef>
                <a:spcPct val="0"/>
              </a:spcBef>
              <a:spcAft>
                <a:spcPct val="0"/>
              </a:spcAft>
              <a:defRPr sz="2100">
                <a:solidFill>
                  <a:schemeClr val="tx1"/>
                </a:solidFill>
                <a:latin typeface="Arial" charset="0"/>
              </a:defRPr>
            </a:lvl8pPr>
            <a:lvl9pPr marL="3886200" indent="-228600" defTabSz="457200" eaLnBrk="0" fontAlgn="base" hangingPunct="0">
              <a:spcBef>
                <a:spcPct val="0"/>
              </a:spcBef>
              <a:spcAft>
                <a:spcPct val="0"/>
              </a:spcAft>
              <a:defRPr sz="2100">
                <a:solidFill>
                  <a:schemeClr val="tx1"/>
                </a:solidFill>
                <a:latin typeface="Arial" charset="0"/>
              </a:defRPr>
            </a:lvl9pPr>
          </a:lstStyle>
          <a:p>
            <a:pPr eaLnBrk="1" hangingPunct="1">
              <a:lnSpc>
                <a:spcPts val="2600"/>
              </a:lnSpc>
            </a:pPr>
            <a:endParaRPr lang="en-US" sz="2400" dirty="0" smtClean="0">
              <a:solidFill>
                <a:srgbClr val="412878"/>
              </a:solidFill>
              <a:latin typeface="AQA Chevin Pro Light" pitchFamily="34" charset="0"/>
              <a:ea typeface="AQA Chevin Pro Light" pitchFamily="34" charset="0"/>
              <a:cs typeface="AQA Chevin Pro Light" pitchFamily="34" charset="0"/>
            </a:endParaRPr>
          </a:p>
          <a:p>
            <a:pPr eaLnBrk="1" hangingPunct="1">
              <a:lnSpc>
                <a:spcPts val="2600"/>
              </a:lnSpc>
            </a:pPr>
            <a:r>
              <a:rPr lang="en-US" sz="2400" dirty="0" smtClean="0">
                <a:solidFill>
                  <a:srgbClr val="412878"/>
                </a:solidFill>
                <a:latin typeface="AQA Chevin Pro Light" pitchFamily="34" charset="0"/>
                <a:ea typeface="AQA Chevin Pro Light" pitchFamily="34" charset="0"/>
                <a:cs typeface="AQA Chevin Pro Light" pitchFamily="34" charset="0"/>
              </a:rPr>
              <a:t>Use of data in statistics</a:t>
            </a:r>
          </a:p>
        </p:txBody>
      </p:sp>
      <p:cxnSp>
        <p:nvCxnSpPr>
          <p:cNvPr id="17" name="Straight Connector 16"/>
          <p:cNvCxnSpPr/>
          <p:nvPr/>
        </p:nvCxnSpPr>
        <p:spPr>
          <a:xfrm>
            <a:off x="0" y="962025"/>
            <a:ext cx="8585200" cy="0"/>
          </a:xfrm>
          <a:prstGeom prst="line">
            <a:avLst/>
          </a:prstGeom>
          <a:ln w="7620" cap="rnd">
            <a:solidFill>
              <a:srgbClr val="002060"/>
            </a:solidFill>
          </a:ln>
          <a:effectLst/>
        </p:spPr>
        <p:style>
          <a:lnRef idx="2">
            <a:schemeClr val="accent1"/>
          </a:lnRef>
          <a:fillRef idx="0">
            <a:schemeClr val="accent1"/>
          </a:fillRef>
          <a:effectRef idx="1">
            <a:schemeClr val="accent1"/>
          </a:effectRef>
          <a:fontRef idx="minor">
            <a:schemeClr val="tx1"/>
          </a:fontRef>
        </p:style>
      </p:cxnSp>
      <p:pic>
        <p:nvPicPr>
          <p:cNvPr id="12292" name="Picture 2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75713" y="279400"/>
            <a:ext cx="161925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Rectangle 21"/>
          <p:cNvSpPr>
            <a:spLocks noChangeArrowheads="1"/>
          </p:cNvSpPr>
          <p:nvPr/>
        </p:nvSpPr>
        <p:spPr bwMode="auto">
          <a:xfrm>
            <a:off x="539750" y="1189038"/>
            <a:ext cx="9559925" cy="627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600" dirty="0">
                <a:solidFill>
                  <a:prstClr val="black"/>
                </a:solidFill>
              </a:rPr>
              <a:t>The Department for Education (</a:t>
            </a:r>
            <a:r>
              <a:rPr lang="en-GB" sz="1600" dirty="0" err="1">
                <a:solidFill>
                  <a:prstClr val="black"/>
                </a:solidFill>
              </a:rPr>
              <a:t>DfE</a:t>
            </a:r>
            <a:r>
              <a:rPr lang="en-GB" sz="1600" dirty="0">
                <a:solidFill>
                  <a:prstClr val="black"/>
                </a:solidFill>
              </a:rPr>
              <a:t>) have set out the following requirements regarding the use of data in statistics as follows:</a:t>
            </a:r>
            <a:br>
              <a:rPr lang="en-GB" sz="1600" dirty="0">
                <a:solidFill>
                  <a:prstClr val="black"/>
                </a:solidFill>
              </a:rPr>
            </a:br>
            <a:r>
              <a:rPr lang="en-GB" sz="1600" dirty="0">
                <a:solidFill>
                  <a:prstClr val="black"/>
                </a:solidFill>
              </a:rPr>
              <a:t/>
            </a:r>
            <a:br>
              <a:rPr lang="en-GB" sz="1600" dirty="0">
                <a:solidFill>
                  <a:prstClr val="black"/>
                </a:solidFill>
              </a:rPr>
            </a:br>
            <a:r>
              <a:rPr lang="en-GB" sz="1600" dirty="0">
                <a:solidFill>
                  <a:prstClr val="black"/>
                </a:solidFill>
              </a:rPr>
              <a:t>9. AS and A level mathematics specifications must require students to: </a:t>
            </a:r>
          </a:p>
          <a:p>
            <a:pPr marL="342900" indent="-342900">
              <a:buFont typeface="Arial" panose="020B0604020202020204" pitchFamily="34" charset="0"/>
              <a:buChar char="•"/>
            </a:pPr>
            <a:r>
              <a:rPr lang="en-GB" sz="1600" dirty="0">
                <a:solidFill>
                  <a:prstClr val="black"/>
                </a:solidFill>
              </a:rPr>
              <a:t>become familiar with one or more specific large data set(s) in advance of the final assessment (these data must be real and sufficiently rich to enable the concepts and skills of data presentation and interpretation in the specification to be explored) </a:t>
            </a:r>
          </a:p>
          <a:p>
            <a:pPr marL="342900" indent="-342900">
              <a:buFont typeface="Arial" panose="020B0604020202020204" pitchFamily="34" charset="0"/>
              <a:buChar char="•"/>
            </a:pPr>
            <a:r>
              <a:rPr lang="en-GB" sz="1600" dirty="0">
                <a:solidFill>
                  <a:prstClr val="black"/>
                </a:solidFill>
              </a:rPr>
              <a:t>use technology such as </a:t>
            </a:r>
            <a:r>
              <a:rPr lang="en-GB" sz="1600" dirty="0" err="1">
                <a:solidFill>
                  <a:prstClr val="black"/>
                </a:solidFill>
              </a:rPr>
              <a:t>spreadsheets</a:t>
            </a:r>
            <a:r>
              <a:rPr lang="en-GB" sz="1600" dirty="0">
                <a:solidFill>
                  <a:prstClr val="black"/>
                </a:solidFill>
              </a:rPr>
              <a:t> or specialist statistical packages to explore the data set(s) </a:t>
            </a:r>
          </a:p>
          <a:p>
            <a:pPr marL="342900" indent="-342900">
              <a:buFont typeface="Arial" panose="020B0604020202020204" pitchFamily="34" charset="0"/>
              <a:buChar char="•"/>
            </a:pPr>
            <a:r>
              <a:rPr lang="en-GB" sz="1600" dirty="0">
                <a:solidFill>
                  <a:prstClr val="black"/>
                </a:solidFill>
              </a:rPr>
              <a:t>interpret real data presented in summary or graphical form </a:t>
            </a:r>
          </a:p>
          <a:p>
            <a:pPr marL="342900" indent="-342900">
              <a:buFont typeface="Arial" panose="020B0604020202020204" pitchFamily="34" charset="0"/>
              <a:buChar char="•"/>
            </a:pPr>
            <a:r>
              <a:rPr lang="en-GB" sz="1600" dirty="0">
                <a:solidFill>
                  <a:prstClr val="black"/>
                </a:solidFill>
              </a:rPr>
              <a:t>use data to investigate questions arising in real </a:t>
            </a:r>
            <a:r>
              <a:rPr lang="en-GB" sz="1600" dirty="0" smtClean="0">
                <a:solidFill>
                  <a:prstClr val="black"/>
                </a:solidFill>
              </a:rPr>
              <a:t>contexts.</a:t>
            </a:r>
            <a:endParaRPr lang="en-GB" sz="1600" dirty="0">
              <a:solidFill>
                <a:prstClr val="black"/>
              </a:solidFill>
            </a:endParaRPr>
          </a:p>
          <a:p>
            <a:r>
              <a:rPr lang="en-GB" sz="1600" dirty="0">
                <a:solidFill>
                  <a:prstClr val="black"/>
                </a:solidFill>
              </a:rPr>
              <a:t> </a:t>
            </a:r>
          </a:p>
          <a:p>
            <a:r>
              <a:rPr lang="en-GB" sz="1600" dirty="0">
                <a:solidFill>
                  <a:prstClr val="black"/>
                </a:solidFill>
              </a:rPr>
              <a:t>10. Specifications should require students to explore the data set(s), and associated contexts, during their course of study to enable them to perform tasks that assume familiarity with the contexts, the main features of the data and the ways in which technology can help explore the data. Specifications should also require students to demonstrate the ability to analyse a subset or features of the data using a calculator with standard statistical functions, as detailed in paragraph 8 (please see </a:t>
            </a:r>
            <a:r>
              <a:rPr lang="en-GB" sz="1600" dirty="0" err="1">
                <a:solidFill>
                  <a:prstClr val="black"/>
                </a:solidFill>
              </a:rPr>
              <a:t>DfE</a:t>
            </a:r>
            <a:r>
              <a:rPr lang="en-GB" sz="1600" dirty="0">
                <a:solidFill>
                  <a:prstClr val="black"/>
                </a:solidFill>
              </a:rPr>
              <a:t> content for further information). </a:t>
            </a:r>
            <a:br>
              <a:rPr lang="en-GB" sz="1600" dirty="0">
                <a:solidFill>
                  <a:prstClr val="black"/>
                </a:solidFill>
              </a:rPr>
            </a:br>
            <a:r>
              <a:rPr lang="en-GB" altLang="en-US" sz="1600" dirty="0">
                <a:solidFill>
                  <a:prstClr val="black"/>
                </a:solidFill>
              </a:rPr>
              <a:t/>
            </a:r>
            <a:br>
              <a:rPr lang="en-GB" altLang="en-US" sz="1600" dirty="0">
                <a:solidFill>
                  <a:prstClr val="black"/>
                </a:solidFill>
              </a:rPr>
            </a:br>
            <a:r>
              <a:rPr lang="en-GB" sz="1600" dirty="0">
                <a:solidFill>
                  <a:prstClr val="black"/>
                </a:solidFill>
              </a:rPr>
              <a:t>We encourage the use of statistical data sets and statistical packages throughout the course of study of statistics.  In this route map, we have set aside </a:t>
            </a:r>
            <a:r>
              <a:rPr lang="en-GB" sz="1600" dirty="0" smtClean="0">
                <a:solidFill>
                  <a:prstClr val="black"/>
                </a:solidFill>
              </a:rPr>
              <a:t>two </a:t>
            </a:r>
            <a:r>
              <a:rPr lang="en-GB" sz="1600" dirty="0">
                <a:solidFill>
                  <a:prstClr val="black"/>
                </a:solidFill>
              </a:rPr>
              <a:t>weeks in year 12, weeks </a:t>
            </a:r>
            <a:r>
              <a:rPr lang="en-GB" sz="1600" dirty="0" smtClean="0">
                <a:solidFill>
                  <a:prstClr val="black"/>
                </a:solidFill>
              </a:rPr>
              <a:t>35, 41 </a:t>
            </a:r>
            <a:r>
              <a:rPr lang="en-GB" sz="1600" dirty="0">
                <a:solidFill>
                  <a:prstClr val="black"/>
                </a:solidFill>
              </a:rPr>
              <a:t>and 42, to encourage independent interrogation of data.  In week 41, we suggest students study an A-level statistics topic and in week </a:t>
            </a:r>
            <a:r>
              <a:rPr lang="en-GB" sz="1600" dirty="0" smtClean="0">
                <a:solidFill>
                  <a:prstClr val="black"/>
                </a:solidFill>
              </a:rPr>
              <a:t>35 and 42</a:t>
            </a:r>
            <a:r>
              <a:rPr lang="en-GB" sz="1600" dirty="0">
                <a:solidFill>
                  <a:prstClr val="black"/>
                </a:solidFill>
              </a:rPr>
              <a:t>, we suggest students complete an activity using statistical packages.  Note: It is up teachers to decide which statistics topics to use with statistical data sets and packages.  The weeks suggested and the content suggested (N2 and N3) </a:t>
            </a:r>
            <a:r>
              <a:rPr lang="en-GB" sz="1600" dirty="0" smtClean="0">
                <a:solidFill>
                  <a:prstClr val="black"/>
                </a:solidFill>
              </a:rPr>
              <a:t>is an </a:t>
            </a:r>
            <a:r>
              <a:rPr lang="en-GB" sz="1600" dirty="0">
                <a:solidFill>
                  <a:prstClr val="black"/>
                </a:solidFill>
              </a:rPr>
              <a:t>example.</a:t>
            </a:r>
            <a:endParaRPr lang="en-GB" altLang="en-US" sz="1600" dirty="0">
              <a:solidFill>
                <a:srgbClr val="FF0000"/>
              </a:solidFill>
            </a:endParaRPr>
          </a:p>
          <a:p>
            <a:endParaRPr lang="en-GB" altLang="en-US" sz="1800" dirty="0" smtClean="0">
              <a:solidFill>
                <a:prstClr val="black"/>
              </a:solidFill>
            </a:endParaRPr>
          </a:p>
        </p:txBody>
      </p:sp>
    </p:spTree>
    <p:extLst>
      <p:ext uri="{BB962C8B-B14F-4D97-AF65-F5344CB8AC3E}">
        <p14:creationId xmlns:p14="http://schemas.microsoft.com/office/powerpoint/2010/main" val="110783324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300001887"/>
              </p:ext>
            </p:extLst>
          </p:nvPr>
        </p:nvGraphicFramePr>
        <p:xfrm>
          <a:off x="488950" y="1404367"/>
          <a:ext cx="9826302" cy="1517611"/>
        </p:xfrm>
        <a:graphic>
          <a:graphicData uri="http://schemas.openxmlformats.org/drawingml/2006/table">
            <a:tbl>
              <a:tblPr firstRow="1" bandRow="1">
                <a:tableStyleId>{073A0DAA-6AF3-43AB-8588-CEC1D06C72B9}</a:tableStyleId>
              </a:tblPr>
              <a:tblGrid>
                <a:gridCol w="432000">
                  <a:extLst>
                    <a:ext uri="{9D8B030D-6E8A-4147-A177-3AD203B41FA5}">
                      <a16:colId xmlns:a16="http://schemas.microsoft.com/office/drawing/2014/main" val="20000"/>
                    </a:ext>
                  </a:extLst>
                </a:gridCol>
                <a:gridCol w="5257203">
                  <a:extLst>
                    <a:ext uri="{9D8B030D-6E8A-4147-A177-3AD203B41FA5}">
                      <a16:colId xmlns:a16="http://schemas.microsoft.com/office/drawing/2014/main" val="20001"/>
                    </a:ext>
                  </a:extLst>
                </a:gridCol>
                <a:gridCol w="4137099">
                  <a:extLst>
                    <a:ext uri="{9D8B030D-6E8A-4147-A177-3AD203B41FA5}">
                      <a16:colId xmlns:a16="http://schemas.microsoft.com/office/drawing/2014/main" val="20002"/>
                    </a:ext>
                  </a:extLst>
                </a:gridCol>
              </a:tblGrid>
              <a:tr h="420329">
                <a:tc>
                  <a:txBody>
                    <a:bodyPr/>
                    <a:lstStyle/>
                    <a:p>
                      <a:endParaRPr lang="en-GB" sz="1600" dirty="0">
                        <a:effectLst>
                          <a:outerShdw blurRad="38100" dist="38100" dir="2700000" algn="tl">
                            <a:srgbClr val="000000">
                              <a:alpha val="43137"/>
                            </a:srgbClr>
                          </a:outerShdw>
                        </a:effectLst>
                        <a:latin typeface="Arial" pitchFamily="34" charset="0"/>
                      </a:endParaRPr>
                    </a:p>
                  </a:txBody>
                  <a:tcPr marT="45674" marB="45674"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content</a:t>
                      </a:r>
                      <a:r>
                        <a:rPr lang="en-GB" sz="1600" dirty="0" smtClean="0">
                          <a:effectLst>
                            <a:outerShdw blurRad="38100" dist="38100" dir="2700000" algn="tl">
                              <a:srgbClr val="000000">
                                <a:alpha val="43137"/>
                              </a:srgbClr>
                            </a:outerShdw>
                          </a:effectLst>
                          <a:latin typeface="Arial" pitchFamily="34" charset="0"/>
                          <a:cs typeface="Arial" pitchFamily="34" charset="0"/>
                        </a:rPr>
                        <a:t>:</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674" marB="45674"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notes:</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674" marB="45674" anchor="ctr"/>
                </a:tc>
                <a:extLst>
                  <a:ext uri="{0D108BD9-81ED-4DB2-BD59-A6C34878D82A}">
                    <a16:rowId xmlns:a16="http://schemas.microsoft.com/office/drawing/2014/main" val="10000"/>
                  </a:ext>
                </a:extLst>
              </a:tr>
              <a:tr h="1092161">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G4</a:t>
                      </a:r>
                    </a:p>
                  </a:txBody>
                  <a:tcPr marT="45674" marB="45674" vert="vert">
                    <a:solidFill>
                      <a:srgbClr val="00B050"/>
                    </a:solidFill>
                  </a:tcPr>
                </a:tc>
                <a:tc>
                  <a:txBody>
                    <a:bodyPr/>
                    <a:lstStyle/>
                    <a:p>
                      <a:pPr marL="0" indent="0" algn="just">
                        <a:lnSpc>
                          <a:spcPct val="150000"/>
                        </a:lnSpc>
                        <a:buFont typeface="Wingdings" panose="05000000000000000000" pitchFamily="2" charset="2"/>
                        <a:buNone/>
                      </a:pPr>
                      <a:r>
                        <a:rPr lang="en-GB" sz="1400" kern="1200" dirty="0" smtClean="0">
                          <a:solidFill>
                            <a:schemeClr val="dk1"/>
                          </a:solidFill>
                          <a:effectLst/>
                          <a:latin typeface="Arial" panose="020B0604020202020204" pitchFamily="34" charset="0"/>
                          <a:ea typeface="+mn-ea"/>
                          <a:cs typeface="Arial" panose="020B0604020202020204" pitchFamily="34" charset="0"/>
                        </a:rPr>
                        <a:t>Differentiate using the product rule, the quotient rule and the chain rule, including problems involving connected rates of change and inverse functions</a:t>
                      </a:r>
                      <a:endParaRPr lang="en-GB" sz="1000" dirty="0">
                        <a:latin typeface="Arial" panose="020B0604020202020204" pitchFamily="34" charset="0"/>
                        <a:cs typeface="Arial" panose="020B0604020202020204" pitchFamily="34" charset="0"/>
                      </a:endParaRPr>
                    </a:p>
                  </a:txBody>
                  <a:tcPr marT="45718" marB="45718"/>
                </a:tc>
                <a:tc>
                  <a:txBody>
                    <a:bodyPr/>
                    <a:lstStyle/>
                    <a:p>
                      <a:pPr marL="0" marR="0" indent="0" algn="just" defTabSz="914400" rtl="0" eaLnBrk="1" fontAlgn="auto" latinLnBrk="0" hangingPunct="1">
                        <a:lnSpc>
                          <a:spcPct val="150000"/>
                        </a:lnSpc>
                        <a:spcBef>
                          <a:spcPts val="0"/>
                        </a:spcBef>
                        <a:spcAft>
                          <a:spcPts val="0"/>
                        </a:spcAft>
                        <a:buClrTx/>
                        <a:buSzTx/>
                        <a:buFont typeface="Wingdings" pitchFamily="2" charset="2"/>
                        <a:buNone/>
                        <a:tabLst/>
                        <a:defRPr/>
                      </a:pPr>
                      <a:r>
                        <a:rPr lang="en-GB" sz="1400" dirty="0" smtClean="0">
                          <a:latin typeface="Arial" panose="020B0604020202020204" pitchFamily="34" charset="0"/>
                          <a:cs typeface="Arial" panose="020B0604020202020204" pitchFamily="34" charset="0"/>
                        </a:rPr>
                        <a:t>Assumed knowledge:</a:t>
                      </a:r>
                      <a:r>
                        <a:rPr lang="en-GB" sz="1400" baseline="0" dirty="0" smtClean="0">
                          <a:latin typeface="Arial" panose="020B0604020202020204" pitchFamily="34" charset="0"/>
                          <a:cs typeface="Arial" panose="020B0604020202020204" pitchFamily="34" charset="0"/>
                        </a:rPr>
                        <a:t> covered in </a:t>
                      </a:r>
                      <a:r>
                        <a:rPr lang="en-GB" sz="1400" baseline="0" dirty="0" smtClean="0">
                          <a:latin typeface="Arial" panose="020B0604020202020204" pitchFamily="34" charset="0"/>
                          <a:cs typeface="Arial" panose="020B0604020202020204" pitchFamily="34" charset="0"/>
                          <a:hlinkClick r:id="rId2" action="ppaction://hlinksldjump"/>
                        </a:rPr>
                        <a:t>year 12, Differentiation</a:t>
                      </a:r>
                      <a:endParaRPr lang="en-US" sz="1400" dirty="0" smtClean="0">
                        <a:latin typeface="Arial" panose="020B0604020202020204" pitchFamily="34" charset="0"/>
                        <a:cs typeface="Arial" panose="020B0604020202020204" pitchFamily="34" charset="0"/>
                      </a:endParaRPr>
                    </a:p>
                    <a:p>
                      <a:pPr marL="0" marR="0" indent="0" algn="just" defTabSz="914400" rtl="0" eaLnBrk="1" fontAlgn="auto" latinLnBrk="0" hangingPunct="1">
                        <a:lnSpc>
                          <a:spcPct val="150000"/>
                        </a:lnSpc>
                        <a:spcBef>
                          <a:spcPts val="0"/>
                        </a:spcBef>
                        <a:spcAft>
                          <a:spcPts val="0"/>
                        </a:spcAft>
                        <a:buClrTx/>
                        <a:buSzTx/>
                        <a:buFont typeface="Wingdings" pitchFamily="2" charset="2"/>
                        <a:buNone/>
                        <a:tabLst/>
                        <a:defRPr/>
                      </a:pPr>
                      <a:endParaRPr lang="en-GB" sz="1600" b="0" kern="1200" dirty="0" smtClean="0">
                        <a:solidFill>
                          <a:schemeClr val="dk1"/>
                        </a:solidFill>
                        <a:latin typeface="+mn-lt"/>
                        <a:ea typeface="+mn-ea"/>
                        <a:cs typeface="Arial" pitchFamily="34" charset="0"/>
                      </a:endParaRPr>
                    </a:p>
                  </a:txBody>
                  <a:tcPr marT="45721" marB="45721"/>
                </a:tc>
                <a:extLst>
                  <a:ext uri="{0D108BD9-81ED-4DB2-BD59-A6C34878D82A}">
                    <a16:rowId xmlns:a16="http://schemas.microsoft.com/office/drawing/2014/main" val="10001"/>
                  </a:ext>
                </a:extLst>
              </a:tr>
            </a:tbl>
          </a:graphicData>
        </a:graphic>
      </p:graphicFrame>
      <p:sp>
        <p:nvSpPr>
          <p:cNvPr id="56322" name="TextBox 3"/>
          <p:cNvSpPr txBox="1">
            <a:spLocks noChangeArrowheads="1"/>
          </p:cNvSpPr>
          <p:nvPr/>
        </p:nvSpPr>
        <p:spPr bwMode="auto">
          <a:xfrm>
            <a:off x="488950" y="615950"/>
            <a:ext cx="4701928" cy="461665"/>
          </a:xfrm>
          <a:prstGeom prst="rect">
            <a:avLst/>
          </a:prstGeom>
          <a:noFill/>
          <a:ln w="9525">
            <a:noFill/>
            <a:miter lim="800000"/>
            <a:headEnd/>
            <a:tailEnd/>
          </a:ln>
        </p:spPr>
        <p:txBody>
          <a:bodyPr wrap="none">
            <a:spAutoFit/>
          </a:bodyPr>
          <a:lstStyle/>
          <a:p>
            <a:r>
              <a:rPr lang="en-GB" sz="2400" dirty="0">
                <a:solidFill>
                  <a:srgbClr val="412878"/>
                </a:solidFill>
                <a:latin typeface="AQA Chevin Pro Light" pitchFamily="34" charset="0"/>
              </a:rPr>
              <a:t>Further </a:t>
            </a:r>
            <a:r>
              <a:rPr lang="en-GB" sz="2400" dirty="0" smtClean="0">
                <a:solidFill>
                  <a:srgbClr val="412878"/>
                </a:solidFill>
                <a:latin typeface="AQA Chevin Pro Light" pitchFamily="34" charset="0"/>
              </a:rPr>
              <a:t>differentiation (slide 2 of 2)</a:t>
            </a:r>
            <a:endParaRPr lang="en-GB" sz="2400" dirty="0">
              <a:solidFill>
                <a:srgbClr val="412878"/>
              </a:solidFill>
              <a:latin typeface="AQA Chevin Pro Light" pitchFamily="34" charset="0"/>
            </a:endParaRPr>
          </a:p>
        </p:txBody>
      </p:sp>
      <p:sp>
        <p:nvSpPr>
          <p:cNvPr id="4" name="Right Arrow 3">
            <a:hlinkClick r:id="rId3" action="ppaction://hlinksldjump"/>
          </p:cNvPr>
          <p:cNvSpPr/>
          <p:nvPr/>
        </p:nvSpPr>
        <p:spPr>
          <a:xfrm>
            <a:off x="518668" y="7042547"/>
            <a:ext cx="2267712" cy="395684"/>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1042988" rtl="0" fontAlgn="base">
              <a:spcBef>
                <a:spcPct val="0"/>
              </a:spcBef>
              <a:spcAft>
                <a:spcPct val="0"/>
              </a:spcAft>
              <a:defRPr sz="2100" kern="1200">
                <a:solidFill>
                  <a:schemeClr val="lt1"/>
                </a:solidFill>
                <a:latin typeface="+mn-lt"/>
                <a:ea typeface="+mn-ea"/>
                <a:cs typeface="+mn-cs"/>
              </a:defRPr>
            </a:lvl1pPr>
            <a:lvl2pPr marL="520700" indent="-63500" algn="l" defTabSz="1042988" rtl="0" fontAlgn="base">
              <a:spcBef>
                <a:spcPct val="0"/>
              </a:spcBef>
              <a:spcAft>
                <a:spcPct val="0"/>
              </a:spcAft>
              <a:defRPr sz="2100" kern="1200">
                <a:solidFill>
                  <a:schemeClr val="lt1"/>
                </a:solidFill>
                <a:latin typeface="+mn-lt"/>
                <a:ea typeface="+mn-ea"/>
                <a:cs typeface="+mn-cs"/>
              </a:defRPr>
            </a:lvl2pPr>
            <a:lvl3pPr marL="1042988" indent="-128588" algn="l" defTabSz="1042988" rtl="0" fontAlgn="base">
              <a:spcBef>
                <a:spcPct val="0"/>
              </a:spcBef>
              <a:spcAft>
                <a:spcPct val="0"/>
              </a:spcAft>
              <a:defRPr sz="2100" kern="1200">
                <a:solidFill>
                  <a:schemeClr val="lt1"/>
                </a:solidFill>
                <a:latin typeface="+mn-lt"/>
                <a:ea typeface="+mn-ea"/>
                <a:cs typeface="+mn-cs"/>
              </a:defRPr>
            </a:lvl3pPr>
            <a:lvl4pPr marL="1563688" indent="-192088" algn="l" defTabSz="1042988" rtl="0" fontAlgn="base">
              <a:spcBef>
                <a:spcPct val="0"/>
              </a:spcBef>
              <a:spcAft>
                <a:spcPct val="0"/>
              </a:spcAft>
              <a:defRPr sz="2100" kern="1200">
                <a:solidFill>
                  <a:schemeClr val="lt1"/>
                </a:solidFill>
                <a:latin typeface="+mn-lt"/>
                <a:ea typeface="+mn-ea"/>
                <a:cs typeface="+mn-cs"/>
              </a:defRPr>
            </a:lvl4pPr>
            <a:lvl5pPr marL="2085975" indent="-257175" algn="l" defTabSz="1042988" rtl="0" fontAlgn="base">
              <a:spcBef>
                <a:spcPct val="0"/>
              </a:spcBef>
              <a:spcAft>
                <a:spcPct val="0"/>
              </a:spcAft>
              <a:defRPr sz="2100" kern="1200">
                <a:solidFill>
                  <a:schemeClr val="lt1"/>
                </a:solidFill>
                <a:latin typeface="+mn-lt"/>
                <a:ea typeface="+mn-ea"/>
                <a:cs typeface="+mn-cs"/>
              </a:defRPr>
            </a:lvl5pPr>
            <a:lvl6pPr marL="2286000" algn="l" defTabSz="914400" rtl="0" eaLnBrk="1" latinLnBrk="0" hangingPunct="1">
              <a:defRPr sz="2100" kern="1200">
                <a:solidFill>
                  <a:schemeClr val="lt1"/>
                </a:solidFill>
                <a:latin typeface="+mn-lt"/>
                <a:ea typeface="+mn-ea"/>
                <a:cs typeface="+mn-cs"/>
              </a:defRPr>
            </a:lvl6pPr>
            <a:lvl7pPr marL="2743200" algn="l" defTabSz="914400" rtl="0" eaLnBrk="1" latinLnBrk="0" hangingPunct="1">
              <a:defRPr sz="2100" kern="1200">
                <a:solidFill>
                  <a:schemeClr val="lt1"/>
                </a:solidFill>
                <a:latin typeface="+mn-lt"/>
                <a:ea typeface="+mn-ea"/>
                <a:cs typeface="+mn-cs"/>
              </a:defRPr>
            </a:lvl7pPr>
            <a:lvl8pPr marL="3200400" algn="l" defTabSz="914400" rtl="0" eaLnBrk="1" latinLnBrk="0" hangingPunct="1">
              <a:defRPr sz="2100" kern="1200">
                <a:solidFill>
                  <a:schemeClr val="lt1"/>
                </a:solidFill>
                <a:latin typeface="+mn-lt"/>
                <a:ea typeface="+mn-ea"/>
                <a:cs typeface="+mn-cs"/>
              </a:defRPr>
            </a:lvl8pPr>
            <a:lvl9pPr marL="3657600" algn="l" defTabSz="914400" rtl="0" eaLnBrk="1" latinLnBrk="0" hangingPunct="1">
              <a:defRPr sz="2100" kern="1200">
                <a:solidFill>
                  <a:schemeClr val="lt1"/>
                </a:solidFill>
                <a:latin typeface="+mn-lt"/>
                <a:ea typeface="+mn-ea"/>
                <a:cs typeface="+mn-cs"/>
              </a:defRPr>
            </a:lvl9pPr>
          </a:lstStyle>
          <a:p>
            <a:pPr algn="ctr">
              <a:defRPr/>
            </a:pPr>
            <a:endParaRPr lang="en-GB"/>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3185073105"/>
                  </p:ext>
                </p:extLst>
              </p:nvPr>
            </p:nvGraphicFramePr>
            <p:xfrm>
              <a:off x="488950" y="1404367"/>
              <a:ext cx="9826302" cy="3605224"/>
            </p:xfrm>
            <a:graphic>
              <a:graphicData uri="http://schemas.openxmlformats.org/drawingml/2006/table">
                <a:tbl>
                  <a:tblPr firstRow="1" bandRow="1">
                    <a:tableStyleId>{073A0DAA-6AF3-43AB-8588-CEC1D06C72B9}</a:tableStyleId>
                  </a:tblPr>
                  <a:tblGrid>
                    <a:gridCol w="432000">
                      <a:extLst>
                        <a:ext uri="{9D8B030D-6E8A-4147-A177-3AD203B41FA5}">
                          <a16:colId xmlns:a16="http://schemas.microsoft.com/office/drawing/2014/main" val="20000"/>
                        </a:ext>
                      </a:extLst>
                    </a:gridCol>
                    <a:gridCol w="5257203">
                      <a:extLst>
                        <a:ext uri="{9D8B030D-6E8A-4147-A177-3AD203B41FA5}">
                          <a16:colId xmlns:a16="http://schemas.microsoft.com/office/drawing/2014/main" val="20001"/>
                        </a:ext>
                      </a:extLst>
                    </a:gridCol>
                    <a:gridCol w="4137099">
                      <a:extLst>
                        <a:ext uri="{9D8B030D-6E8A-4147-A177-3AD203B41FA5}">
                          <a16:colId xmlns:a16="http://schemas.microsoft.com/office/drawing/2014/main" val="20002"/>
                        </a:ext>
                      </a:extLst>
                    </a:gridCol>
                  </a:tblGrid>
                  <a:tr h="499156">
                    <a:tc>
                      <a:txBody>
                        <a:bodyPr/>
                        <a:lstStyle/>
                        <a:p>
                          <a:endParaRPr lang="en-GB" sz="1600" dirty="0">
                            <a:effectLst>
                              <a:outerShdw blurRad="38100" dist="38100" dir="2700000" algn="tl">
                                <a:srgbClr val="000000">
                                  <a:alpha val="43137"/>
                                </a:srgbClr>
                              </a:outerShdw>
                            </a:effectLst>
                            <a:latin typeface="Arial" pitchFamily="34" charset="0"/>
                          </a:endParaRPr>
                        </a:p>
                      </a:txBody>
                      <a:tcPr marT="45674" marB="45674"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content</a:t>
                          </a:r>
                          <a:r>
                            <a:rPr lang="en-GB" sz="1600" dirty="0" smtClean="0">
                              <a:effectLst>
                                <a:outerShdw blurRad="38100" dist="38100" dir="2700000" algn="tl">
                                  <a:srgbClr val="000000">
                                    <a:alpha val="43137"/>
                                  </a:srgbClr>
                                </a:outerShdw>
                              </a:effectLst>
                              <a:latin typeface="Arial" pitchFamily="34" charset="0"/>
                              <a:cs typeface="Arial" pitchFamily="34" charset="0"/>
                            </a:rPr>
                            <a:t>:</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674" marB="45674"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notes:</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674" marB="45674" anchor="ctr"/>
                    </a:tc>
                    <a:extLst>
                      <a:ext uri="{0D108BD9-81ED-4DB2-BD59-A6C34878D82A}">
                        <a16:rowId xmlns:a16="http://schemas.microsoft.com/office/drawing/2014/main" val="10000"/>
                      </a:ext>
                    </a:extLst>
                  </a:tr>
                  <a:tr h="1035356">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H2</a:t>
                          </a:r>
                        </a:p>
                      </a:txBody>
                      <a:tcPr marT="45674" marB="45674" vert="vert">
                        <a:solidFill>
                          <a:srgbClr val="00B050"/>
                        </a:solidFill>
                      </a:tcPr>
                    </a:tc>
                    <a:tc>
                      <a:txBody>
                        <a:bodyPr/>
                        <a:lstStyle/>
                        <a:p>
                          <a:pPr marL="0" indent="0" algn="just" eaLnBrk="0" hangingPunct="0">
                            <a:lnSpc>
                              <a:spcPct val="150000"/>
                            </a:lnSpc>
                            <a:buFont typeface="Wingdings" panose="05000000000000000000" pitchFamily="2" charset="2"/>
                            <a:buNone/>
                          </a:pPr>
                          <a:r>
                            <a:rPr lang="en-GB" sz="1400" kern="1200" dirty="0" smtClean="0">
                              <a:solidFill>
                                <a:schemeClr val="dk1"/>
                              </a:solidFill>
                              <a:effectLst/>
                              <a:latin typeface="Arial" panose="020B0604020202020204" pitchFamily="34" charset="0"/>
                              <a:ea typeface="+mn-ea"/>
                              <a:cs typeface="Arial" panose="020B0604020202020204" pitchFamily="34" charset="0"/>
                            </a:rPr>
                            <a:t>Integrate </a:t>
                          </a:r>
                          <a14:m>
                            <m:oMath xmlns:m="http://schemas.openxmlformats.org/officeDocument/2006/math">
                              <m:r>
                                <m:rPr>
                                  <m:sty m:val="p"/>
                                </m:rPr>
                                <a:rPr lang="en-GB" sz="1400" b="0" i="0" kern="1200" dirty="0" smtClean="0">
                                  <a:solidFill>
                                    <a:schemeClr val="dk1"/>
                                  </a:solidFill>
                                  <a:effectLst/>
                                  <a:latin typeface="Cambria Math"/>
                                  <a:ea typeface="+mn-ea"/>
                                  <a:cs typeface="Arial" panose="020B0604020202020204" pitchFamily="34" charset="0"/>
                                </a:rPr>
                                <m:t>e</m:t>
                              </m:r>
                              <m:r>
                                <a:rPr lang="en-GB" sz="1400" b="0" i="1" kern="1200" baseline="30000" dirty="0" err="1" smtClean="0">
                                  <a:solidFill>
                                    <a:schemeClr val="dk1"/>
                                  </a:solidFill>
                                  <a:effectLst/>
                                  <a:latin typeface="Cambria Math"/>
                                  <a:ea typeface="+mn-ea"/>
                                  <a:cs typeface="Arial" panose="020B0604020202020204" pitchFamily="34" charset="0"/>
                                </a:rPr>
                                <m:t>𝑘𝑥</m:t>
                              </m:r>
                            </m:oMath>
                          </a14:m>
                          <a:r>
                            <a:rPr lang="en-GB" sz="1400" i="1" kern="1200" dirty="0" smtClean="0">
                              <a:solidFill>
                                <a:schemeClr val="dk1"/>
                              </a:solidFill>
                              <a:effectLst/>
                              <a:latin typeface="Arial" panose="020B0604020202020204" pitchFamily="34" charset="0"/>
                              <a:ea typeface="+mn-ea"/>
                              <a:cs typeface="Arial" panose="020B0604020202020204" pitchFamily="34" charset="0"/>
                            </a:rPr>
                            <a:t> </a:t>
                          </a:r>
                          <a:r>
                            <a:rPr lang="en-GB" sz="1400" b="1" kern="1200" dirty="0" smtClean="0">
                              <a:solidFill>
                                <a:schemeClr val="dk1"/>
                              </a:solidFill>
                              <a:effectLst/>
                              <a:latin typeface="Arial" panose="020B0604020202020204" pitchFamily="34" charset="0"/>
                              <a:ea typeface="+mn-ea"/>
                              <a:cs typeface="Arial" panose="020B0604020202020204" pitchFamily="34" charset="0"/>
                            </a:rPr>
                            <a:t>, </a:t>
                          </a:r>
                          <a14:m>
                            <m:oMath xmlns:m="http://schemas.openxmlformats.org/officeDocument/2006/math">
                              <m:f>
                                <m:fPr>
                                  <m:ctrlPr>
                                    <a:rPr lang="en-GB" sz="1400" b="0" i="1" kern="1200" smtClean="0">
                                      <a:solidFill>
                                        <a:schemeClr val="dk1"/>
                                      </a:solidFill>
                                      <a:effectLst/>
                                      <a:latin typeface="Cambria Math" panose="02040503050406030204" pitchFamily="18" charset="0"/>
                                      <a:ea typeface="+mn-ea"/>
                                      <a:cs typeface="Arial" panose="020B0604020202020204" pitchFamily="34" charset="0"/>
                                    </a:rPr>
                                  </m:ctrlPr>
                                </m:fPr>
                                <m:num>
                                  <m:r>
                                    <a:rPr lang="en-GB" sz="1400" b="0" i="1" kern="1200" smtClean="0">
                                      <a:solidFill>
                                        <a:schemeClr val="dk1"/>
                                      </a:solidFill>
                                      <a:effectLst/>
                                      <a:latin typeface="Cambria Math"/>
                                      <a:ea typeface="+mn-ea"/>
                                      <a:cs typeface="Arial" panose="020B0604020202020204" pitchFamily="34" charset="0"/>
                                    </a:rPr>
                                    <m:t>1</m:t>
                                  </m:r>
                                </m:num>
                                <m:den>
                                  <m:r>
                                    <a:rPr lang="en-GB" sz="1400" b="0" i="1" kern="1200" smtClean="0">
                                      <a:solidFill>
                                        <a:schemeClr val="dk1"/>
                                      </a:solidFill>
                                      <a:effectLst/>
                                      <a:latin typeface="Cambria Math"/>
                                      <a:ea typeface="+mn-ea"/>
                                      <a:cs typeface="Arial" panose="020B0604020202020204" pitchFamily="34" charset="0"/>
                                    </a:rPr>
                                    <m:t>𝑥</m:t>
                                  </m:r>
                                </m:den>
                              </m:f>
                            </m:oMath>
                          </a14:m>
                          <a:r>
                            <a:rPr lang="en-GB" sz="1400" kern="1200" dirty="0" smtClean="0">
                              <a:solidFill>
                                <a:schemeClr val="dk1"/>
                              </a:solidFill>
                              <a:effectLst/>
                              <a:latin typeface="Arial" panose="020B0604020202020204" pitchFamily="34" charset="0"/>
                              <a:ea typeface="+mn-ea"/>
                              <a:cs typeface="Arial" panose="020B0604020202020204" pitchFamily="34" charset="0"/>
                            </a:rPr>
                            <a:t> , </a:t>
                          </a:r>
                          <a14:m>
                            <m:oMath xmlns:m="http://schemas.openxmlformats.org/officeDocument/2006/math">
                              <m:r>
                                <m:rPr>
                                  <m:sty m:val="p"/>
                                </m:rPr>
                                <a:rPr lang="en-GB" sz="1400" i="1" kern="1200" dirty="0" smtClean="0">
                                  <a:solidFill>
                                    <a:schemeClr val="dk1"/>
                                  </a:solidFill>
                                  <a:effectLst/>
                                  <a:latin typeface="Cambria Math"/>
                                  <a:ea typeface="+mn-ea"/>
                                  <a:cs typeface="Arial" panose="020B0604020202020204" pitchFamily="34" charset="0"/>
                                </a:rPr>
                                <m:t>sin</m:t>
                              </m:r>
                              <m:r>
                                <a:rPr lang="en-GB" sz="1400" i="1" kern="1200" dirty="0" smtClean="0">
                                  <a:solidFill>
                                    <a:schemeClr val="dk1"/>
                                  </a:solidFill>
                                  <a:effectLst/>
                                  <a:latin typeface="Cambria Math"/>
                                  <a:ea typeface="+mn-ea"/>
                                  <a:cs typeface="Arial" panose="020B0604020202020204" pitchFamily="34" charset="0"/>
                                </a:rPr>
                                <m:t>⁡</m:t>
                              </m:r>
                              <m:r>
                                <a:rPr lang="en-GB" sz="1400" i="1" kern="1200" dirty="0" err="1" smtClean="0">
                                  <a:solidFill>
                                    <a:schemeClr val="dk1"/>
                                  </a:solidFill>
                                  <a:effectLst/>
                                  <a:latin typeface="Cambria Math"/>
                                  <a:ea typeface="+mn-ea"/>
                                  <a:cs typeface="Arial" panose="020B0604020202020204" pitchFamily="34" charset="0"/>
                                </a:rPr>
                                <m:t>𝑘𝑥</m:t>
                              </m:r>
                            </m:oMath>
                          </a14:m>
                          <a:r>
                            <a:rPr lang="en-GB" sz="1400" i="1" kern="1200" dirty="0" smtClean="0">
                              <a:solidFill>
                                <a:schemeClr val="dk1"/>
                              </a:solidFill>
                              <a:effectLst/>
                              <a:latin typeface="Arial" panose="020B0604020202020204" pitchFamily="34" charset="0"/>
                              <a:ea typeface="+mn-ea"/>
                              <a:cs typeface="Arial" panose="020B0604020202020204" pitchFamily="34" charset="0"/>
                            </a:rPr>
                            <a:t> , </a:t>
                          </a:r>
                          <a14:m>
                            <m:oMath xmlns:m="http://schemas.openxmlformats.org/officeDocument/2006/math">
                              <m:r>
                                <m:rPr>
                                  <m:sty m:val="p"/>
                                </m:rPr>
                                <a:rPr lang="en-GB" sz="1400" i="1" kern="1200" dirty="0" smtClean="0">
                                  <a:solidFill>
                                    <a:schemeClr val="dk1"/>
                                  </a:solidFill>
                                  <a:effectLst/>
                                  <a:latin typeface="Cambria Math"/>
                                  <a:ea typeface="+mn-ea"/>
                                  <a:cs typeface="Arial" panose="020B0604020202020204" pitchFamily="34" charset="0"/>
                                </a:rPr>
                                <m:t>cos</m:t>
                              </m:r>
                              <m:r>
                                <a:rPr lang="en-GB" sz="1400" i="1" kern="1200" dirty="0" smtClean="0">
                                  <a:solidFill>
                                    <a:schemeClr val="dk1"/>
                                  </a:solidFill>
                                  <a:effectLst/>
                                  <a:latin typeface="Cambria Math"/>
                                  <a:ea typeface="+mn-ea"/>
                                  <a:cs typeface="Arial" panose="020B0604020202020204" pitchFamily="34" charset="0"/>
                                </a:rPr>
                                <m:t>⁡</m:t>
                              </m:r>
                              <m:r>
                                <a:rPr lang="en-GB" sz="1400" i="1" kern="1200" dirty="0" err="1" smtClean="0">
                                  <a:solidFill>
                                    <a:schemeClr val="dk1"/>
                                  </a:solidFill>
                                  <a:effectLst/>
                                  <a:latin typeface="Cambria Math"/>
                                  <a:ea typeface="+mn-ea"/>
                                  <a:cs typeface="Arial" panose="020B0604020202020204" pitchFamily="34" charset="0"/>
                                </a:rPr>
                                <m:t>𝑘𝑥</m:t>
                              </m:r>
                              <m:r>
                                <a:rPr lang="en-GB" sz="1400" i="1" kern="1200" dirty="0" smtClean="0">
                                  <a:solidFill>
                                    <a:schemeClr val="dk1"/>
                                  </a:solidFill>
                                  <a:effectLst/>
                                  <a:latin typeface="Cambria Math"/>
                                  <a:ea typeface="+mn-ea"/>
                                  <a:cs typeface="Arial" panose="020B0604020202020204" pitchFamily="34" charset="0"/>
                                </a:rPr>
                                <m:t> </m:t>
                              </m:r>
                            </m:oMath>
                          </a14:m>
                          <a:r>
                            <a:rPr lang="en-GB" sz="1400" kern="1200" dirty="0" smtClean="0">
                              <a:solidFill>
                                <a:schemeClr val="dk1"/>
                              </a:solidFill>
                              <a:effectLst/>
                              <a:latin typeface="Arial" panose="020B0604020202020204" pitchFamily="34" charset="0"/>
                              <a:ea typeface="+mn-ea"/>
                              <a:cs typeface="Arial" panose="020B0604020202020204" pitchFamily="34" charset="0"/>
                            </a:rPr>
                            <a:t>and related sums, differences and constant</a:t>
                          </a:r>
                          <a:r>
                            <a:rPr lang="en-GB" sz="1400" kern="1200" baseline="0" dirty="0" smtClean="0">
                              <a:solidFill>
                                <a:schemeClr val="dk1"/>
                              </a:solidFill>
                              <a:effectLst/>
                              <a:latin typeface="Arial" panose="020B0604020202020204" pitchFamily="34" charset="0"/>
                              <a:ea typeface="+mn-ea"/>
                              <a:cs typeface="Arial" panose="020B0604020202020204" pitchFamily="34" charset="0"/>
                            </a:rPr>
                            <a:t> </a:t>
                          </a:r>
                          <a:r>
                            <a:rPr lang="en-GB" sz="1400" kern="1200" dirty="0" smtClean="0">
                              <a:solidFill>
                                <a:schemeClr val="dk1"/>
                              </a:solidFill>
                              <a:effectLst/>
                              <a:latin typeface="Arial" panose="020B0604020202020204" pitchFamily="34" charset="0"/>
                              <a:ea typeface="+mn-ea"/>
                              <a:cs typeface="Arial" panose="020B0604020202020204" pitchFamily="34" charset="0"/>
                            </a:rPr>
                            <a:t>multiples</a:t>
                          </a:r>
                          <a:endParaRPr lang="en-GB" sz="1000" dirty="0">
                            <a:latin typeface="Arial" panose="020B0604020202020204" pitchFamily="34" charset="0"/>
                            <a:cs typeface="Arial" panose="020B0604020202020204" pitchFamily="34" charset="0"/>
                          </a:endParaRPr>
                        </a:p>
                      </a:txBody>
                      <a:tcPr marT="45718" marB="45718"/>
                    </a:tc>
                    <a:tc>
                      <a:txBody>
                        <a:bodyPr/>
                        <a:lstStyle/>
                        <a:p>
                          <a:pPr marL="0" marR="0" indent="0" algn="just"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lang="en-GB" sz="1400" dirty="0" smtClean="0">
                              <a:latin typeface="Arial" panose="020B0604020202020204" pitchFamily="34" charset="0"/>
                              <a:cs typeface="Arial" panose="020B0604020202020204" pitchFamily="34" charset="0"/>
                            </a:rPr>
                            <a:t>Assumed knowledge:</a:t>
                          </a:r>
                          <a:r>
                            <a:rPr lang="en-GB" sz="1400" baseline="0" dirty="0" smtClean="0">
                              <a:latin typeface="Arial" panose="020B0604020202020204" pitchFamily="34" charset="0"/>
                              <a:cs typeface="Arial" panose="020B0604020202020204" pitchFamily="34" charset="0"/>
                            </a:rPr>
                            <a:t> covered in </a:t>
                          </a:r>
                          <a:r>
                            <a:rPr lang="en-GB" sz="1400" baseline="0" dirty="0" smtClean="0">
                              <a:latin typeface="Arial" panose="020B0604020202020204" pitchFamily="34" charset="0"/>
                              <a:cs typeface="Arial" panose="020B0604020202020204" pitchFamily="34" charset="0"/>
                              <a:hlinkClick r:id="rId2" action="ppaction://hlinksldjump"/>
                            </a:rPr>
                            <a:t>year 12, Integration</a:t>
                          </a:r>
                          <a:endParaRPr lang="en-US" sz="1400" dirty="0" smtClean="0">
                            <a:latin typeface="Arial" panose="020B0604020202020204" pitchFamily="34" charset="0"/>
                            <a:cs typeface="Arial" panose="020B0604020202020204" pitchFamily="34" charset="0"/>
                          </a:endParaRPr>
                        </a:p>
                      </a:txBody>
                      <a:tcPr marT="45721" marB="45721"/>
                    </a:tc>
                    <a:extLst>
                      <a:ext uri="{0D108BD9-81ED-4DB2-BD59-A6C34878D82A}">
                        <a16:rowId xmlns:a16="http://schemas.microsoft.com/office/drawing/2014/main" val="10001"/>
                      </a:ext>
                    </a:extLst>
                  </a:tr>
                  <a:tr h="1035356">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H3</a:t>
                          </a:r>
                        </a:p>
                      </a:txBody>
                      <a:tcPr marT="45674" marB="45674" vert="vert">
                        <a:solidFill>
                          <a:srgbClr val="00B050"/>
                        </a:solidFill>
                      </a:tcPr>
                    </a:tc>
                    <a:tc>
                      <a:txBody>
                        <a:bodyPr/>
                        <a:lstStyle/>
                        <a:p>
                          <a:pPr marL="0" indent="0" algn="just" eaLnBrk="0" hangingPunct="0">
                            <a:lnSpc>
                              <a:spcPct val="150000"/>
                            </a:lnSpc>
                            <a:buFont typeface="Wingdings" panose="05000000000000000000" pitchFamily="2" charset="2"/>
                            <a:buNone/>
                          </a:pPr>
                          <a:r>
                            <a:rPr lang="en-GB" sz="1400" b="0" kern="1200" dirty="0" smtClean="0">
                              <a:solidFill>
                                <a:schemeClr val="dk1"/>
                              </a:solidFill>
                              <a:effectLst/>
                              <a:latin typeface="Arial" panose="020B0604020202020204" pitchFamily="34" charset="0"/>
                              <a:ea typeface="+mn-ea"/>
                              <a:cs typeface="Arial" panose="020B0604020202020204" pitchFamily="34" charset="0"/>
                            </a:rPr>
                            <a:t>Use a definite integral to find the area between two curves</a:t>
                          </a:r>
                          <a:endParaRPr lang="en-GB" sz="1000" b="0" dirty="0">
                            <a:latin typeface="Arial" panose="020B0604020202020204" pitchFamily="34" charset="0"/>
                            <a:cs typeface="Arial" panose="020B0604020202020204" pitchFamily="34" charset="0"/>
                          </a:endParaRPr>
                        </a:p>
                      </a:txBody>
                      <a:tcPr marT="45718" marB="45718"/>
                    </a:tc>
                    <a:tc>
                      <a:txBody>
                        <a:bodyPr/>
                        <a:lstStyle/>
                        <a:p>
                          <a:pPr marL="0" marR="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400" dirty="0" smtClean="0">
                              <a:latin typeface="Arial" panose="020B0604020202020204" pitchFamily="34" charset="0"/>
                              <a:cs typeface="Arial" panose="020B0604020202020204" pitchFamily="34" charset="0"/>
                            </a:rPr>
                            <a:t>Assumed knowledge:</a:t>
                          </a:r>
                          <a:r>
                            <a:rPr lang="en-GB" sz="1400" baseline="0" dirty="0" smtClean="0">
                              <a:latin typeface="Arial" panose="020B0604020202020204" pitchFamily="34" charset="0"/>
                              <a:cs typeface="Arial" panose="020B0604020202020204" pitchFamily="34" charset="0"/>
                            </a:rPr>
                            <a:t> covered in year </a:t>
                          </a:r>
                          <a:r>
                            <a:rPr lang="en-GB" sz="1400" baseline="0" dirty="0" err="1" smtClean="0">
                              <a:latin typeface="Arial" panose="020B0604020202020204" pitchFamily="34" charset="0"/>
                              <a:cs typeface="Arial" panose="020B0604020202020204" pitchFamily="34" charset="0"/>
                              <a:hlinkClick r:id="rId2" action="ppaction://hlinksldjump"/>
                            </a:rPr>
                            <a:t>year</a:t>
                          </a:r>
                          <a:r>
                            <a:rPr lang="en-GB" sz="1400" baseline="0" dirty="0" smtClean="0">
                              <a:latin typeface="Arial" panose="020B0604020202020204" pitchFamily="34" charset="0"/>
                              <a:cs typeface="Arial" panose="020B0604020202020204" pitchFamily="34" charset="0"/>
                              <a:hlinkClick r:id="rId2" action="ppaction://hlinksldjump"/>
                            </a:rPr>
                            <a:t> 12, Integration</a:t>
                          </a:r>
                          <a:endParaRPr lang="en-US" sz="1400" dirty="0">
                            <a:latin typeface="Arial" panose="020B0604020202020204" pitchFamily="34" charset="0"/>
                            <a:cs typeface="Arial" panose="020B0604020202020204" pitchFamily="34" charset="0"/>
                          </a:endParaRPr>
                        </a:p>
                      </a:txBody>
                      <a:tcPr marT="45721" marB="45721"/>
                    </a:tc>
                    <a:extLst>
                      <a:ext uri="{0D108BD9-81ED-4DB2-BD59-A6C34878D82A}">
                        <a16:rowId xmlns:a16="http://schemas.microsoft.com/office/drawing/2014/main" val="10002"/>
                      </a:ext>
                    </a:extLst>
                  </a:tr>
                  <a:tr h="1035356">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H4</a:t>
                          </a:r>
                        </a:p>
                      </a:txBody>
                      <a:tcPr marT="45674" marB="45674" vert="vert">
                        <a:solidFill>
                          <a:srgbClr val="00B050"/>
                        </a:solidFill>
                      </a:tcPr>
                    </a:tc>
                    <a:tc>
                      <a:txBody>
                        <a:bodyPr/>
                        <a:lstStyle/>
                        <a:p>
                          <a:pPr marL="0" indent="0" algn="just">
                            <a:lnSpc>
                              <a:spcPct val="150000"/>
                            </a:lnSpc>
                            <a:buFont typeface="Wingdings" panose="05000000000000000000" pitchFamily="2" charset="2"/>
                            <a:buNone/>
                          </a:pPr>
                          <a:r>
                            <a:rPr lang="en-GB" sz="1400" kern="1200" dirty="0" smtClean="0">
                              <a:solidFill>
                                <a:schemeClr val="dk1"/>
                              </a:solidFill>
                              <a:effectLst/>
                              <a:latin typeface="Arial" panose="020B0604020202020204" pitchFamily="34" charset="0"/>
                              <a:ea typeface="+mn-ea"/>
                              <a:cs typeface="Arial" panose="020B0604020202020204" pitchFamily="34" charset="0"/>
                            </a:rPr>
                            <a:t>Understand and use integration as the limit of a sum</a:t>
                          </a:r>
                          <a:endParaRPr lang="en-GB" sz="1000" dirty="0">
                            <a:latin typeface="Arial" panose="020B0604020202020204" pitchFamily="34" charset="0"/>
                            <a:cs typeface="Arial" panose="020B0604020202020204" pitchFamily="34" charset="0"/>
                          </a:endParaRPr>
                        </a:p>
                      </a:txBody>
                      <a:tcPr marT="45718" marB="45718"/>
                    </a:tc>
                    <a:tc>
                      <a:txBody>
                        <a:bodyPr/>
                        <a:lstStyle/>
                        <a:p>
                          <a:pPr marL="0" indent="0" algn="just">
                            <a:buFont typeface="Wingdings" panose="05000000000000000000" pitchFamily="2" charset="2"/>
                            <a:buNone/>
                          </a:pPr>
                          <a:endParaRPr lang="en-US" sz="1600" dirty="0"/>
                        </a:p>
                      </a:txBody>
                      <a:tcPr marT="45721" marB="45721"/>
                    </a:tc>
                    <a:extLst>
                      <a:ext uri="{0D108BD9-81ED-4DB2-BD59-A6C34878D82A}">
                        <a16:rowId xmlns:a16="http://schemas.microsoft.com/office/drawing/2014/main" val="10003"/>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3185073105"/>
                  </p:ext>
                </p:extLst>
              </p:nvPr>
            </p:nvGraphicFramePr>
            <p:xfrm>
              <a:off x="488950" y="1404367"/>
              <a:ext cx="9826302" cy="3605224"/>
            </p:xfrm>
            <a:graphic>
              <a:graphicData uri="http://schemas.openxmlformats.org/drawingml/2006/table">
                <a:tbl>
                  <a:tblPr firstRow="1" bandRow="1">
                    <a:tableStyleId>{073A0DAA-6AF3-43AB-8588-CEC1D06C72B9}</a:tableStyleId>
                  </a:tblPr>
                  <a:tblGrid>
                    <a:gridCol w="432000"/>
                    <a:gridCol w="5257203"/>
                    <a:gridCol w="4137099"/>
                  </a:tblGrid>
                  <a:tr h="499156">
                    <a:tc>
                      <a:txBody>
                        <a:bodyPr/>
                        <a:lstStyle/>
                        <a:p>
                          <a:endParaRPr lang="en-GB" sz="1600" dirty="0">
                            <a:effectLst>
                              <a:outerShdw blurRad="38100" dist="38100" dir="2700000" algn="tl">
                                <a:srgbClr val="000000">
                                  <a:alpha val="43137"/>
                                </a:srgbClr>
                              </a:outerShdw>
                            </a:effectLst>
                            <a:latin typeface="Arial" pitchFamily="34" charset="0"/>
                          </a:endParaRPr>
                        </a:p>
                      </a:txBody>
                      <a:tcPr marT="45674" marB="45674"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content</a:t>
                          </a:r>
                          <a:r>
                            <a:rPr lang="en-GB" sz="1600" dirty="0" smtClean="0">
                              <a:effectLst>
                                <a:outerShdw blurRad="38100" dist="38100" dir="2700000" algn="tl">
                                  <a:srgbClr val="000000">
                                    <a:alpha val="43137"/>
                                  </a:srgbClr>
                                </a:outerShdw>
                              </a:effectLst>
                              <a:latin typeface="Arial" pitchFamily="34" charset="0"/>
                              <a:cs typeface="Arial" pitchFamily="34" charset="0"/>
                            </a:rPr>
                            <a:t>:</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674" marB="45674"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notes:</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674" marB="45674" anchor="ctr"/>
                    </a:tc>
                  </a:tr>
                  <a:tr h="1035356">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H2</a:t>
                          </a:r>
                        </a:p>
                      </a:txBody>
                      <a:tcPr marT="45674" marB="45674" vert="vert">
                        <a:solidFill>
                          <a:srgbClr val="00B050"/>
                        </a:solidFill>
                      </a:tcPr>
                    </a:tc>
                    <a:tc>
                      <a:txBody>
                        <a:bodyPr/>
                        <a:lstStyle/>
                        <a:p>
                          <a:endParaRPr lang="en-US"/>
                        </a:p>
                      </a:txBody>
                      <a:tcPr marT="45718" marB="45718">
                        <a:blipFill rotWithShape="1">
                          <a:blip r:embed="rId3"/>
                          <a:stretch>
                            <a:fillRect l="-10905" t="-48235" r="-78886" b="-200000"/>
                          </a:stretch>
                        </a:blipFill>
                      </a:tcPr>
                    </a:tc>
                    <a:tc>
                      <a:txBody>
                        <a:bodyPr/>
                        <a:lstStyle/>
                        <a:p>
                          <a:pPr marL="0" marR="0" indent="0" algn="just"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lang="en-GB" sz="1400" dirty="0" smtClean="0">
                              <a:latin typeface="Arial" panose="020B0604020202020204" pitchFamily="34" charset="0"/>
                              <a:cs typeface="Arial" panose="020B0604020202020204" pitchFamily="34" charset="0"/>
                            </a:rPr>
                            <a:t>Assumed knowledge:</a:t>
                          </a:r>
                          <a:r>
                            <a:rPr lang="en-GB" sz="1400" baseline="0" dirty="0" smtClean="0">
                              <a:latin typeface="Arial" panose="020B0604020202020204" pitchFamily="34" charset="0"/>
                              <a:cs typeface="Arial" panose="020B0604020202020204" pitchFamily="34" charset="0"/>
                            </a:rPr>
                            <a:t> covered in </a:t>
                          </a:r>
                          <a:r>
                            <a:rPr lang="en-GB" sz="1400" baseline="0" dirty="0" smtClean="0">
                              <a:latin typeface="Arial" panose="020B0604020202020204" pitchFamily="34" charset="0"/>
                              <a:cs typeface="Arial" panose="020B0604020202020204" pitchFamily="34" charset="0"/>
                              <a:hlinkClick r:id="rId4" action="ppaction://hlinksldjump"/>
                            </a:rPr>
                            <a:t>year 12, Integration</a:t>
                          </a:r>
                          <a:endParaRPr lang="en-US" sz="1400" dirty="0" smtClean="0">
                            <a:latin typeface="Arial" panose="020B0604020202020204" pitchFamily="34" charset="0"/>
                            <a:cs typeface="Arial" panose="020B0604020202020204" pitchFamily="34" charset="0"/>
                          </a:endParaRPr>
                        </a:p>
                      </a:txBody>
                      <a:tcPr marT="45721" marB="45721"/>
                    </a:tc>
                  </a:tr>
                  <a:tr h="1035356">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H3</a:t>
                          </a:r>
                        </a:p>
                      </a:txBody>
                      <a:tcPr marT="45674" marB="45674" vert="vert">
                        <a:solidFill>
                          <a:srgbClr val="00B050"/>
                        </a:solidFill>
                      </a:tcPr>
                    </a:tc>
                    <a:tc>
                      <a:txBody>
                        <a:bodyPr/>
                        <a:lstStyle/>
                        <a:p>
                          <a:pPr marL="0" indent="0" algn="just" eaLnBrk="0" hangingPunct="0">
                            <a:lnSpc>
                              <a:spcPct val="150000"/>
                            </a:lnSpc>
                            <a:buFont typeface="Wingdings" panose="05000000000000000000" pitchFamily="2" charset="2"/>
                            <a:buNone/>
                          </a:pPr>
                          <a:r>
                            <a:rPr lang="en-GB" sz="1400" b="0" kern="1200" dirty="0" smtClean="0">
                              <a:solidFill>
                                <a:schemeClr val="dk1"/>
                              </a:solidFill>
                              <a:effectLst/>
                              <a:latin typeface="Arial" panose="020B0604020202020204" pitchFamily="34" charset="0"/>
                              <a:ea typeface="+mn-ea"/>
                              <a:cs typeface="Arial" panose="020B0604020202020204" pitchFamily="34" charset="0"/>
                            </a:rPr>
                            <a:t>Use a definite integral to find the area between two curves</a:t>
                          </a:r>
                          <a:endParaRPr lang="en-GB" sz="1000" b="0" dirty="0">
                            <a:latin typeface="Arial" panose="020B0604020202020204" pitchFamily="34" charset="0"/>
                            <a:cs typeface="Arial" panose="020B0604020202020204" pitchFamily="34" charset="0"/>
                          </a:endParaRPr>
                        </a:p>
                      </a:txBody>
                      <a:tcPr marT="45718" marB="45718"/>
                    </a:tc>
                    <a:tc>
                      <a:txBody>
                        <a:bodyPr/>
                        <a:lstStyle/>
                        <a:p>
                          <a:pPr marL="0" marR="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400" dirty="0" smtClean="0">
                              <a:latin typeface="Arial" panose="020B0604020202020204" pitchFamily="34" charset="0"/>
                              <a:cs typeface="Arial" panose="020B0604020202020204" pitchFamily="34" charset="0"/>
                            </a:rPr>
                            <a:t>Assumed knowledge:</a:t>
                          </a:r>
                          <a:r>
                            <a:rPr lang="en-GB" sz="1400" baseline="0" dirty="0" smtClean="0">
                              <a:latin typeface="Arial" panose="020B0604020202020204" pitchFamily="34" charset="0"/>
                              <a:cs typeface="Arial" panose="020B0604020202020204" pitchFamily="34" charset="0"/>
                            </a:rPr>
                            <a:t> covered in year </a:t>
                          </a:r>
                          <a:r>
                            <a:rPr lang="en-GB" sz="1400" baseline="0" dirty="0" err="1" smtClean="0">
                              <a:latin typeface="Arial" panose="020B0604020202020204" pitchFamily="34" charset="0"/>
                              <a:cs typeface="Arial" panose="020B0604020202020204" pitchFamily="34" charset="0"/>
                              <a:hlinkClick r:id="rId4" action="ppaction://hlinksldjump"/>
                            </a:rPr>
                            <a:t>year</a:t>
                          </a:r>
                          <a:r>
                            <a:rPr lang="en-GB" sz="1400" baseline="0" dirty="0" smtClean="0">
                              <a:latin typeface="Arial" panose="020B0604020202020204" pitchFamily="34" charset="0"/>
                              <a:cs typeface="Arial" panose="020B0604020202020204" pitchFamily="34" charset="0"/>
                              <a:hlinkClick r:id="rId4" action="ppaction://hlinksldjump"/>
                            </a:rPr>
                            <a:t> 12, Integration</a:t>
                          </a:r>
                          <a:endParaRPr lang="en-US" sz="1400" dirty="0">
                            <a:latin typeface="Arial" panose="020B0604020202020204" pitchFamily="34" charset="0"/>
                            <a:cs typeface="Arial" panose="020B0604020202020204" pitchFamily="34" charset="0"/>
                          </a:endParaRPr>
                        </a:p>
                      </a:txBody>
                      <a:tcPr marT="45721" marB="45721"/>
                    </a:tc>
                  </a:tr>
                  <a:tr h="1035356">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H4</a:t>
                          </a:r>
                        </a:p>
                      </a:txBody>
                      <a:tcPr marT="45674" marB="45674" vert="vert">
                        <a:solidFill>
                          <a:srgbClr val="00B050"/>
                        </a:solidFill>
                      </a:tcPr>
                    </a:tc>
                    <a:tc>
                      <a:txBody>
                        <a:bodyPr/>
                        <a:lstStyle/>
                        <a:p>
                          <a:pPr marL="0" indent="0" algn="just">
                            <a:lnSpc>
                              <a:spcPct val="150000"/>
                            </a:lnSpc>
                            <a:buFont typeface="Wingdings" panose="05000000000000000000" pitchFamily="2" charset="2"/>
                            <a:buNone/>
                          </a:pPr>
                          <a:r>
                            <a:rPr lang="en-GB" sz="1400" kern="1200" dirty="0" smtClean="0">
                              <a:solidFill>
                                <a:schemeClr val="dk1"/>
                              </a:solidFill>
                              <a:effectLst/>
                              <a:latin typeface="Arial" panose="020B0604020202020204" pitchFamily="34" charset="0"/>
                              <a:ea typeface="+mn-ea"/>
                              <a:cs typeface="Arial" panose="020B0604020202020204" pitchFamily="34" charset="0"/>
                            </a:rPr>
                            <a:t>Understand and use integration as the limit of a sum</a:t>
                          </a:r>
                          <a:endParaRPr lang="en-GB" sz="1000" dirty="0">
                            <a:latin typeface="Arial" panose="020B0604020202020204" pitchFamily="34" charset="0"/>
                            <a:cs typeface="Arial" panose="020B0604020202020204" pitchFamily="34" charset="0"/>
                          </a:endParaRPr>
                        </a:p>
                      </a:txBody>
                      <a:tcPr marT="45718" marB="45718"/>
                    </a:tc>
                    <a:tc>
                      <a:txBody>
                        <a:bodyPr/>
                        <a:lstStyle/>
                        <a:p>
                          <a:pPr marL="0" indent="0" algn="just">
                            <a:buFont typeface="Wingdings" panose="05000000000000000000" pitchFamily="2" charset="2"/>
                            <a:buNone/>
                          </a:pPr>
                          <a:endParaRPr lang="en-US" sz="1600" dirty="0"/>
                        </a:p>
                      </a:txBody>
                      <a:tcPr marT="45721" marB="45721"/>
                    </a:tc>
                  </a:tr>
                </a:tbl>
              </a:graphicData>
            </a:graphic>
          </p:graphicFrame>
        </mc:Fallback>
      </mc:AlternateContent>
      <p:sp>
        <p:nvSpPr>
          <p:cNvPr id="57346" name="TextBox 3"/>
          <p:cNvSpPr txBox="1">
            <a:spLocks noChangeArrowheads="1"/>
          </p:cNvSpPr>
          <p:nvPr/>
        </p:nvSpPr>
        <p:spPr bwMode="auto">
          <a:xfrm>
            <a:off x="488950" y="615950"/>
            <a:ext cx="4277133" cy="461665"/>
          </a:xfrm>
          <a:prstGeom prst="rect">
            <a:avLst/>
          </a:prstGeom>
          <a:noFill/>
          <a:ln w="9525">
            <a:noFill/>
            <a:miter lim="800000"/>
            <a:headEnd/>
            <a:tailEnd/>
          </a:ln>
        </p:spPr>
        <p:txBody>
          <a:bodyPr wrap="none">
            <a:spAutoFit/>
          </a:bodyPr>
          <a:lstStyle/>
          <a:p>
            <a:r>
              <a:rPr lang="en-GB" sz="2400" dirty="0">
                <a:solidFill>
                  <a:srgbClr val="412878"/>
                </a:solidFill>
                <a:latin typeface="AQA Chevin Pro Light" pitchFamily="34" charset="0"/>
              </a:rPr>
              <a:t>Further </a:t>
            </a:r>
            <a:r>
              <a:rPr lang="en-GB" sz="2400" dirty="0" smtClean="0">
                <a:solidFill>
                  <a:srgbClr val="412878"/>
                </a:solidFill>
                <a:latin typeface="AQA Chevin Pro Light" pitchFamily="34" charset="0"/>
              </a:rPr>
              <a:t>integration (slide 1 of 2)</a:t>
            </a:r>
            <a:endParaRPr lang="en-GB" sz="2400" dirty="0">
              <a:solidFill>
                <a:srgbClr val="412878"/>
              </a:solidFill>
              <a:latin typeface="AQA Chevin Pro Light" pitchFamily="34" charset="0"/>
            </a:endParaRPr>
          </a:p>
        </p:txBody>
      </p:sp>
      <p:graphicFrame>
        <p:nvGraphicFramePr>
          <p:cNvPr id="4" name="Diagram 3"/>
          <p:cNvGraphicFramePr/>
          <p:nvPr>
            <p:extLst>
              <p:ext uri="{D42A27DB-BD31-4B8C-83A1-F6EECF244321}">
                <p14:modId xmlns:p14="http://schemas.microsoft.com/office/powerpoint/2010/main" val="3056213456"/>
              </p:ext>
            </p:extLst>
          </p:nvPr>
        </p:nvGraphicFramePr>
        <p:xfrm>
          <a:off x="8419084" y="6433223"/>
          <a:ext cx="1857388" cy="8046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Right Arrow 4">
            <a:hlinkClick r:id="rId10" action="ppaction://hlinksldjump"/>
          </p:cNvPr>
          <p:cNvSpPr/>
          <p:nvPr/>
        </p:nvSpPr>
        <p:spPr>
          <a:xfrm>
            <a:off x="8382508" y="6374210"/>
            <a:ext cx="1901952" cy="914399"/>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1042988" rtl="0" fontAlgn="base">
              <a:spcBef>
                <a:spcPct val="0"/>
              </a:spcBef>
              <a:spcAft>
                <a:spcPct val="0"/>
              </a:spcAft>
              <a:defRPr sz="2100" kern="1200">
                <a:solidFill>
                  <a:schemeClr val="lt1"/>
                </a:solidFill>
                <a:latin typeface="+mn-lt"/>
                <a:ea typeface="+mn-ea"/>
                <a:cs typeface="+mn-cs"/>
              </a:defRPr>
            </a:lvl1pPr>
            <a:lvl2pPr marL="520700" indent="-63500" algn="l" defTabSz="1042988" rtl="0" fontAlgn="base">
              <a:spcBef>
                <a:spcPct val="0"/>
              </a:spcBef>
              <a:spcAft>
                <a:spcPct val="0"/>
              </a:spcAft>
              <a:defRPr sz="2100" kern="1200">
                <a:solidFill>
                  <a:schemeClr val="lt1"/>
                </a:solidFill>
                <a:latin typeface="+mn-lt"/>
                <a:ea typeface="+mn-ea"/>
                <a:cs typeface="+mn-cs"/>
              </a:defRPr>
            </a:lvl2pPr>
            <a:lvl3pPr marL="1042988" indent="-128588" algn="l" defTabSz="1042988" rtl="0" fontAlgn="base">
              <a:spcBef>
                <a:spcPct val="0"/>
              </a:spcBef>
              <a:spcAft>
                <a:spcPct val="0"/>
              </a:spcAft>
              <a:defRPr sz="2100" kern="1200">
                <a:solidFill>
                  <a:schemeClr val="lt1"/>
                </a:solidFill>
                <a:latin typeface="+mn-lt"/>
                <a:ea typeface="+mn-ea"/>
                <a:cs typeface="+mn-cs"/>
              </a:defRPr>
            </a:lvl3pPr>
            <a:lvl4pPr marL="1563688" indent="-192088" algn="l" defTabSz="1042988" rtl="0" fontAlgn="base">
              <a:spcBef>
                <a:spcPct val="0"/>
              </a:spcBef>
              <a:spcAft>
                <a:spcPct val="0"/>
              </a:spcAft>
              <a:defRPr sz="2100" kern="1200">
                <a:solidFill>
                  <a:schemeClr val="lt1"/>
                </a:solidFill>
                <a:latin typeface="+mn-lt"/>
                <a:ea typeface="+mn-ea"/>
                <a:cs typeface="+mn-cs"/>
              </a:defRPr>
            </a:lvl4pPr>
            <a:lvl5pPr marL="2085975" indent="-257175" algn="l" defTabSz="1042988" rtl="0" fontAlgn="base">
              <a:spcBef>
                <a:spcPct val="0"/>
              </a:spcBef>
              <a:spcAft>
                <a:spcPct val="0"/>
              </a:spcAft>
              <a:defRPr sz="2100" kern="1200">
                <a:solidFill>
                  <a:schemeClr val="lt1"/>
                </a:solidFill>
                <a:latin typeface="+mn-lt"/>
                <a:ea typeface="+mn-ea"/>
                <a:cs typeface="+mn-cs"/>
              </a:defRPr>
            </a:lvl5pPr>
            <a:lvl6pPr marL="2286000" algn="l" defTabSz="914400" rtl="0" eaLnBrk="1" latinLnBrk="0" hangingPunct="1">
              <a:defRPr sz="2100" kern="1200">
                <a:solidFill>
                  <a:schemeClr val="lt1"/>
                </a:solidFill>
                <a:latin typeface="+mn-lt"/>
                <a:ea typeface="+mn-ea"/>
                <a:cs typeface="+mn-cs"/>
              </a:defRPr>
            </a:lvl6pPr>
            <a:lvl7pPr marL="2743200" algn="l" defTabSz="914400" rtl="0" eaLnBrk="1" latinLnBrk="0" hangingPunct="1">
              <a:defRPr sz="2100" kern="1200">
                <a:solidFill>
                  <a:schemeClr val="lt1"/>
                </a:solidFill>
                <a:latin typeface="+mn-lt"/>
                <a:ea typeface="+mn-ea"/>
                <a:cs typeface="+mn-cs"/>
              </a:defRPr>
            </a:lvl7pPr>
            <a:lvl8pPr marL="3200400" algn="l" defTabSz="914400" rtl="0" eaLnBrk="1" latinLnBrk="0" hangingPunct="1">
              <a:defRPr sz="2100" kern="1200">
                <a:solidFill>
                  <a:schemeClr val="lt1"/>
                </a:solidFill>
                <a:latin typeface="+mn-lt"/>
                <a:ea typeface="+mn-ea"/>
                <a:cs typeface="+mn-cs"/>
              </a:defRPr>
            </a:lvl8pPr>
            <a:lvl9pPr marL="3657600" algn="l" defTabSz="914400" rtl="0" eaLnBrk="1" latinLnBrk="0" hangingPunct="1">
              <a:defRPr sz="2100" kern="1200">
                <a:solidFill>
                  <a:schemeClr val="lt1"/>
                </a:solidFill>
                <a:latin typeface="+mn-lt"/>
                <a:ea typeface="+mn-ea"/>
                <a:cs typeface="+mn-cs"/>
              </a:defRPr>
            </a:lvl9pPr>
          </a:lstStyle>
          <a:p>
            <a:pPr algn="ctr">
              <a:defRPr/>
            </a:pPr>
            <a:endParaRPr lang="en-GB"/>
          </a:p>
        </p:txBody>
      </p:sp>
      <p:sp>
        <p:nvSpPr>
          <p:cNvPr id="6" name="Right Arrow 5">
            <a:hlinkClick r:id="rId11" action="ppaction://hlinksldjump"/>
          </p:cNvPr>
          <p:cNvSpPr/>
          <p:nvPr/>
        </p:nvSpPr>
        <p:spPr>
          <a:xfrm>
            <a:off x="518668" y="7042547"/>
            <a:ext cx="2267712" cy="395684"/>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1042988" rtl="0" fontAlgn="base">
              <a:spcBef>
                <a:spcPct val="0"/>
              </a:spcBef>
              <a:spcAft>
                <a:spcPct val="0"/>
              </a:spcAft>
              <a:defRPr sz="2100" kern="1200">
                <a:solidFill>
                  <a:schemeClr val="lt1"/>
                </a:solidFill>
                <a:latin typeface="+mn-lt"/>
                <a:ea typeface="+mn-ea"/>
                <a:cs typeface="+mn-cs"/>
              </a:defRPr>
            </a:lvl1pPr>
            <a:lvl2pPr marL="520700" indent="-63500" algn="l" defTabSz="1042988" rtl="0" fontAlgn="base">
              <a:spcBef>
                <a:spcPct val="0"/>
              </a:spcBef>
              <a:spcAft>
                <a:spcPct val="0"/>
              </a:spcAft>
              <a:defRPr sz="2100" kern="1200">
                <a:solidFill>
                  <a:schemeClr val="lt1"/>
                </a:solidFill>
                <a:latin typeface="+mn-lt"/>
                <a:ea typeface="+mn-ea"/>
                <a:cs typeface="+mn-cs"/>
              </a:defRPr>
            </a:lvl2pPr>
            <a:lvl3pPr marL="1042988" indent="-128588" algn="l" defTabSz="1042988" rtl="0" fontAlgn="base">
              <a:spcBef>
                <a:spcPct val="0"/>
              </a:spcBef>
              <a:spcAft>
                <a:spcPct val="0"/>
              </a:spcAft>
              <a:defRPr sz="2100" kern="1200">
                <a:solidFill>
                  <a:schemeClr val="lt1"/>
                </a:solidFill>
                <a:latin typeface="+mn-lt"/>
                <a:ea typeface="+mn-ea"/>
                <a:cs typeface="+mn-cs"/>
              </a:defRPr>
            </a:lvl3pPr>
            <a:lvl4pPr marL="1563688" indent="-192088" algn="l" defTabSz="1042988" rtl="0" fontAlgn="base">
              <a:spcBef>
                <a:spcPct val="0"/>
              </a:spcBef>
              <a:spcAft>
                <a:spcPct val="0"/>
              </a:spcAft>
              <a:defRPr sz="2100" kern="1200">
                <a:solidFill>
                  <a:schemeClr val="lt1"/>
                </a:solidFill>
                <a:latin typeface="+mn-lt"/>
                <a:ea typeface="+mn-ea"/>
                <a:cs typeface="+mn-cs"/>
              </a:defRPr>
            </a:lvl4pPr>
            <a:lvl5pPr marL="2085975" indent="-257175" algn="l" defTabSz="1042988" rtl="0" fontAlgn="base">
              <a:spcBef>
                <a:spcPct val="0"/>
              </a:spcBef>
              <a:spcAft>
                <a:spcPct val="0"/>
              </a:spcAft>
              <a:defRPr sz="2100" kern="1200">
                <a:solidFill>
                  <a:schemeClr val="lt1"/>
                </a:solidFill>
                <a:latin typeface="+mn-lt"/>
                <a:ea typeface="+mn-ea"/>
                <a:cs typeface="+mn-cs"/>
              </a:defRPr>
            </a:lvl5pPr>
            <a:lvl6pPr marL="2286000" algn="l" defTabSz="914400" rtl="0" eaLnBrk="1" latinLnBrk="0" hangingPunct="1">
              <a:defRPr sz="2100" kern="1200">
                <a:solidFill>
                  <a:schemeClr val="lt1"/>
                </a:solidFill>
                <a:latin typeface="+mn-lt"/>
                <a:ea typeface="+mn-ea"/>
                <a:cs typeface="+mn-cs"/>
              </a:defRPr>
            </a:lvl6pPr>
            <a:lvl7pPr marL="2743200" algn="l" defTabSz="914400" rtl="0" eaLnBrk="1" latinLnBrk="0" hangingPunct="1">
              <a:defRPr sz="2100" kern="1200">
                <a:solidFill>
                  <a:schemeClr val="lt1"/>
                </a:solidFill>
                <a:latin typeface="+mn-lt"/>
                <a:ea typeface="+mn-ea"/>
                <a:cs typeface="+mn-cs"/>
              </a:defRPr>
            </a:lvl7pPr>
            <a:lvl8pPr marL="3200400" algn="l" defTabSz="914400" rtl="0" eaLnBrk="1" latinLnBrk="0" hangingPunct="1">
              <a:defRPr sz="2100" kern="1200">
                <a:solidFill>
                  <a:schemeClr val="lt1"/>
                </a:solidFill>
                <a:latin typeface="+mn-lt"/>
                <a:ea typeface="+mn-ea"/>
                <a:cs typeface="+mn-cs"/>
              </a:defRPr>
            </a:lvl8pPr>
            <a:lvl9pPr marL="3657600" algn="l" defTabSz="914400" rtl="0" eaLnBrk="1" latinLnBrk="0" hangingPunct="1">
              <a:defRPr sz="2100" kern="1200">
                <a:solidFill>
                  <a:schemeClr val="lt1"/>
                </a:solidFill>
                <a:latin typeface="+mn-lt"/>
                <a:ea typeface="+mn-ea"/>
                <a:cs typeface="+mn-cs"/>
              </a:defRPr>
            </a:lvl9pPr>
          </a:lstStyle>
          <a:p>
            <a:pPr algn="ctr">
              <a:defRPr/>
            </a:pPr>
            <a:endParaRPr lang="en-GB"/>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541847835"/>
              </p:ext>
            </p:extLst>
          </p:nvPr>
        </p:nvGraphicFramePr>
        <p:xfrm>
          <a:off x="488950" y="1404367"/>
          <a:ext cx="9826302" cy="3712165"/>
        </p:xfrm>
        <a:graphic>
          <a:graphicData uri="http://schemas.openxmlformats.org/drawingml/2006/table">
            <a:tbl>
              <a:tblPr firstRow="1" bandRow="1">
                <a:tableStyleId>{073A0DAA-6AF3-43AB-8588-CEC1D06C72B9}</a:tableStyleId>
              </a:tblPr>
              <a:tblGrid>
                <a:gridCol w="432000">
                  <a:extLst>
                    <a:ext uri="{9D8B030D-6E8A-4147-A177-3AD203B41FA5}">
                      <a16:colId xmlns:a16="http://schemas.microsoft.com/office/drawing/2014/main" val="20000"/>
                    </a:ext>
                  </a:extLst>
                </a:gridCol>
                <a:gridCol w="5257203">
                  <a:extLst>
                    <a:ext uri="{9D8B030D-6E8A-4147-A177-3AD203B41FA5}">
                      <a16:colId xmlns:a16="http://schemas.microsoft.com/office/drawing/2014/main" val="20001"/>
                    </a:ext>
                  </a:extLst>
                </a:gridCol>
                <a:gridCol w="4137099">
                  <a:extLst>
                    <a:ext uri="{9D8B030D-6E8A-4147-A177-3AD203B41FA5}">
                      <a16:colId xmlns:a16="http://schemas.microsoft.com/office/drawing/2014/main" val="20002"/>
                    </a:ext>
                  </a:extLst>
                </a:gridCol>
              </a:tblGrid>
              <a:tr h="420329">
                <a:tc>
                  <a:txBody>
                    <a:bodyPr/>
                    <a:lstStyle/>
                    <a:p>
                      <a:endParaRPr lang="en-GB" sz="1600" dirty="0">
                        <a:effectLst>
                          <a:outerShdw blurRad="38100" dist="38100" dir="2700000" algn="tl">
                            <a:srgbClr val="000000">
                              <a:alpha val="43137"/>
                            </a:srgbClr>
                          </a:outerShdw>
                        </a:effectLst>
                        <a:latin typeface="Arial" pitchFamily="34" charset="0"/>
                      </a:endParaRPr>
                    </a:p>
                  </a:txBody>
                  <a:tcPr marT="45674" marB="45674"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content</a:t>
                      </a:r>
                      <a:r>
                        <a:rPr lang="en-GB" sz="1600" dirty="0" smtClean="0">
                          <a:effectLst>
                            <a:outerShdw blurRad="38100" dist="38100" dir="2700000" algn="tl">
                              <a:srgbClr val="000000">
                                <a:alpha val="43137"/>
                              </a:srgbClr>
                            </a:outerShdw>
                          </a:effectLst>
                          <a:latin typeface="Arial" pitchFamily="34" charset="0"/>
                          <a:cs typeface="Arial" pitchFamily="34" charset="0"/>
                        </a:rPr>
                        <a:t>:</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674" marB="45674"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notes:</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674" marB="45674" anchor="ctr"/>
                </a:tc>
                <a:extLst>
                  <a:ext uri="{0D108BD9-81ED-4DB2-BD59-A6C34878D82A}">
                    <a16:rowId xmlns:a16="http://schemas.microsoft.com/office/drawing/2014/main" val="10000"/>
                  </a:ext>
                </a:extLst>
              </a:tr>
              <a:tr h="1092161">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H5</a:t>
                      </a:r>
                    </a:p>
                  </a:txBody>
                  <a:tcPr marT="45674" marB="45674" vert="vert">
                    <a:solidFill>
                      <a:srgbClr val="00B050"/>
                    </a:solidFill>
                  </a:tcPr>
                </a:tc>
                <a:tc>
                  <a:txBody>
                    <a:bodyPr/>
                    <a:lstStyle/>
                    <a:p>
                      <a:pPr marL="0" indent="0" algn="just" eaLnBrk="0" hangingPunct="0">
                        <a:lnSpc>
                          <a:spcPct val="150000"/>
                        </a:lnSpc>
                        <a:buFont typeface="Wingdings" panose="05000000000000000000" pitchFamily="2" charset="2"/>
                        <a:buNone/>
                      </a:pPr>
                      <a:r>
                        <a:rPr lang="en-GB" sz="1400" kern="1200" dirty="0" smtClean="0">
                          <a:solidFill>
                            <a:schemeClr val="dk1"/>
                          </a:solidFill>
                          <a:effectLst/>
                          <a:latin typeface="Arial" panose="020B0604020202020204" pitchFamily="34" charset="0"/>
                          <a:ea typeface="+mn-ea"/>
                          <a:cs typeface="Arial" panose="020B0604020202020204" pitchFamily="34" charset="0"/>
                        </a:rPr>
                        <a:t>Carry out simple cases of integration by substitution and integration by parts; understand these methods as the inverse processes of the chain and product rules respectively</a:t>
                      </a:r>
                    </a:p>
                    <a:p>
                      <a:pPr marL="0" indent="0" algn="just" eaLnBrk="0" hangingPunct="0">
                        <a:lnSpc>
                          <a:spcPct val="150000"/>
                        </a:lnSpc>
                        <a:buFont typeface="Arial" pitchFamily="34" charset="0"/>
                        <a:buNone/>
                      </a:pPr>
                      <a:endParaRPr lang="en-GB" sz="1400" b="0" kern="1200" dirty="0" smtClean="0">
                        <a:solidFill>
                          <a:schemeClr val="dk1"/>
                        </a:solidFill>
                        <a:effectLst/>
                        <a:latin typeface="Arial" panose="020B0604020202020204" pitchFamily="34" charset="0"/>
                        <a:ea typeface="+mn-ea"/>
                        <a:cs typeface="Arial" panose="020B0604020202020204" pitchFamily="34" charset="0"/>
                      </a:endParaRPr>
                    </a:p>
                    <a:p>
                      <a:pPr marL="0" indent="0" algn="just" eaLnBrk="0" hangingPunct="0">
                        <a:lnSpc>
                          <a:spcPct val="150000"/>
                        </a:lnSpc>
                        <a:buFont typeface="Arial" pitchFamily="34" charset="0"/>
                        <a:buNone/>
                      </a:pPr>
                      <a:endParaRPr lang="en-GB" sz="1400" b="0" kern="1200" dirty="0" smtClean="0">
                        <a:solidFill>
                          <a:schemeClr val="dk1"/>
                        </a:solidFill>
                        <a:effectLst/>
                        <a:latin typeface="Arial" panose="020B0604020202020204" pitchFamily="34" charset="0"/>
                        <a:ea typeface="+mn-ea"/>
                        <a:cs typeface="Arial" panose="020B0604020202020204" pitchFamily="34" charset="0"/>
                      </a:endParaRPr>
                    </a:p>
                    <a:p>
                      <a:pPr marL="0" indent="0" algn="just" eaLnBrk="0" hangingPunct="0">
                        <a:lnSpc>
                          <a:spcPct val="150000"/>
                        </a:lnSpc>
                        <a:buFont typeface="Arial" pitchFamily="34" charset="0"/>
                        <a:buNone/>
                      </a:pPr>
                      <a:r>
                        <a:rPr lang="en-GB" sz="1400" b="0" kern="1200" dirty="0" smtClean="0">
                          <a:solidFill>
                            <a:schemeClr val="dk1"/>
                          </a:solidFill>
                          <a:effectLst/>
                          <a:latin typeface="Arial" panose="020B0604020202020204" pitchFamily="34" charset="0"/>
                          <a:ea typeface="+mn-ea"/>
                          <a:cs typeface="Arial" panose="020B0604020202020204" pitchFamily="34" charset="0"/>
                        </a:rPr>
                        <a:t>(I</a:t>
                      </a:r>
                      <a:r>
                        <a:rPr lang="en-GB" sz="1400" kern="1200" dirty="0" smtClean="0">
                          <a:solidFill>
                            <a:schemeClr val="dk1"/>
                          </a:solidFill>
                          <a:effectLst/>
                          <a:latin typeface="Arial" panose="020B0604020202020204" pitchFamily="34" charset="0"/>
                          <a:ea typeface="+mn-ea"/>
                          <a:cs typeface="Arial" panose="020B0604020202020204" pitchFamily="34" charset="0"/>
                        </a:rPr>
                        <a:t>ntegration by substitution includes finding a suitable substitution and is limited to cases where one substitution will lead to a function which can be integrated; integration by parts includes more than one application of the method but excludes reduction formulae)</a:t>
                      </a:r>
                      <a:endParaRPr lang="en-GB" sz="1000" dirty="0">
                        <a:latin typeface="Arial" panose="020B0604020202020204" pitchFamily="34" charset="0"/>
                        <a:cs typeface="Arial" panose="020B0604020202020204" pitchFamily="34" charset="0"/>
                      </a:endParaRPr>
                    </a:p>
                  </a:txBody>
                  <a:tcPr marT="45718" marB="45718"/>
                </a:tc>
                <a:tc>
                  <a:txBody>
                    <a:bodyPr/>
                    <a:lstStyle/>
                    <a:p>
                      <a:pPr marL="285750" marR="0" indent="-285750" algn="just" defTabSz="914400" rtl="0" eaLnBrk="1" fontAlgn="auto" latinLnBrk="0" hangingPunct="1">
                        <a:lnSpc>
                          <a:spcPct val="150000"/>
                        </a:lnSpc>
                        <a:spcBef>
                          <a:spcPts val="0"/>
                        </a:spcBef>
                        <a:spcAft>
                          <a:spcPts val="0"/>
                        </a:spcAft>
                        <a:buClrTx/>
                        <a:buSzTx/>
                        <a:buFont typeface="Wingdings" pitchFamily="2" charset="2"/>
                        <a:buChar char="Ø"/>
                        <a:tabLst/>
                        <a:defRPr/>
                      </a:pPr>
                      <a:endParaRPr lang="en-GB" sz="1600" b="1" kern="1200" dirty="0" smtClean="0">
                        <a:solidFill>
                          <a:schemeClr val="dk1"/>
                        </a:solidFill>
                        <a:latin typeface="+mn-lt"/>
                        <a:ea typeface="+mn-ea"/>
                        <a:cs typeface="Arial" pitchFamily="34" charset="0"/>
                      </a:endParaRPr>
                    </a:p>
                  </a:txBody>
                  <a:tcPr marT="45721" marB="45721"/>
                </a:tc>
                <a:extLst>
                  <a:ext uri="{0D108BD9-81ED-4DB2-BD59-A6C34878D82A}">
                    <a16:rowId xmlns:a16="http://schemas.microsoft.com/office/drawing/2014/main" val="10001"/>
                  </a:ext>
                </a:extLst>
              </a:tr>
            </a:tbl>
          </a:graphicData>
        </a:graphic>
      </p:graphicFrame>
      <p:sp>
        <p:nvSpPr>
          <p:cNvPr id="58370" name="TextBox 3"/>
          <p:cNvSpPr txBox="1">
            <a:spLocks noChangeArrowheads="1"/>
          </p:cNvSpPr>
          <p:nvPr/>
        </p:nvSpPr>
        <p:spPr bwMode="auto">
          <a:xfrm>
            <a:off x="488950" y="615950"/>
            <a:ext cx="4277133" cy="461665"/>
          </a:xfrm>
          <a:prstGeom prst="rect">
            <a:avLst/>
          </a:prstGeom>
          <a:noFill/>
          <a:ln w="9525">
            <a:noFill/>
            <a:miter lim="800000"/>
            <a:headEnd/>
            <a:tailEnd/>
          </a:ln>
        </p:spPr>
        <p:txBody>
          <a:bodyPr wrap="none">
            <a:spAutoFit/>
          </a:bodyPr>
          <a:lstStyle/>
          <a:p>
            <a:r>
              <a:rPr lang="en-GB" sz="2400" dirty="0">
                <a:solidFill>
                  <a:srgbClr val="412878"/>
                </a:solidFill>
                <a:latin typeface="AQA Chevin Pro Light" pitchFamily="34" charset="0"/>
              </a:rPr>
              <a:t>Further </a:t>
            </a:r>
            <a:r>
              <a:rPr lang="en-GB" sz="2400" dirty="0" smtClean="0">
                <a:solidFill>
                  <a:srgbClr val="412878"/>
                </a:solidFill>
                <a:latin typeface="AQA Chevin Pro Light" pitchFamily="34" charset="0"/>
              </a:rPr>
              <a:t>integration (slide 2 of 2)</a:t>
            </a:r>
            <a:endParaRPr lang="en-GB" sz="2400" dirty="0">
              <a:solidFill>
                <a:srgbClr val="412878"/>
              </a:solidFill>
              <a:latin typeface="AQA Chevin Pro Light" pitchFamily="34" charset="0"/>
            </a:endParaRPr>
          </a:p>
        </p:txBody>
      </p:sp>
      <p:sp>
        <p:nvSpPr>
          <p:cNvPr id="4" name="Right Arrow 3">
            <a:hlinkClick r:id="rId2" action="ppaction://hlinksldjump"/>
          </p:cNvPr>
          <p:cNvSpPr/>
          <p:nvPr/>
        </p:nvSpPr>
        <p:spPr>
          <a:xfrm>
            <a:off x="518668" y="7042547"/>
            <a:ext cx="2267712" cy="395684"/>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1042988" rtl="0" fontAlgn="base">
              <a:spcBef>
                <a:spcPct val="0"/>
              </a:spcBef>
              <a:spcAft>
                <a:spcPct val="0"/>
              </a:spcAft>
              <a:defRPr sz="2100" kern="1200">
                <a:solidFill>
                  <a:schemeClr val="lt1"/>
                </a:solidFill>
                <a:latin typeface="+mn-lt"/>
                <a:ea typeface="+mn-ea"/>
                <a:cs typeface="+mn-cs"/>
              </a:defRPr>
            </a:lvl1pPr>
            <a:lvl2pPr marL="520700" indent="-63500" algn="l" defTabSz="1042988" rtl="0" fontAlgn="base">
              <a:spcBef>
                <a:spcPct val="0"/>
              </a:spcBef>
              <a:spcAft>
                <a:spcPct val="0"/>
              </a:spcAft>
              <a:defRPr sz="2100" kern="1200">
                <a:solidFill>
                  <a:schemeClr val="lt1"/>
                </a:solidFill>
                <a:latin typeface="+mn-lt"/>
                <a:ea typeface="+mn-ea"/>
                <a:cs typeface="+mn-cs"/>
              </a:defRPr>
            </a:lvl2pPr>
            <a:lvl3pPr marL="1042988" indent="-128588" algn="l" defTabSz="1042988" rtl="0" fontAlgn="base">
              <a:spcBef>
                <a:spcPct val="0"/>
              </a:spcBef>
              <a:spcAft>
                <a:spcPct val="0"/>
              </a:spcAft>
              <a:defRPr sz="2100" kern="1200">
                <a:solidFill>
                  <a:schemeClr val="lt1"/>
                </a:solidFill>
                <a:latin typeface="+mn-lt"/>
                <a:ea typeface="+mn-ea"/>
                <a:cs typeface="+mn-cs"/>
              </a:defRPr>
            </a:lvl3pPr>
            <a:lvl4pPr marL="1563688" indent="-192088" algn="l" defTabSz="1042988" rtl="0" fontAlgn="base">
              <a:spcBef>
                <a:spcPct val="0"/>
              </a:spcBef>
              <a:spcAft>
                <a:spcPct val="0"/>
              </a:spcAft>
              <a:defRPr sz="2100" kern="1200">
                <a:solidFill>
                  <a:schemeClr val="lt1"/>
                </a:solidFill>
                <a:latin typeface="+mn-lt"/>
                <a:ea typeface="+mn-ea"/>
                <a:cs typeface="+mn-cs"/>
              </a:defRPr>
            </a:lvl4pPr>
            <a:lvl5pPr marL="2085975" indent="-257175" algn="l" defTabSz="1042988" rtl="0" fontAlgn="base">
              <a:spcBef>
                <a:spcPct val="0"/>
              </a:spcBef>
              <a:spcAft>
                <a:spcPct val="0"/>
              </a:spcAft>
              <a:defRPr sz="2100" kern="1200">
                <a:solidFill>
                  <a:schemeClr val="lt1"/>
                </a:solidFill>
                <a:latin typeface="+mn-lt"/>
                <a:ea typeface="+mn-ea"/>
                <a:cs typeface="+mn-cs"/>
              </a:defRPr>
            </a:lvl5pPr>
            <a:lvl6pPr marL="2286000" algn="l" defTabSz="914400" rtl="0" eaLnBrk="1" latinLnBrk="0" hangingPunct="1">
              <a:defRPr sz="2100" kern="1200">
                <a:solidFill>
                  <a:schemeClr val="lt1"/>
                </a:solidFill>
                <a:latin typeface="+mn-lt"/>
                <a:ea typeface="+mn-ea"/>
                <a:cs typeface="+mn-cs"/>
              </a:defRPr>
            </a:lvl6pPr>
            <a:lvl7pPr marL="2743200" algn="l" defTabSz="914400" rtl="0" eaLnBrk="1" latinLnBrk="0" hangingPunct="1">
              <a:defRPr sz="2100" kern="1200">
                <a:solidFill>
                  <a:schemeClr val="lt1"/>
                </a:solidFill>
                <a:latin typeface="+mn-lt"/>
                <a:ea typeface="+mn-ea"/>
                <a:cs typeface="+mn-cs"/>
              </a:defRPr>
            </a:lvl7pPr>
            <a:lvl8pPr marL="3200400" algn="l" defTabSz="914400" rtl="0" eaLnBrk="1" latinLnBrk="0" hangingPunct="1">
              <a:defRPr sz="2100" kern="1200">
                <a:solidFill>
                  <a:schemeClr val="lt1"/>
                </a:solidFill>
                <a:latin typeface="+mn-lt"/>
                <a:ea typeface="+mn-ea"/>
                <a:cs typeface="+mn-cs"/>
              </a:defRPr>
            </a:lvl8pPr>
            <a:lvl9pPr marL="3657600" algn="l" defTabSz="914400" rtl="0" eaLnBrk="1" latinLnBrk="0" hangingPunct="1">
              <a:defRPr sz="2100" kern="1200">
                <a:solidFill>
                  <a:schemeClr val="lt1"/>
                </a:solidFill>
                <a:latin typeface="+mn-lt"/>
                <a:ea typeface="+mn-ea"/>
                <a:cs typeface="+mn-cs"/>
              </a:defRPr>
            </a:lvl9pPr>
          </a:lstStyle>
          <a:p>
            <a:pPr algn="ctr">
              <a:defRPr/>
            </a:pPr>
            <a:endParaRPr lang="en-GB"/>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708514693"/>
                  </p:ext>
                </p:extLst>
              </p:nvPr>
            </p:nvGraphicFramePr>
            <p:xfrm>
              <a:off x="666180" y="1476375"/>
              <a:ext cx="9505056" cy="4763434"/>
            </p:xfrm>
            <a:graphic>
              <a:graphicData uri="http://schemas.openxmlformats.org/drawingml/2006/table">
                <a:tbl>
                  <a:tblPr firstRow="1" bandRow="1">
                    <a:tableStyleId>{073A0DAA-6AF3-43AB-8588-CEC1D06C72B9}</a:tableStyleId>
                  </a:tblPr>
                  <a:tblGrid>
                    <a:gridCol w="432000">
                      <a:extLst>
                        <a:ext uri="{9D8B030D-6E8A-4147-A177-3AD203B41FA5}">
                          <a16:colId xmlns:a16="http://schemas.microsoft.com/office/drawing/2014/main" val="20000"/>
                        </a:ext>
                      </a:extLst>
                    </a:gridCol>
                    <a:gridCol w="5112616">
                      <a:extLst>
                        <a:ext uri="{9D8B030D-6E8A-4147-A177-3AD203B41FA5}">
                          <a16:colId xmlns:a16="http://schemas.microsoft.com/office/drawing/2014/main" val="20001"/>
                        </a:ext>
                      </a:extLst>
                    </a:gridCol>
                    <a:gridCol w="3960440">
                      <a:extLst>
                        <a:ext uri="{9D8B030D-6E8A-4147-A177-3AD203B41FA5}">
                          <a16:colId xmlns:a16="http://schemas.microsoft.com/office/drawing/2014/main" val="20002"/>
                        </a:ext>
                      </a:extLst>
                    </a:gridCol>
                  </a:tblGrid>
                  <a:tr h="420206">
                    <a:tc>
                      <a:txBody>
                        <a:bodyPr/>
                        <a:lstStyle/>
                        <a:p>
                          <a:endParaRPr lang="en-GB" sz="1600" b="1" dirty="0">
                            <a:effectLst>
                              <a:outerShdw blurRad="38100" dist="38100" dir="2700000" algn="tl">
                                <a:srgbClr val="000000">
                                  <a:alpha val="43137"/>
                                </a:srgbClr>
                              </a:outerShdw>
                            </a:effectLst>
                            <a:latin typeface="Arial" pitchFamily="34" charset="0"/>
                          </a:endParaRPr>
                        </a:p>
                      </a:txBody>
                      <a:tcPr marT="45660" marB="45660"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content</a:t>
                          </a:r>
                          <a:r>
                            <a:rPr lang="en-GB" sz="1600" b="1" dirty="0" smtClean="0">
                              <a:effectLst>
                                <a:outerShdw blurRad="38100" dist="38100" dir="2700000" algn="tl">
                                  <a:srgbClr val="000000">
                                    <a:alpha val="43137"/>
                                  </a:srgbClr>
                                </a:outerShdw>
                              </a:effectLst>
                              <a:latin typeface="Arial" pitchFamily="34" charset="0"/>
                              <a:cs typeface="Arial" pitchFamily="34" charset="0"/>
                            </a:rPr>
                            <a:t>:</a:t>
                          </a:r>
                          <a:endParaRPr lang="en-GB" sz="1600" b="1" dirty="0">
                            <a:effectLst>
                              <a:outerShdw blurRad="38100" dist="38100" dir="2700000" algn="tl">
                                <a:srgbClr val="000000">
                                  <a:alpha val="43137"/>
                                </a:srgbClr>
                              </a:outerShdw>
                            </a:effectLst>
                            <a:latin typeface="Arial" pitchFamily="34" charset="0"/>
                            <a:cs typeface="Arial" pitchFamily="34" charset="0"/>
                          </a:endParaRPr>
                        </a:p>
                      </a:txBody>
                      <a:tcPr marT="45660" marB="45660"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notes:</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660" marB="45660" anchor="ctr"/>
                    </a:tc>
                    <a:extLst>
                      <a:ext uri="{0D108BD9-81ED-4DB2-BD59-A6C34878D82A}">
                        <a16:rowId xmlns:a16="http://schemas.microsoft.com/office/drawing/2014/main" val="10000"/>
                      </a:ext>
                    </a:extLst>
                  </a:tr>
                  <a:tr h="1091962">
                    <a:tc>
                      <a:txBody>
                        <a:bodyPr/>
                        <a:lstStyle/>
                        <a:p>
                          <a:pPr algn="ctr">
                            <a:lnSpc>
                              <a:spcPct val="100000"/>
                            </a:lnSpc>
                            <a:buFont typeface="Wingdings" pitchFamily="2" charset="2"/>
                            <a:buNone/>
                          </a:pPr>
                          <a:r>
                            <a:rPr lang="en-GB" sz="2100" b="0" dirty="0" smtClean="0">
                              <a:solidFill>
                                <a:schemeClr val="tx1"/>
                              </a:solidFill>
                              <a:latin typeface="Arial" pitchFamily="34" charset="0"/>
                              <a:cs typeface="Arial" pitchFamily="34" charset="0"/>
                            </a:rPr>
                            <a:t>I1</a:t>
                          </a:r>
                        </a:p>
                      </a:txBody>
                      <a:tcPr marT="45660" marB="45660" vert="vert">
                        <a:solidFill>
                          <a:schemeClr val="bg1">
                            <a:lumMod val="75000"/>
                          </a:schemeClr>
                        </a:solidFill>
                      </a:tcPr>
                    </a:tc>
                    <a:tc>
                      <a:txBody>
                        <a:bodyPr/>
                        <a:lstStyle/>
                        <a:p>
                          <a:pPr marL="285750" indent="-285750" algn="just" eaLnBrk="0" hangingPunct="0">
                            <a:lnSpc>
                              <a:spcPct val="150000"/>
                            </a:lnSpc>
                            <a:buFont typeface="Arial" pitchFamily="34" charset="0"/>
                            <a:buChar char="•"/>
                          </a:pPr>
                          <a:r>
                            <a:rPr lang="en-GB" sz="1400" kern="1200" dirty="0" smtClean="0">
                              <a:solidFill>
                                <a:schemeClr val="dk1"/>
                              </a:solidFill>
                              <a:effectLst/>
                              <a:latin typeface="Arial" panose="020B0604020202020204" pitchFamily="34" charset="0"/>
                              <a:ea typeface="+mn-ea"/>
                              <a:cs typeface="Arial" panose="020B0604020202020204" pitchFamily="34" charset="0"/>
                            </a:rPr>
                            <a:t>Locate roots of  </a:t>
                          </a:r>
                          <a14:m>
                            <m:oMath xmlns:m="http://schemas.openxmlformats.org/officeDocument/2006/math">
                              <m:r>
                                <m:rPr>
                                  <m:sty m:val="p"/>
                                </m:rPr>
                                <a:rPr lang="en-GB" sz="1400" i="0" kern="1200" dirty="0" smtClean="0">
                                  <a:solidFill>
                                    <a:schemeClr val="dk1"/>
                                  </a:solidFill>
                                  <a:effectLst/>
                                  <a:latin typeface="Cambria Math"/>
                                  <a:ea typeface="+mn-ea"/>
                                  <a:cs typeface="Arial" panose="020B0604020202020204" pitchFamily="34" charset="0"/>
                                </a:rPr>
                                <m:t>f</m:t>
                              </m:r>
                              <m:d>
                                <m:dPr>
                                  <m:ctrlPr>
                                    <a:rPr lang="en-GB" sz="1400" i="1" kern="1200" dirty="0" smtClean="0">
                                      <a:solidFill>
                                        <a:schemeClr val="dk1"/>
                                      </a:solidFill>
                                      <a:effectLst/>
                                      <a:latin typeface="Cambria Math" panose="02040503050406030204" pitchFamily="18" charset="0"/>
                                      <a:ea typeface="+mn-ea"/>
                                      <a:cs typeface="Arial" panose="020B0604020202020204" pitchFamily="34" charset="0"/>
                                    </a:rPr>
                                  </m:ctrlPr>
                                </m:dPr>
                                <m:e>
                                  <m:r>
                                    <a:rPr lang="en-GB" sz="1400" i="1" kern="1200" dirty="0" smtClean="0">
                                      <a:solidFill>
                                        <a:schemeClr val="dk1"/>
                                      </a:solidFill>
                                      <a:effectLst/>
                                      <a:latin typeface="Cambria Math"/>
                                      <a:ea typeface="+mn-ea"/>
                                      <a:cs typeface="Arial" panose="020B0604020202020204" pitchFamily="34" charset="0"/>
                                    </a:rPr>
                                    <m:t>𝑥</m:t>
                                  </m:r>
                                </m:e>
                              </m:d>
                              <m:r>
                                <a:rPr lang="en-GB" sz="1400" i="1" kern="1200" dirty="0" smtClean="0">
                                  <a:solidFill>
                                    <a:schemeClr val="dk1"/>
                                  </a:solidFill>
                                  <a:effectLst/>
                                  <a:latin typeface="Cambria Math"/>
                                  <a:ea typeface="+mn-ea"/>
                                  <a:cs typeface="Arial" panose="020B0604020202020204" pitchFamily="34" charset="0"/>
                                </a:rPr>
                                <m:t>= 0 </m:t>
                              </m:r>
                            </m:oMath>
                          </a14:m>
                          <a:r>
                            <a:rPr lang="en-GB" sz="1400" kern="1200" dirty="0" smtClean="0">
                              <a:solidFill>
                                <a:schemeClr val="dk1"/>
                              </a:solidFill>
                              <a:effectLst/>
                              <a:latin typeface="Arial" panose="020B0604020202020204" pitchFamily="34" charset="0"/>
                              <a:ea typeface="+mn-ea"/>
                              <a:cs typeface="Arial" panose="020B0604020202020204" pitchFamily="34" charset="0"/>
                            </a:rPr>
                            <a:t> by considering changes of sign of  </a:t>
                          </a:r>
                          <a14:m>
                            <m:oMath xmlns:m="http://schemas.openxmlformats.org/officeDocument/2006/math">
                              <m:r>
                                <m:rPr>
                                  <m:sty m:val="p"/>
                                </m:rPr>
                                <a:rPr lang="en-GB" sz="1400" i="0" kern="1200" dirty="0" smtClean="0">
                                  <a:solidFill>
                                    <a:schemeClr val="dk1"/>
                                  </a:solidFill>
                                  <a:effectLst/>
                                  <a:latin typeface="Cambria Math"/>
                                  <a:ea typeface="+mn-ea"/>
                                  <a:cs typeface="Arial" panose="020B0604020202020204" pitchFamily="34" charset="0"/>
                                </a:rPr>
                                <m:t>f</m:t>
                              </m:r>
                              <m:d>
                                <m:dPr>
                                  <m:ctrlPr>
                                    <a:rPr lang="en-GB" sz="1400" i="1" kern="1200" dirty="0" smtClean="0">
                                      <a:solidFill>
                                        <a:schemeClr val="dk1"/>
                                      </a:solidFill>
                                      <a:effectLst/>
                                      <a:latin typeface="Cambria Math" panose="02040503050406030204" pitchFamily="18" charset="0"/>
                                      <a:ea typeface="+mn-ea"/>
                                      <a:cs typeface="Arial" panose="020B0604020202020204" pitchFamily="34" charset="0"/>
                                    </a:rPr>
                                  </m:ctrlPr>
                                </m:dPr>
                                <m:e>
                                  <m:r>
                                    <a:rPr lang="en-GB" sz="1400" i="1" kern="1200" dirty="0" smtClean="0">
                                      <a:solidFill>
                                        <a:schemeClr val="dk1"/>
                                      </a:solidFill>
                                      <a:effectLst/>
                                      <a:latin typeface="Cambria Math"/>
                                      <a:ea typeface="+mn-ea"/>
                                      <a:cs typeface="Arial" panose="020B0604020202020204" pitchFamily="34" charset="0"/>
                                    </a:rPr>
                                    <m:t>𝑥</m:t>
                                  </m:r>
                                </m:e>
                              </m:d>
                            </m:oMath>
                          </a14:m>
                          <a:r>
                            <a:rPr lang="en-GB" sz="1400" kern="1200" dirty="0" smtClean="0">
                              <a:solidFill>
                                <a:schemeClr val="dk1"/>
                              </a:solidFill>
                              <a:effectLst/>
                              <a:latin typeface="Arial" panose="020B0604020202020204" pitchFamily="34" charset="0"/>
                              <a:ea typeface="+mn-ea"/>
                              <a:cs typeface="Arial" panose="020B0604020202020204" pitchFamily="34" charset="0"/>
                            </a:rPr>
                            <a:t> in an interval of</a:t>
                          </a:r>
                          <a14:m>
                            <m:oMath xmlns:m="http://schemas.openxmlformats.org/officeDocument/2006/math">
                              <m:r>
                                <a:rPr lang="en-GB" sz="1400" i="1" kern="1200" baseline="0" dirty="0" smtClean="0">
                                  <a:solidFill>
                                    <a:schemeClr val="dk1"/>
                                  </a:solidFill>
                                  <a:effectLst/>
                                  <a:latin typeface="Cambria Math"/>
                                  <a:ea typeface="+mn-ea"/>
                                  <a:cs typeface="Arial" panose="020B0604020202020204" pitchFamily="34" charset="0"/>
                                </a:rPr>
                                <m:t> </m:t>
                              </m:r>
                              <m:r>
                                <a:rPr lang="en-GB" sz="1400" i="1" kern="1200" dirty="0" smtClean="0">
                                  <a:solidFill>
                                    <a:schemeClr val="dk1"/>
                                  </a:solidFill>
                                  <a:effectLst/>
                                  <a:latin typeface="Cambria Math"/>
                                  <a:ea typeface="+mn-ea"/>
                                  <a:cs typeface="Arial" panose="020B0604020202020204" pitchFamily="34" charset="0"/>
                                </a:rPr>
                                <m:t>𝑥</m:t>
                              </m:r>
                              <m:r>
                                <a:rPr lang="en-GB" sz="1400" i="1" kern="1200" dirty="0" smtClean="0">
                                  <a:solidFill>
                                    <a:schemeClr val="dk1"/>
                                  </a:solidFill>
                                  <a:effectLst/>
                                  <a:latin typeface="Cambria Math"/>
                                  <a:ea typeface="+mn-ea"/>
                                  <a:cs typeface="Arial" panose="020B0604020202020204" pitchFamily="34" charset="0"/>
                                </a:rPr>
                                <m:t> </m:t>
                              </m:r>
                            </m:oMath>
                          </a14:m>
                          <a:r>
                            <a:rPr lang="en-GB" sz="1400" kern="1200" dirty="0" smtClean="0">
                              <a:solidFill>
                                <a:schemeClr val="dk1"/>
                              </a:solidFill>
                              <a:effectLst/>
                              <a:latin typeface="Arial" panose="020B0604020202020204" pitchFamily="34" charset="0"/>
                              <a:ea typeface="+mn-ea"/>
                              <a:cs typeface="Arial" panose="020B0604020202020204" pitchFamily="34" charset="0"/>
                            </a:rPr>
                            <a:t>on which </a:t>
                          </a:r>
                          <a14:m>
                            <m:oMath xmlns:m="http://schemas.openxmlformats.org/officeDocument/2006/math">
                              <m:r>
                                <m:rPr>
                                  <m:sty m:val="p"/>
                                </m:rPr>
                                <a:rPr lang="en-GB" sz="1400" i="0" kern="1200" dirty="0" smtClean="0">
                                  <a:solidFill>
                                    <a:schemeClr val="dk1"/>
                                  </a:solidFill>
                                  <a:effectLst/>
                                  <a:latin typeface="Cambria Math"/>
                                  <a:ea typeface="+mn-ea"/>
                                  <a:cs typeface="Arial" panose="020B0604020202020204" pitchFamily="34" charset="0"/>
                                </a:rPr>
                                <m:t>f</m:t>
                              </m:r>
                              <m:d>
                                <m:dPr>
                                  <m:ctrlPr>
                                    <a:rPr lang="en-GB" sz="1400" i="1" kern="1200" dirty="0" smtClean="0">
                                      <a:solidFill>
                                        <a:schemeClr val="dk1"/>
                                      </a:solidFill>
                                      <a:effectLst/>
                                      <a:latin typeface="Cambria Math" panose="02040503050406030204" pitchFamily="18" charset="0"/>
                                      <a:ea typeface="+mn-ea"/>
                                      <a:cs typeface="Arial" panose="020B0604020202020204" pitchFamily="34" charset="0"/>
                                    </a:rPr>
                                  </m:ctrlPr>
                                </m:dPr>
                                <m:e>
                                  <m:r>
                                    <a:rPr lang="en-GB" sz="1400" i="1" kern="1200" dirty="0" smtClean="0">
                                      <a:solidFill>
                                        <a:schemeClr val="dk1"/>
                                      </a:solidFill>
                                      <a:effectLst/>
                                      <a:latin typeface="Cambria Math"/>
                                      <a:ea typeface="+mn-ea"/>
                                      <a:cs typeface="Arial" panose="020B0604020202020204" pitchFamily="34" charset="0"/>
                                    </a:rPr>
                                    <m:t>𝑥</m:t>
                                  </m:r>
                                </m:e>
                              </m:d>
                            </m:oMath>
                          </a14:m>
                          <a:r>
                            <a:rPr lang="en-GB" sz="1400" kern="1200" dirty="0" smtClean="0">
                              <a:solidFill>
                                <a:schemeClr val="dk1"/>
                              </a:solidFill>
                              <a:effectLst/>
                              <a:latin typeface="Arial" panose="020B0604020202020204" pitchFamily="34" charset="0"/>
                              <a:ea typeface="+mn-ea"/>
                              <a:cs typeface="Arial" panose="020B0604020202020204" pitchFamily="34" charset="0"/>
                            </a:rPr>
                            <a:t> is sufficiently    well-behaved</a:t>
                          </a:r>
                        </a:p>
                        <a:p>
                          <a:pPr marL="285750" indent="-285750" algn="just" eaLnBrk="0" hangingPunct="0">
                            <a:lnSpc>
                              <a:spcPct val="100000"/>
                            </a:lnSpc>
                            <a:buFont typeface="Arial" pitchFamily="34" charset="0"/>
                            <a:buChar char="•"/>
                          </a:pPr>
                          <a:endParaRPr lang="en-GB" sz="1400" kern="1200" dirty="0" smtClean="0">
                            <a:solidFill>
                              <a:schemeClr val="dk1"/>
                            </a:solidFill>
                            <a:effectLst/>
                            <a:latin typeface="Arial" panose="020B0604020202020204" pitchFamily="34" charset="0"/>
                            <a:ea typeface="+mn-ea"/>
                            <a:cs typeface="Arial" panose="020B0604020202020204" pitchFamily="34" charset="0"/>
                          </a:endParaRPr>
                        </a:p>
                        <a:p>
                          <a:pPr marL="285750" indent="-285750" algn="just">
                            <a:lnSpc>
                              <a:spcPct val="150000"/>
                            </a:lnSpc>
                            <a:buFont typeface="Arial" pitchFamily="34" charset="0"/>
                            <a:buChar char="•"/>
                          </a:pPr>
                          <a:r>
                            <a:rPr lang="en-GB" sz="1400" kern="1200" dirty="0" smtClean="0">
                              <a:solidFill>
                                <a:schemeClr val="dk1"/>
                              </a:solidFill>
                              <a:effectLst/>
                              <a:latin typeface="Arial" panose="020B0604020202020204" pitchFamily="34" charset="0"/>
                              <a:ea typeface="+mn-ea"/>
                              <a:cs typeface="Arial" panose="020B0604020202020204" pitchFamily="34" charset="0"/>
                            </a:rPr>
                            <a:t>Understand how change of sign methods can fail</a:t>
                          </a:r>
                          <a:br>
                            <a:rPr lang="en-GB" sz="1400" kern="1200" dirty="0" smtClean="0">
                              <a:solidFill>
                                <a:schemeClr val="dk1"/>
                              </a:solidFill>
                              <a:effectLst/>
                              <a:latin typeface="Arial" panose="020B0604020202020204" pitchFamily="34" charset="0"/>
                              <a:ea typeface="+mn-ea"/>
                              <a:cs typeface="Arial" panose="020B0604020202020204" pitchFamily="34" charset="0"/>
                            </a:rPr>
                          </a:br>
                          <a:endParaRPr lang="en-GB" sz="1400" b="0" u="none" kern="1200" dirty="0" smtClean="0">
                            <a:solidFill>
                              <a:schemeClr val="dk1"/>
                            </a:solidFill>
                            <a:latin typeface="Arial" pitchFamily="34" charset="0"/>
                            <a:ea typeface="+mn-ea"/>
                            <a:cs typeface="Arial" pitchFamily="34" charset="0"/>
                          </a:endParaRPr>
                        </a:p>
                      </a:txBody>
                      <a:tcPr marT="45677" marB="45677"/>
                    </a:tc>
                    <a:tc>
                      <a:txBody>
                        <a:bodyPr/>
                        <a:lstStyle/>
                        <a:p>
                          <a:pPr marL="0" indent="0">
                            <a:lnSpc>
                              <a:spcPct val="150000"/>
                            </a:lnSpc>
                            <a:buFont typeface="Wingdings" panose="05000000000000000000" pitchFamily="2" charset="2"/>
                            <a:buNone/>
                          </a:pPr>
                          <a:endParaRPr lang="en-GB" sz="1100" b="1" kern="1200" dirty="0" smtClean="0">
                            <a:solidFill>
                              <a:schemeClr val="dk1"/>
                            </a:solidFill>
                            <a:latin typeface="Arial" pitchFamily="34" charset="0"/>
                            <a:ea typeface="+mn-ea"/>
                            <a:cs typeface="Arial" pitchFamily="34" charset="0"/>
                          </a:endParaRPr>
                        </a:p>
                      </a:txBody>
                      <a:tcPr marT="45719" marB="45719"/>
                    </a:tc>
                    <a:extLst>
                      <a:ext uri="{0D108BD9-81ED-4DB2-BD59-A6C34878D82A}">
                        <a16:rowId xmlns:a16="http://schemas.microsoft.com/office/drawing/2014/main" val="10001"/>
                      </a:ext>
                    </a:extLst>
                  </a:tr>
                  <a:tr h="1091962">
                    <a:tc>
                      <a:txBody>
                        <a:bodyPr/>
                        <a:lstStyle/>
                        <a:p>
                          <a:pPr algn="ctr">
                            <a:lnSpc>
                              <a:spcPct val="100000"/>
                            </a:lnSpc>
                            <a:buFont typeface="Wingdings" pitchFamily="2" charset="2"/>
                            <a:buNone/>
                          </a:pPr>
                          <a:r>
                            <a:rPr lang="en-GB" sz="2100" b="0" dirty="0" smtClean="0">
                              <a:solidFill>
                                <a:schemeClr val="tx1"/>
                              </a:solidFill>
                              <a:latin typeface="Arial" pitchFamily="34" charset="0"/>
                              <a:cs typeface="Arial" pitchFamily="34" charset="0"/>
                            </a:rPr>
                            <a:t>I2</a:t>
                          </a:r>
                        </a:p>
                      </a:txBody>
                      <a:tcPr marT="45660" marB="45660" vert="vert">
                        <a:solidFill>
                          <a:schemeClr val="bg1">
                            <a:lumMod val="75000"/>
                          </a:schemeClr>
                        </a:solidFill>
                      </a:tcPr>
                    </a:tc>
                    <a:tc>
                      <a:txBody>
                        <a:bodyPr/>
                        <a:lstStyle/>
                        <a:p>
                          <a:pPr marL="285750" indent="-285750" algn="just" eaLnBrk="0" hangingPunct="0">
                            <a:lnSpc>
                              <a:spcPct val="150000"/>
                            </a:lnSpc>
                            <a:buFont typeface="Arial" pitchFamily="34" charset="0"/>
                            <a:buChar char="•"/>
                          </a:pPr>
                          <a:r>
                            <a:rPr lang="en-GB" sz="1400" kern="1200" dirty="0" smtClean="0">
                              <a:solidFill>
                                <a:schemeClr val="dk1"/>
                              </a:solidFill>
                              <a:effectLst/>
                              <a:latin typeface="Arial" panose="020B0604020202020204" pitchFamily="34" charset="0"/>
                              <a:ea typeface="+mn-ea"/>
                              <a:cs typeface="Arial" panose="020B0604020202020204" pitchFamily="34" charset="0"/>
                            </a:rPr>
                            <a:t>Solve equations approximately using simple iterative methods; be able to draw associated cobweb and staircase diagrams</a:t>
                          </a:r>
                        </a:p>
                        <a:p>
                          <a:pPr marL="285750" indent="-285750" algn="just" eaLnBrk="0" hangingPunct="0">
                            <a:lnSpc>
                              <a:spcPct val="100000"/>
                            </a:lnSpc>
                            <a:buFont typeface="Arial" pitchFamily="34" charset="0"/>
                            <a:buChar char="•"/>
                          </a:pPr>
                          <a:endParaRPr lang="en-GB" sz="1400" kern="1200" dirty="0" smtClean="0">
                            <a:solidFill>
                              <a:schemeClr val="dk1"/>
                            </a:solidFill>
                            <a:effectLst/>
                            <a:latin typeface="Arial" panose="020B0604020202020204" pitchFamily="34" charset="0"/>
                            <a:ea typeface="+mn-ea"/>
                            <a:cs typeface="Arial" panose="020B0604020202020204" pitchFamily="34" charset="0"/>
                          </a:endParaRPr>
                        </a:p>
                        <a:p>
                          <a:pPr marL="285750" indent="-285750" algn="just" eaLnBrk="0" hangingPunct="0">
                            <a:lnSpc>
                              <a:spcPct val="150000"/>
                            </a:lnSpc>
                            <a:buFont typeface="Arial" pitchFamily="34" charset="0"/>
                            <a:buChar char="•"/>
                          </a:pPr>
                          <a:r>
                            <a:rPr lang="en-GB" sz="1400" kern="1200" dirty="0" smtClean="0">
                              <a:solidFill>
                                <a:schemeClr val="dk1"/>
                              </a:solidFill>
                              <a:effectLst/>
                              <a:latin typeface="Arial" panose="020B0604020202020204" pitchFamily="34" charset="0"/>
                              <a:ea typeface="+mn-ea"/>
                              <a:cs typeface="Arial" panose="020B0604020202020204" pitchFamily="34" charset="0"/>
                            </a:rPr>
                            <a:t>Solve equations using the Newton-Raphson method and other recurrence relations of the form </a:t>
                          </a:r>
                          <a14:m>
                            <m:oMath xmlns:m="http://schemas.openxmlformats.org/officeDocument/2006/math">
                              <m:r>
                                <a:rPr lang="en-GB" sz="1400" i="1" kern="1200" dirty="0" smtClean="0">
                                  <a:solidFill>
                                    <a:schemeClr val="dk1"/>
                                  </a:solidFill>
                                  <a:effectLst/>
                                  <a:latin typeface="Cambria Math"/>
                                  <a:ea typeface="+mn-ea"/>
                                  <a:cs typeface="Arial" panose="020B0604020202020204" pitchFamily="34" charset="0"/>
                                </a:rPr>
                                <m:t>𝑥</m:t>
                              </m:r>
                              <m:r>
                                <a:rPr lang="en-GB" sz="1400" i="1" kern="1200" baseline="-25000" dirty="0" smtClean="0">
                                  <a:solidFill>
                                    <a:schemeClr val="dk1"/>
                                  </a:solidFill>
                                  <a:effectLst/>
                                  <a:latin typeface="Cambria Math"/>
                                  <a:ea typeface="+mn-ea"/>
                                  <a:cs typeface="Arial" panose="020B0604020202020204" pitchFamily="34" charset="0"/>
                                </a:rPr>
                                <m:t>𝑛</m:t>
                              </m:r>
                              <m:r>
                                <a:rPr lang="en-GB" sz="1400" i="1" kern="1200" baseline="-25000" dirty="0" smtClean="0">
                                  <a:solidFill>
                                    <a:schemeClr val="dk1"/>
                                  </a:solidFill>
                                  <a:effectLst/>
                                  <a:latin typeface="Cambria Math"/>
                                  <a:ea typeface="+mn-ea"/>
                                  <a:cs typeface="Arial" panose="020B0604020202020204" pitchFamily="34" charset="0"/>
                                </a:rPr>
                                <m:t>+1 = </m:t>
                              </m:r>
                              <m:r>
                                <m:rPr>
                                  <m:sty m:val="p"/>
                                </m:rPr>
                                <a:rPr lang="en-GB" sz="1400" i="0" kern="1200" dirty="0" smtClean="0">
                                  <a:solidFill>
                                    <a:schemeClr val="dk1"/>
                                  </a:solidFill>
                                  <a:effectLst/>
                                  <a:latin typeface="Cambria Math"/>
                                  <a:ea typeface="+mn-ea"/>
                                  <a:cs typeface="Arial" panose="020B0604020202020204" pitchFamily="34" charset="0"/>
                                </a:rPr>
                                <m:t>g</m:t>
                              </m:r>
                              <m:r>
                                <a:rPr lang="en-GB" sz="1400" i="1" kern="1200" dirty="0" smtClean="0">
                                  <a:solidFill>
                                    <a:schemeClr val="dk1"/>
                                  </a:solidFill>
                                  <a:effectLst/>
                                  <a:latin typeface="Cambria Math"/>
                                  <a:ea typeface="+mn-ea"/>
                                  <a:cs typeface="Arial" panose="020B0604020202020204" pitchFamily="34" charset="0"/>
                                </a:rPr>
                                <m:t>(</m:t>
                              </m:r>
                              <m:r>
                                <a:rPr lang="en-GB" sz="1400" i="1" kern="1200" dirty="0" err="1" smtClean="0">
                                  <a:solidFill>
                                    <a:schemeClr val="dk1"/>
                                  </a:solidFill>
                                  <a:effectLst/>
                                  <a:latin typeface="Cambria Math"/>
                                  <a:ea typeface="+mn-ea"/>
                                  <a:cs typeface="Arial" panose="020B0604020202020204" pitchFamily="34" charset="0"/>
                                </a:rPr>
                                <m:t>𝑥</m:t>
                              </m:r>
                              <m:r>
                                <a:rPr lang="en-GB" sz="1400" i="1" kern="1200" baseline="-25000" dirty="0" err="1" smtClean="0">
                                  <a:solidFill>
                                    <a:schemeClr val="dk1"/>
                                  </a:solidFill>
                                  <a:effectLst/>
                                  <a:latin typeface="Cambria Math"/>
                                  <a:ea typeface="+mn-ea"/>
                                  <a:cs typeface="Arial" panose="020B0604020202020204" pitchFamily="34" charset="0"/>
                                </a:rPr>
                                <m:t>𝑛</m:t>
                              </m:r>
                              <m:r>
                                <a:rPr lang="en-GB" sz="1400" i="1" kern="1200" dirty="0" smtClean="0">
                                  <a:solidFill>
                                    <a:schemeClr val="dk1"/>
                                  </a:solidFill>
                                  <a:effectLst/>
                                  <a:latin typeface="Cambria Math"/>
                                  <a:ea typeface="+mn-ea"/>
                                  <a:cs typeface="Arial" panose="020B0604020202020204" pitchFamily="34" charset="0"/>
                                </a:rPr>
                                <m:t>)</m:t>
                              </m:r>
                            </m:oMath>
                          </a14:m>
                          <a:endParaRPr lang="en-GB" sz="1400" kern="1200" dirty="0" smtClean="0">
                            <a:solidFill>
                              <a:schemeClr val="dk1"/>
                            </a:solidFill>
                            <a:effectLst/>
                            <a:latin typeface="Arial" panose="020B0604020202020204" pitchFamily="34" charset="0"/>
                            <a:ea typeface="+mn-ea"/>
                            <a:cs typeface="Arial" panose="020B0604020202020204" pitchFamily="34" charset="0"/>
                          </a:endParaRPr>
                        </a:p>
                        <a:p>
                          <a:pPr marL="285750" indent="-285750" algn="just" eaLnBrk="0" hangingPunct="0">
                            <a:lnSpc>
                              <a:spcPct val="100000"/>
                            </a:lnSpc>
                            <a:buFont typeface="Arial" pitchFamily="34" charset="0"/>
                            <a:buChar char="•"/>
                          </a:pPr>
                          <a:endParaRPr lang="en-GB" sz="1400" kern="1200" dirty="0" smtClean="0">
                            <a:solidFill>
                              <a:schemeClr val="dk1"/>
                            </a:solidFill>
                            <a:effectLst/>
                            <a:latin typeface="Arial" panose="020B0604020202020204" pitchFamily="34" charset="0"/>
                            <a:ea typeface="+mn-ea"/>
                            <a:cs typeface="Arial" panose="020B0604020202020204" pitchFamily="34" charset="0"/>
                          </a:endParaRPr>
                        </a:p>
                        <a:p>
                          <a:pPr marL="285750" indent="-285750" algn="just">
                            <a:lnSpc>
                              <a:spcPct val="150000"/>
                            </a:lnSpc>
                            <a:buFont typeface="Arial" pitchFamily="34" charset="0"/>
                            <a:buChar char="•"/>
                          </a:pPr>
                          <a:r>
                            <a:rPr lang="en-GB" sz="1400" kern="1200" dirty="0" smtClean="0">
                              <a:solidFill>
                                <a:schemeClr val="dk1"/>
                              </a:solidFill>
                              <a:effectLst/>
                              <a:latin typeface="Arial" panose="020B0604020202020204" pitchFamily="34" charset="0"/>
                              <a:ea typeface="+mn-ea"/>
                              <a:cs typeface="Arial" panose="020B0604020202020204" pitchFamily="34" charset="0"/>
                            </a:rPr>
                            <a:t>Understand how such methods can fail</a:t>
                          </a:r>
                          <a:endParaRPr lang="en-GB" sz="1400" b="0" u="none" kern="1200" dirty="0" smtClean="0">
                            <a:solidFill>
                              <a:schemeClr val="dk1"/>
                            </a:solidFill>
                            <a:latin typeface="Arial" pitchFamily="34" charset="0"/>
                            <a:ea typeface="+mn-ea"/>
                            <a:cs typeface="Arial" pitchFamily="34" charset="0"/>
                          </a:endParaRPr>
                        </a:p>
                      </a:txBody>
                      <a:tcPr marT="45677" marB="45677"/>
                    </a:tc>
                    <a:tc>
                      <a:txBody>
                        <a:bodyPr/>
                        <a:lstStyle/>
                        <a:p>
                          <a:pPr marL="171450" indent="-171450">
                            <a:lnSpc>
                              <a:spcPct val="150000"/>
                            </a:lnSpc>
                            <a:buFont typeface="Wingdings" panose="05000000000000000000" pitchFamily="2" charset="2"/>
                            <a:buChar char="Ø"/>
                          </a:pPr>
                          <a:endParaRPr lang="en-GB" sz="1100" b="1" kern="1200" dirty="0" smtClean="0">
                            <a:solidFill>
                              <a:schemeClr val="dk1"/>
                            </a:solidFill>
                            <a:latin typeface="Arial" pitchFamily="34" charset="0"/>
                            <a:ea typeface="+mn-ea"/>
                            <a:cs typeface="Arial" pitchFamily="34" charset="0"/>
                          </a:endParaRPr>
                        </a:p>
                      </a:txBody>
                      <a:tcPr marT="45719" marB="45719"/>
                    </a:tc>
                    <a:extLst>
                      <a:ext uri="{0D108BD9-81ED-4DB2-BD59-A6C34878D82A}">
                        <a16:rowId xmlns:a16="http://schemas.microsoft.com/office/drawing/2014/main" val="10002"/>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708514693"/>
                  </p:ext>
                </p:extLst>
              </p:nvPr>
            </p:nvGraphicFramePr>
            <p:xfrm>
              <a:off x="666180" y="1476375"/>
              <a:ext cx="9505056" cy="4684314"/>
            </p:xfrm>
            <a:graphic>
              <a:graphicData uri="http://schemas.openxmlformats.org/drawingml/2006/table">
                <a:tbl>
                  <a:tblPr firstRow="1" bandRow="1">
                    <a:tableStyleId>{073A0DAA-6AF3-43AB-8588-CEC1D06C72B9}</a:tableStyleId>
                  </a:tblPr>
                  <a:tblGrid>
                    <a:gridCol w="432000"/>
                    <a:gridCol w="5112616"/>
                    <a:gridCol w="3960440"/>
                  </a:tblGrid>
                  <a:tr h="420206">
                    <a:tc>
                      <a:txBody>
                        <a:bodyPr/>
                        <a:lstStyle/>
                        <a:p>
                          <a:endParaRPr lang="en-GB" sz="1600" b="1" dirty="0">
                            <a:effectLst>
                              <a:outerShdw blurRad="38100" dist="38100" dir="2700000" algn="tl">
                                <a:srgbClr val="000000">
                                  <a:alpha val="43137"/>
                                </a:srgbClr>
                              </a:outerShdw>
                            </a:effectLst>
                            <a:latin typeface="Arial" pitchFamily="34" charset="0"/>
                          </a:endParaRPr>
                        </a:p>
                      </a:txBody>
                      <a:tcPr marT="45660" marB="45660"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content</a:t>
                          </a:r>
                          <a:r>
                            <a:rPr lang="en-GB" sz="1600" b="1" dirty="0" smtClean="0">
                              <a:effectLst>
                                <a:outerShdw blurRad="38100" dist="38100" dir="2700000" algn="tl">
                                  <a:srgbClr val="000000">
                                    <a:alpha val="43137"/>
                                  </a:srgbClr>
                                </a:outerShdw>
                              </a:effectLst>
                              <a:latin typeface="Arial" pitchFamily="34" charset="0"/>
                              <a:cs typeface="Arial" pitchFamily="34" charset="0"/>
                            </a:rPr>
                            <a:t>:</a:t>
                          </a:r>
                          <a:endParaRPr lang="en-GB" sz="1600" b="1" dirty="0">
                            <a:effectLst>
                              <a:outerShdw blurRad="38100" dist="38100" dir="2700000" algn="tl">
                                <a:srgbClr val="000000">
                                  <a:alpha val="43137"/>
                                </a:srgbClr>
                              </a:outerShdw>
                            </a:effectLst>
                            <a:latin typeface="Arial" pitchFamily="34" charset="0"/>
                            <a:cs typeface="Arial" pitchFamily="34" charset="0"/>
                          </a:endParaRPr>
                        </a:p>
                      </a:txBody>
                      <a:tcPr marT="45660" marB="45660"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notes:</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660" marB="45660" anchor="ctr"/>
                    </a:tc>
                  </a:tr>
                  <a:tr h="1865354">
                    <a:tc>
                      <a:txBody>
                        <a:bodyPr/>
                        <a:lstStyle/>
                        <a:p>
                          <a:pPr algn="ctr">
                            <a:lnSpc>
                              <a:spcPct val="100000"/>
                            </a:lnSpc>
                            <a:buFont typeface="Wingdings" pitchFamily="2" charset="2"/>
                            <a:buNone/>
                          </a:pPr>
                          <a:r>
                            <a:rPr lang="en-GB" sz="2100" b="0" dirty="0" smtClean="0">
                              <a:solidFill>
                                <a:schemeClr val="tx1"/>
                              </a:solidFill>
                              <a:latin typeface="Arial" pitchFamily="34" charset="0"/>
                              <a:cs typeface="Arial" pitchFamily="34" charset="0"/>
                            </a:rPr>
                            <a:t>I1</a:t>
                          </a:r>
                        </a:p>
                      </a:txBody>
                      <a:tcPr marT="45660" marB="45660" vert="vert">
                        <a:solidFill>
                          <a:schemeClr val="bg1">
                            <a:lumMod val="75000"/>
                          </a:schemeClr>
                        </a:solidFill>
                      </a:tcPr>
                    </a:tc>
                    <a:tc>
                      <a:txBody>
                        <a:bodyPr/>
                        <a:lstStyle/>
                        <a:p>
                          <a:endParaRPr lang="en-US"/>
                        </a:p>
                      </a:txBody>
                      <a:tcPr marT="45677" marB="45677">
                        <a:blipFill rotWithShape="1">
                          <a:blip r:embed="rId2"/>
                          <a:stretch>
                            <a:fillRect l="-11204" t="-22549" r="-77473" b="-132026"/>
                          </a:stretch>
                        </a:blipFill>
                      </a:tcPr>
                    </a:tc>
                    <a:tc>
                      <a:txBody>
                        <a:bodyPr/>
                        <a:lstStyle/>
                        <a:p>
                          <a:pPr marL="0" indent="0">
                            <a:lnSpc>
                              <a:spcPct val="150000"/>
                            </a:lnSpc>
                            <a:buFont typeface="Wingdings" panose="05000000000000000000" pitchFamily="2" charset="2"/>
                            <a:buNone/>
                          </a:pPr>
                          <a:endParaRPr lang="en-GB" sz="1100" b="1" kern="1200" dirty="0" smtClean="0">
                            <a:solidFill>
                              <a:schemeClr val="dk1"/>
                            </a:solidFill>
                            <a:latin typeface="Arial" pitchFamily="34" charset="0"/>
                            <a:ea typeface="+mn-ea"/>
                            <a:cs typeface="Arial" pitchFamily="34" charset="0"/>
                          </a:endParaRPr>
                        </a:p>
                      </a:txBody>
                      <a:tcPr marT="45719" marB="45719"/>
                    </a:tc>
                  </a:tr>
                  <a:tr h="2398754">
                    <a:tc>
                      <a:txBody>
                        <a:bodyPr/>
                        <a:lstStyle/>
                        <a:p>
                          <a:pPr algn="ctr">
                            <a:lnSpc>
                              <a:spcPct val="100000"/>
                            </a:lnSpc>
                            <a:buFont typeface="Wingdings" pitchFamily="2" charset="2"/>
                            <a:buNone/>
                          </a:pPr>
                          <a:r>
                            <a:rPr lang="en-GB" sz="2100" b="0" dirty="0" smtClean="0">
                              <a:solidFill>
                                <a:schemeClr val="tx1"/>
                              </a:solidFill>
                              <a:latin typeface="Arial" pitchFamily="34" charset="0"/>
                              <a:cs typeface="Arial" pitchFamily="34" charset="0"/>
                            </a:rPr>
                            <a:t>I2</a:t>
                          </a:r>
                        </a:p>
                      </a:txBody>
                      <a:tcPr marT="45660" marB="45660" vert="vert">
                        <a:solidFill>
                          <a:schemeClr val="bg1">
                            <a:lumMod val="75000"/>
                          </a:schemeClr>
                        </a:solidFill>
                      </a:tcPr>
                    </a:tc>
                    <a:tc>
                      <a:txBody>
                        <a:bodyPr/>
                        <a:lstStyle/>
                        <a:p>
                          <a:endParaRPr lang="en-US"/>
                        </a:p>
                      </a:txBody>
                      <a:tcPr marT="45677" marB="45677">
                        <a:blipFill rotWithShape="1">
                          <a:blip r:embed="rId2"/>
                          <a:stretch>
                            <a:fillRect l="-11204" t="-95178" r="-77473" b="-2538"/>
                          </a:stretch>
                        </a:blipFill>
                      </a:tcPr>
                    </a:tc>
                    <a:tc>
                      <a:txBody>
                        <a:bodyPr/>
                        <a:lstStyle/>
                        <a:p>
                          <a:pPr marL="171450" indent="-171450">
                            <a:lnSpc>
                              <a:spcPct val="150000"/>
                            </a:lnSpc>
                            <a:buFont typeface="Wingdings" panose="05000000000000000000" pitchFamily="2" charset="2"/>
                            <a:buChar char="Ø"/>
                          </a:pPr>
                          <a:endParaRPr lang="en-GB" sz="1100" b="1" kern="1200" dirty="0" smtClean="0">
                            <a:solidFill>
                              <a:schemeClr val="dk1"/>
                            </a:solidFill>
                            <a:latin typeface="Arial" pitchFamily="34" charset="0"/>
                            <a:ea typeface="+mn-ea"/>
                            <a:cs typeface="Arial" pitchFamily="34" charset="0"/>
                          </a:endParaRPr>
                        </a:p>
                      </a:txBody>
                      <a:tcPr marT="45719" marB="45719"/>
                    </a:tc>
                  </a:tr>
                </a:tbl>
              </a:graphicData>
            </a:graphic>
          </p:graphicFrame>
        </mc:Fallback>
      </mc:AlternateContent>
      <p:sp>
        <p:nvSpPr>
          <p:cNvPr id="59394" name="TextBox 3"/>
          <p:cNvSpPr txBox="1">
            <a:spLocks noChangeArrowheads="1"/>
          </p:cNvSpPr>
          <p:nvPr/>
        </p:nvSpPr>
        <p:spPr bwMode="auto">
          <a:xfrm>
            <a:off x="488950" y="598488"/>
            <a:ext cx="4455414" cy="461665"/>
          </a:xfrm>
          <a:prstGeom prst="rect">
            <a:avLst/>
          </a:prstGeom>
          <a:noFill/>
          <a:ln w="9525">
            <a:noFill/>
            <a:miter lim="800000"/>
            <a:headEnd/>
            <a:tailEnd/>
          </a:ln>
        </p:spPr>
        <p:txBody>
          <a:bodyPr wrap="square">
            <a:spAutoFit/>
          </a:bodyPr>
          <a:lstStyle/>
          <a:p>
            <a:r>
              <a:rPr lang="en-GB" sz="2400" dirty="0">
                <a:solidFill>
                  <a:srgbClr val="412878"/>
                </a:solidFill>
                <a:latin typeface="AQA Chevin Pro Light" pitchFamily="34" charset="0"/>
              </a:rPr>
              <a:t>Numerical </a:t>
            </a:r>
            <a:r>
              <a:rPr lang="en-GB" sz="2400" dirty="0" smtClean="0">
                <a:solidFill>
                  <a:srgbClr val="412878"/>
                </a:solidFill>
                <a:latin typeface="AQA Chevin Pro Light" pitchFamily="34" charset="0"/>
              </a:rPr>
              <a:t>methods (slide 1 of 2)</a:t>
            </a:r>
            <a:endParaRPr lang="en-GB" sz="2400" dirty="0">
              <a:solidFill>
                <a:srgbClr val="412878"/>
              </a:solidFill>
              <a:latin typeface="AQA Chevin Pro Light" pitchFamily="34" charset="0"/>
            </a:endParaRPr>
          </a:p>
        </p:txBody>
      </p:sp>
      <p:sp>
        <p:nvSpPr>
          <p:cNvPr id="59395" name="TextBox 3">
            <a:hlinkClick r:id="rId3" action="ppaction://hlinksldjump"/>
          </p:cNvPr>
          <p:cNvSpPr txBox="1">
            <a:spLocks noChangeArrowheads="1"/>
          </p:cNvSpPr>
          <p:nvPr/>
        </p:nvSpPr>
        <p:spPr bwMode="auto">
          <a:xfrm>
            <a:off x="522288" y="7092950"/>
            <a:ext cx="2160587" cy="415925"/>
          </a:xfrm>
          <a:prstGeom prst="rect">
            <a:avLst/>
          </a:prstGeom>
          <a:noFill/>
          <a:ln w="9525">
            <a:noFill/>
            <a:miter lim="800000"/>
            <a:headEnd/>
            <a:tailEnd/>
          </a:ln>
        </p:spPr>
        <p:txBody>
          <a:bodyPr>
            <a:spAutoFit/>
          </a:bodyPr>
          <a:lstStyle/>
          <a:p>
            <a:endParaRPr lang="en-GB"/>
          </a:p>
        </p:txBody>
      </p:sp>
      <p:sp>
        <p:nvSpPr>
          <p:cNvPr id="59396" name="TextBox 4">
            <a:hlinkClick r:id="rId3" action="ppaction://hlinksldjump"/>
          </p:cNvPr>
          <p:cNvSpPr txBox="1">
            <a:spLocks noChangeArrowheads="1"/>
          </p:cNvSpPr>
          <p:nvPr/>
        </p:nvSpPr>
        <p:spPr bwMode="auto">
          <a:xfrm>
            <a:off x="522288" y="7145338"/>
            <a:ext cx="2160587" cy="415925"/>
          </a:xfrm>
          <a:prstGeom prst="rect">
            <a:avLst/>
          </a:prstGeom>
          <a:noFill/>
          <a:ln w="9525">
            <a:noFill/>
            <a:miter lim="800000"/>
            <a:headEnd/>
            <a:tailEnd/>
          </a:ln>
        </p:spPr>
        <p:txBody>
          <a:bodyPr>
            <a:spAutoFit/>
          </a:bodyPr>
          <a:lstStyle/>
          <a:p>
            <a:endParaRPr lang="en-GB"/>
          </a:p>
        </p:txBody>
      </p:sp>
      <p:graphicFrame>
        <p:nvGraphicFramePr>
          <p:cNvPr id="6" name="Diagram 5"/>
          <p:cNvGraphicFramePr/>
          <p:nvPr>
            <p:extLst>
              <p:ext uri="{D42A27DB-BD31-4B8C-83A1-F6EECF244321}">
                <p14:modId xmlns:p14="http://schemas.microsoft.com/office/powerpoint/2010/main" val="3035058387"/>
              </p:ext>
            </p:extLst>
          </p:nvPr>
        </p:nvGraphicFramePr>
        <p:xfrm>
          <a:off x="8309356" y="6496237"/>
          <a:ext cx="1857388" cy="8046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ight Arrow 6">
            <a:hlinkClick r:id="rId9" action="ppaction://hlinksldjump"/>
          </p:cNvPr>
          <p:cNvSpPr/>
          <p:nvPr/>
        </p:nvSpPr>
        <p:spPr>
          <a:xfrm>
            <a:off x="8272780" y="6438901"/>
            <a:ext cx="1901952" cy="914399"/>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1042988" rtl="0" fontAlgn="base">
              <a:spcBef>
                <a:spcPct val="0"/>
              </a:spcBef>
              <a:spcAft>
                <a:spcPct val="0"/>
              </a:spcAft>
              <a:defRPr sz="2100" kern="1200">
                <a:solidFill>
                  <a:schemeClr val="lt1"/>
                </a:solidFill>
                <a:latin typeface="+mn-lt"/>
                <a:ea typeface="+mn-ea"/>
                <a:cs typeface="+mn-cs"/>
              </a:defRPr>
            </a:lvl1pPr>
            <a:lvl2pPr marL="520700" indent="-63500" algn="l" defTabSz="1042988" rtl="0" fontAlgn="base">
              <a:spcBef>
                <a:spcPct val="0"/>
              </a:spcBef>
              <a:spcAft>
                <a:spcPct val="0"/>
              </a:spcAft>
              <a:defRPr sz="2100" kern="1200">
                <a:solidFill>
                  <a:schemeClr val="lt1"/>
                </a:solidFill>
                <a:latin typeface="+mn-lt"/>
                <a:ea typeface="+mn-ea"/>
                <a:cs typeface="+mn-cs"/>
              </a:defRPr>
            </a:lvl2pPr>
            <a:lvl3pPr marL="1042988" indent="-128588" algn="l" defTabSz="1042988" rtl="0" fontAlgn="base">
              <a:spcBef>
                <a:spcPct val="0"/>
              </a:spcBef>
              <a:spcAft>
                <a:spcPct val="0"/>
              </a:spcAft>
              <a:defRPr sz="2100" kern="1200">
                <a:solidFill>
                  <a:schemeClr val="lt1"/>
                </a:solidFill>
                <a:latin typeface="+mn-lt"/>
                <a:ea typeface="+mn-ea"/>
                <a:cs typeface="+mn-cs"/>
              </a:defRPr>
            </a:lvl3pPr>
            <a:lvl4pPr marL="1563688" indent="-192088" algn="l" defTabSz="1042988" rtl="0" fontAlgn="base">
              <a:spcBef>
                <a:spcPct val="0"/>
              </a:spcBef>
              <a:spcAft>
                <a:spcPct val="0"/>
              </a:spcAft>
              <a:defRPr sz="2100" kern="1200">
                <a:solidFill>
                  <a:schemeClr val="lt1"/>
                </a:solidFill>
                <a:latin typeface="+mn-lt"/>
                <a:ea typeface="+mn-ea"/>
                <a:cs typeface="+mn-cs"/>
              </a:defRPr>
            </a:lvl4pPr>
            <a:lvl5pPr marL="2085975" indent="-257175" algn="l" defTabSz="1042988" rtl="0" fontAlgn="base">
              <a:spcBef>
                <a:spcPct val="0"/>
              </a:spcBef>
              <a:spcAft>
                <a:spcPct val="0"/>
              </a:spcAft>
              <a:defRPr sz="2100" kern="1200">
                <a:solidFill>
                  <a:schemeClr val="lt1"/>
                </a:solidFill>
                <a:latin typeface="+mn-lt"/>
                <a:ea typeface="+mn-ea"/>
                <a:cs typeface="+mn-cs"/>
              </a:defRPr>
            </a:lvl5pPr>
            <a:lvl6pPr marL="2286000" algn="l" defTabSz="914400" rtl="0" eaLnBrk="1" latinLnBrk="0" hangingPunct="1">
              <a:defRPr sz="2100" kern="1200">
                <a:solidFill>
                  <a:schemeClr val="lt1"/>
                </a:solidFill>
                <a:latin typeface="+mn-lt"/>
                <a:ea typeface="+mn-ea"/>
                <a:cs typeface="+mn-cs"/>
              </a:defRPr>
            </a:lvl6pPr>
            <a:lvl7pPr marL="2743200" algn="l" defTabSz="914400" rtl="0" eaLnBrk="1" latinLnBrk="0" hangingPunct="1">
              <a:defRPr sz="2100" kern="1200">
                <a:solidFill>
                  <a:schemeClr val="lt1"/>
                </a:solidFill>
                <a:latin typeface="+mn-lt"/>
                <a:ea typeface="+mn-ea"/>
                <a:cs typeface="+mn-cs"/>
              </a:defRPr>
            </a:lvl7pPr>
            <a:lvl8pPr marL="3200400" algn="l" defTabSz="914400" rtl="0" eaLnBrk="1" latinLnBrk="0" hangingPunct="1">
              <a:defRPr sz="2100" kern="1200">
                <a:solidFill>
                  <a:schemeClr val="lt1"/>
                </a:solidFill>
                <a:latin typeface="+mn-lt"/>
                <a:ea typeface="+mn-ea"/>
                <a:cs typeface="+mn-cs"/>
              </a:defRPr>
            </a:lvl8pPr>
            <a:lvl9pPr marL="3657600" algn="l" defTabSz="914400" rtl="0" eaLnBrk="1" latinLnBrk="0" hangingPunct="1">
              <a:defRPr sz="2100" kern="1200">
                <a:solidFill>
                  <a:schemeClr val="lt1"/>
                </a:solidFill>
                <a:latin typeface="+mn-lt"/>
                <a:ea typeface="+mn-ea"/>
                <a:cs typeface="+mn-cs"/>
              </a:defRPr>
            </a:lvl9pPr>
          </a:lstStyle>
          <a:p>
            <a:pPr algn="ctr">
              <a:defRPr/>
            </a:pPr>
            <a:endParaRPr lang="en-GB"/>
          </a:p>
        </p:txBody>
      </p:sp>
      <p:sp>
        <p:nvSpPr>
          <p:cNvPr id="8" name="Right Arrow 7">
            <a:hlinkClick r:id="rId3" action="ppaction://hlinksldjump"/>
          </p:cNvPr>
          <p:cNvSpPr/>
          <p:nvPr/>
        </p:nvSpPr>
        <p:spPr>
          <a:xfrm>
            <a:off x="518668" y="7042547"/>
            <a:ext cx="2267712" cy="395684"/>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1042988" rtl="0" fontAlgn="base">
              <a:spcBef>
                <a:spcPct val="0"/>
              </a:spcBef>
              <a:spcAft>
                <a:spcPct val="0"/>
              </a:spcAft>
              <a:defRPr sz="2100" kern="1200">
                <a:solidFill>
                  <a:schemeClr val="lt1"/>
                </a:solidFill>
                <a:latin typeface="+mn-lt"/>
                <a:ea typeface="+mn-ea"/>
                <a:cs typeface="+mn-cs"/>
              </a:defRPr>
            </a:lvl1pPr>
            <a:lvl2pPr marL="520700" indent="-63500" algn="l" defTabSz="1042988" rtl="0" fontAlgn="base">
              <a:spcBef>
                <a:spcPct val="0"/>
              </a:spcBef>
              <a:spcAft>
                <a:spcPct val="0"/>
              </a:spcAft>
              <a:defRPr sz="2100" kern="1200">
                <a:solidFill>
                  <a:schemeClr val="lt1"/>
                </a:solidFill>
                <a:latin typeface="+mn-lt"/>
                <a:ea typeface="+mn-ea"/>
                <a:cs typeface="+mn-cs"/>
              </a:defRPr>
            </a:lvl2pPr>
            <a:lvl3pPr marL="1042988" indent="-128588" algn="l" defTabSz="1042988" rtl="0" fontAlgn="base">
              <a:spcBef>
                <a:spcPct val="0"/>
              </a:spcBef>
              <a:spcAft>
                <a:spcPct val="0"/>
              </a:spcAft>
              <a:defRPr sz="2100" kern="1200">
                <a:solidFill>
                  <a:schemeClr val="lt1"/>
                </a:solidFill>
                <a:latin typeface="+mn-lt"/>
                <a:ea typeface="+mn-ea"/>
                <a:cs typeface="+mn-cs"/>
              </a:defRPr>
            </a:lvl3pPr>
            <a:lvl4pPr marL="1563688" indent="-192088" algn="l" defTabSz="1042988" rtl="0" fontAlgn="base">
              <a:spcBef>
                <a:spcPct val="0"/>
              </a:spcBef>
              <a:spcAft>
                <a:spcPct val="0"/>
              </a:spcAft>
              <a:defRPr sz="2100" kern="1200">
                <a:solidFill>
                  <a:schemeClr val="lt1"/>
                </a:solidFill>
                <a:latin typeface="+mn-lt"/>
                <a:ea typeface="+mn-ea"/>
                <a:cs typeface="+mn-cs"/>
              </a:defRPr>
            </a:lvl4pPr>
            <a:lvl5pPr marL="2085975" indent="-257175" algn="l" defTabSz="1042988" rtl="0" fontAlgn="base">
              <a:spcBef>
                <a:spcPct val="0"/>
              </a:spcBef>
              <a:spcAft>
                <a:spcPct val="0"/>
              </a:spcAft>
              <a:defRPr sz="2100" kern="1200">
                <a:solidFill>
                  <a:schemeClr val="lt1"/>
                </a:solidFill>
                <a:latin typeface="+mn-lt"/>
                <a:ea typeface="+mn-ea"/>
                <a:cs typeface="+mn-cs"/>
              </a:defRPr>
            </a:lvl5pPr>
            <a:lvl6pPr marL="2286000" algn="l" defTabSz="914400" rtl="0" eaLnBrk="1" latinLnBrk="0" hangingPunct="1">
              <a:defRPr sz="2100" kern="1200">
                <a:solidFill>
                  <a:schemeClr val="lt1"/>
                </a:solidFill>
                <a:latin typeface="+mn-lt"/>
                <a:ea typeface="+mn-ea"/>
                <a:cs typeface="+mn-cs"/>
              </a:defRPr>
            </a:lvl6pPr>
            <a:lvl7pPr marL="2743200" algn="l" defTabSz="914400" rtl="0" eaLnBrk="1" latinLnBrk="0" hangingPunct="1">
              <a:defRPr sz="2100" kern="1200">
                <a:solidFill>
                  <a:schemeClr val="lt1"/>
                </a:solidFill>
                <a:latin typeface="+mn-lt"/>
                <a:ea typeface="+mn-ea"/>
                <a:cs typeface="+mn-cs"/>
              </a:defRPr>
            </a:lvl7pPr>
            <a:lvl8pPr marL="3200400" algn="l" defTabSz="914400" rtl="0" eaLnBrk="1" latinLnBrk="0" hangingPunct="1">
              <a:defRPr sz="2100" kern="1200">
                <a:solidFill>
                  <a:schemeClr val="lt1"/>
                </a:solidFill>
                <a:latin typeface="+mn-lt"/>
                <a:ea typeface="+mn-ea"/>
                <a:cs typeface="+mn-cs"/>
              </a:defRPr>
            </a:lvl8pPr>
            <a:lvl9pPr marL="3657600" algn="l" defTabSz="914400" rtl="0" eaLnBrk="1" latinLnBrk="0" hangingPunct="1">
              <a:defRPr sz="2100" kern="1200">
                <a:solidFill>
                  <a:schemeClr val="lt1"/>
                </a:solidFill>
                <a:latin typeface="+mn-lt"/>
                <a:ea typeface="+mn-ea"/>
                <a:cs typeface="+mn-cs"/>
              </a:defRPr>
            </a:lvl9pPr>
          </a:lstStyle>
          <a:p>
            <a:pPr algn="ctr">
              <a:defRPr/>
            </a:pPr>
            <a:endParaRPr lang="en-GB"/>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116597813"/>
              </p:ext>
            </p:extLst>
          </p:nvPr>
        </p:nvGraphicFramePr>
        <p:xfrm>
          <a:off x="666180" y="1476375"/>
          <a:ext cx="9505056" cy="3072356"/>
        </p:xfrm>
        <a:graphic>
          <a:graphicData uri="http://schemas.openxmlformats.org/drawingml/2006/table">
            <a:tbl>
              <a:tblPr firstRow="1" bandRow="1">
                <a:tableStyleId>{073A0DAA-6AF3-43AB-8588-CEC1D06C72B9}</a:tableStyleId>
              </a:tblPr>
              <a:tblGrid>
                <a:gridCol w="432000">
                  <a:extLst>
                    <a:ext uri="{9D8B030D-6E8A-4147-A177-3AD203B41FA5}">
                      <a16:colId xmlns:a16="http://schemas.microsoft.com/office/drawing/2014/main" val="20000"/>
                    </a:ext>
                  </a:extLst>
                </a:gridCol>
                <a:gridCol w="5112616">
                  <a:extLst>
                    <a:ext uri="{9D8B030D-6E8A-4147-A177-3AD203B41FA5}">
                      <a16:colId xmlns:a16="http://schemas.microsoft.com/office/drawing/2014/main" val="20001"/>
                    </a:ext>
                  </a:extLst>
                </a:gridCol>
                <a:gridCol w="3960440">
                  <a:extLst>
                    <a:ext uri="{9D8B030D-6E8A-4147-A177-3AD203B41FA5}">
                      <a16:colId xmlns:a16="http://schemas.microsoft.com/office/drawing/2014/main" val="20002"/>
                    </a:ext>
                  </a:extLst>
                </a:gridCol>
              </a:tblGrid>
              <a:tr h="397306">
                <a:tc>
                  <a:txBody>
                    <a:bodyPr/>
                    <a:lstStyle/>
                    <a:p>
                      <a:endParaRPr lang="en-GB" sz="1600" b="1" dirty="0">
                        <a:effectLst>
                          <a:outerShdw blurRad="38100" dist="38100" dir="2700000" algn="tl">
                            <a:srgbClr val="000000">
                              <a:alpha val="43137"/>
                            </a:srgbClr>
                          </a:outerShdw>
                        </a:effectLst>
                        <a:latin typeface="Arial" pitchFamily="34" charset="0"/>
                      </a:endParaRPr>
                    </a:p>
                  </a:txBody>
                  <a:tcPr marT="45660" marB="45660"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content</a:t>
                      </a:r>
                      <a:r>
                        <a:rPr lang="en-GB" sz="1600" b="1" dirty="0" smtClean="0">
                          <a:effectLst>
                            <a:outerShdw blurRad="38100" dist="38100" dir="2700000" algn="tl">
                              <a:srgbClr val="000000">
                                <a:alpha val="43137"/>
                              </a:srgbClr>
                            </a:outerShdw>
                          </a:effectLst>
                          <a:latin typeface="Arial" pitchFamily="34" charset="0"/>
                          <a:cs typeface="Arial" pitchFamily="34" charset="0"/>
                        </a:rPr>
                        <a:t>:</a:t>
                      </a:r>
                      <a:endParaRPr lang="en-GB" sz="1600" b="1" dirty="0">
                        <a:effectLst>
                          <a:outerShdw blurRad="38100" dist="38100" dir="2700000" algn="tl">
                            <a:srgbClr val="000000">
                              <a:alpha val="43137"/>
                            </a:srgbClr>
                          </a:outerShdw>
                        </a:effectLst>
                        <a:latin typeface="Arial" pitchFamily="34" charset="0"/>
                        <a:cs typeface="Arial" pitchFamily="34" charset="0"/>
                      </a:endParaRPr>
                    </a:p>
                  </a:txBody>
                  <a:tcPr marT="45660" marB="45660"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notes:</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660" marB="45660" anchor="ctr"/>
                </a:tc>
                <a:extLst>
                  <a:ext uri="{0D108BD9-81ED-4DB2-BD59-A6C34878D82A}">
                    <a16:rowId xmlns:a16="http://schemas.microsoft.com/office/drawing/2014/main" val="10000"/>
                  </a:ext>
                </a:extLst>
              </a:tr>
              <a:tr h="1642597">
                <a:tc>
                  <a:txBody>
                    <a:bodyPr/>
                    <a:lstStyle/>
                    <a:p>
                      <a:pPr algn="ctr">
                        <a:lnSpc>
                          <a:spcPct val="100000"/>
                        </a:lnSpc>
                        <a:buFont typeface="Wingdings" pitchFamily="2" charset="2"/>
                        <a:buNone/>
                      </a:pPr>
                      <a:r>
                        <a:rPr lang="en-GB" sz="2100" b="0" dirty="0" smtClean="0">
                          <a:solidFill>
                            <a:schemeClr val="tx1"/>
                          </a:solidFill>
                          <a:latin typeface="Arial" pitchFamily="34" charset="0"/>
                          <a:cs typeface="Arial" pitchFamily="34" charset="0"/>
                        </a:rPr>
                        <a:t>I3</a:t>
                      </a:r>
                    </a:p>
                  </a:txBody>
                  <a:tcPr marT="45660" marB="45660" vert="vert">
                    <a:solidFill>
                      <a:schemeClr val="bg1">
                        <a:lumMod val="75000"/>
                      </a:schemeClr>
                    </a:solidFill>
                  </a:tcPr>
                </a:tc>
                <a:tc>
                  <a:txBody>
                    <a:bodyPr/>
                    <a:lstStyle/>
                    <a:p>
                      <a:pPr marL="0" indent="0" algn="just">
                        <a:lnSpc>
                          <a:spcPct val="150000"/>
                        </a:lnSpc>
                        <a:buFont typeface="Wingdings" panose="05000000000000000000" pitchFamily="2" charset="2"/>
                        <a:buNone/>
                      </a:pPr>
                      <a:r>
                        <a:rPr lang="en-GB" sz="1400" kern="1200" dirty="0" smtClean="0">
                          <a:solidFill>
                            <a:schemeClr val="dk1"/>
                          </a:solidFill>
                          <a:effectLst/>
                          <a:latin typeface="Arial" panose="020B0604020202020204" pitchFamily="34" charset="0"/>
                          <a:ea typeface="+mn-ea"/>
                          <a:cs typeface="Arial" panose="020B0604020202020204" pitchFamily="34" charset="0"/>
                        </a:rPr>
                        <a:t>Understand and use numerical integration of functions, including the use of the trapezium rule and estimating the approximate area under a curve and limits that it must lie between</a:t>
                      </a:r>
                      <a:endParaRPr lang="en-GB" sz="1000" b="0" u="none" kern="1200" dirty="0" smtClean="0">
                        <a:solidFill>
                          <a:schemeClr val="dk1"/>
                        </a:solidFill>
                        <a:latin typeface="Arial" pitchFamily="34" charset="0"/>
                        <a:ea typeface="+mn-ea"/>
                        <a:cs typeface="Arial" pitchFamily="34" charset="0"/>
                      </a:endParaRPr>
                    </a:p>
                  </a:txBody>
                  <a:tcPr marT="45677" marB="45677"/>
                </a:tc>
                <a:tc>
                  <a:txBody>
                    <a:bodyPr/>
                    <a:lstStyle/>
                    <a:p>
                      <a:pPr marL="171450" indent="-171450">
                        <a:lnSpc>
                          <a:spcPct val="150000"/>
                        </a:lnSpc>
                        <a:buFont typeface="Wingdings" panose="05000000000000000000" pitchFamily="2" charset="2"/>
                        <a:buChar char="Ø"/>
                      </a:pPr>
                      <a:endParaRPr lang="en-GB" sz="1100" b="1" kern="1200" dirty="0" smtClean="0">
                        <a:solidFill>
                          <a:schemeClr val="dk1"/>
                        </a:solidFill>
                        <a:latin typeface="Arial" pitchFamily="34" charset="0"/>
                        <a:ea typeface="+mn-ea"/>
                        <a:cs typeface="Arial" pitchFamily="34" charset="0"/>
                      </a:endParaRPr>
                    </a:p>
                  </a:txBody>
                  <a:tcPr marT="45719" marB="45719"/>
                </a:tc>
                <a:extLst>
                  <a:ext uri="{0D108BD9-81ED-4DB2-BD59-A6C34878D82A}">
                    <a16:rowId xmlns:a16="http://schemas.microsoft.com/office/drawing/2014/main" val="10001"/>
                  </a:ext>
                </a:extLst>
              </a:tr>
              <a:tr h="1032453">
                <a:tc>
                  <a:txBody>
                    <a:bodyPr/>
                    <a:lstStyle/>
                    <a:p>
                      <a:pPr algn="ctr">
                        <a:lnSpc>
                          <a:spcPct val="100000"/>
                        </a:lnSpc>
                        <a:buFont typeface="Wingdings" pitchFamily="2" charset="2"/>
                        <a:buNone/>
                      </a:pPr>
                      <a:r>
                        <a:rPr lang="en-GB" sz="2100" b="0" dirty="0" smtClean="0">
                          <a:solidFill>
                            <a:schemeClr val="tx1"/>
                          </a:solidFill>
                          <a:latin typeface="Arial" pitchFamily="34" charset="0"/>
                          <a:cs typeface="Arial" pitchFamily="34" charset="0"/>
                        </a:rPr>
                        <a:t>I4</a:t>
                      </a:r>
                    </a:p>
                  </a:txBody>
                  <a:tcPr marT="45660" marB="45660" vert="vert">
                    <a:solidFill>
                      <a:schemeClr val="bg1">
                        <a:lumMod val="75000"/>
                      </a:schemeClr>
                    </a:solidFill>
                  </a:tcPr>
                </a:tc>
                <a:tc>
                  <a:txBody>
                    <a:bodyPr/>
                    <a:lstStyle/>
                    <a:p>
                      <a:pPr marL="0" indent="0" algn="just">
                        <a:lnSpc>
                          <a:spcPct val="150000"/>
                        </a:lnSpc>
                        <a:buFont typeface="Wingdings" panose="05000000000000000000" pitchFamily="2" charset="2"/>
                        <a:buNone/>
                      </a:pPr>
                      <a:r>
                        <a:rPr lang="en-GB" sz="1400" kern="1200" dirty="0" smtClean="0">
                          <a:solidFill>
                            <a:schemeClr val="dk1"/>
                          </a:solidFill>
                          <a:effectLst/>
                          <a:latin typeface="Arial" panose="020B0604020202020204" pitchFamily="34" charset="0"/>
                          <a:ea typeface="+mn-ea"/>
                          <a:cs typeface="Arial" panose="020B0604020202020204" pitchFamily="34" charset="0"/>
                        </a:rPr>
                        <a:t>Use numerical methods to solve problems in context</a:t>
                      </a:r>
                      <a:endParaRPr lang="en-GB" sz="1000" b="0" u="none" kern="1200" dirty="0" smtClean="0">
                        <a:solidFill>
                          <a:schemeClr val="dk1"/>
                        </a:solidFill>
                        <a:latin typeface="Arial" pitchFamily="34" charset="0"/>
                        <a:ea typeface="+mn-ea"/>
                        <a:cs typeface="Arial" pitchFamily="34" charset="0"/>
                      </a:endParaRPr>
                    </a:p>
                  </a:txBody>
                  <a:tcPr marT="45677" marB="45677"/>
                </a:tc>
                <a:tc>
                  <a:txBody>
                    <a:bodyPr/>
                    <a:lstStyle/>
                    <a:p>
                      <a:pPr marL="171450" indent="-171450">
                        <a:lnSpc>
                          <a:spcPct val="150000"/>
                        </a:lnSpc>
                        <a:buFont typeface="Wingdings" panose="05000000000000000000" pitchFamily="2" charset="2"/>
                        <a:buChar char="Ø"/>
                      </a:pPr>
                      <a:endParaRPr lang="en-GB" sz="1100" b="1" kern="1200" dirty="0" smtClean="0">
                        <a:solidFill>
                          <a:schemeClr val="dk1"/>
                        </a:solidFill>
                        <a:latin typeface="Arial" pitchFamily="34" charset="0"/>
                        <a:ea typeface="+mn-ea"/>
                        <a:cs typeface="Arial" pitchFamily="34" charset="0"/>
                      </a:endParaRPr>
                    </a:p>
                  </a:txBody>
                  <a:tcPr marT="45719" marB="45719"/>
                </a:tc>
                <a:extLst>
                  <a:ext uri="{0D108BD9-81ED-4DB2-BD59-A6C34878D82A}">
                    <a16:rowId xmlns:a16="http://schemas.microsoft.com/office/drawing/2014/main" val="10002"/>
                  </a:ext>
                </a:extLst>
              </a:tr>
            </a:tbl>
          </a:graphicData>
        </a:graphic>
      </p:graphicFrame>
      <p:sp>
        <p:nvSpPr>
          <p:cNvPr id="60418" name="TextBox 3"/>
          <p:cNvSpPr txBox="1">
            <a:spLocks noChangeArrowheads="1"/>
          </p:cNvSpPr>
          <p:nvPr/>
        </p:nvSpPr>
        <p:spPr bwMode="auto">
          <a:xfrm>
            <a:off x="488950" y="598488"/>
            <a:ext cx="5280025" cy="461665"/>
          </a:xfrm>
          <a:prstGeom prst="rect">
            <a:avLst/>
          </a:prstGeom>
          <a:noFill/>
          <a:ln w="9525">
            <a:noFill/>
            <a:miter lim="800000"/>
            <a:headEnd/>
            <a:tailEnd/>
          </a:ln>
        </p:spPr>
        <p:txBody>
          <a:bodyPr>
            <a:spAutoFit/>
          </a:bodyPr>
          <a:lstStyle/>
          <a:p>
            <a:r>
              <a:rPr lang="en-GB" sz="2400" dirty="0">
                <a:solidFill>
                  <a:srgbClr val="412878"/>
                </a:solidFill>
                <a:latin typeface="AQA Chevin Pro Light" pitchFamily="34" charset="0"/>
              </a:rPr>
              <a:t>Numerical </a:t>
            </a:r>
            <a:r>
              <a:rPr lang="en-GB" sz="2400" dirty="0" smtClean="0">
                <a:solidFill>
                  <a:srgbClr val="412878"/>
                </a:solidFill>
                <a:latin typeface="AQA Chevin Pro Light" pitchFamily="34" charset="0"/>
              </a:rPr>
              <a:t>methods (slide 2 of 2)</a:t>
            </a:r>
            <a:endParaRPr lang="en-GB" sz="2400" dirty="0">
              <a:solidFill>
                <a:srgbClr val="412878"/>
              </a:solidFill>
              <a:latin typeface="AQA Chevin Pro Light" pitchFamily="34" charset="0"/>
            </a:endParaRPr>
          </a:p>
        </p:txBody>
      </p:sp>
      <p:sp>
        <p:nvSpPr>
          <p:cNvPr id="60419" name="TextBox 3">
            <a:hlinkClick r:id="rId2" action="ppaction://hlinksldjump"/>
          </p:cNvPr>
          <p:cNvSpPr txBox="1">
            <a:spLocks noChangeArrowheads="1"/>
          </p:cNvSpPr>
          <p:nvPr/>
        </p:nvSpPr>
        <p:spPr bwMode="auto">
          <a:xfrm>
            <a:off x="522288" y="7092950"/>
            <a:ext cx="2160587" cy="415925"/>
          </a:xfrm>
          <a:prstGeom prst="rect">
            <a:avLst/>
          </a:prstGeom>
          <a:noFill/>
          <a:ln w="9525">
            <a:noFill/>
            <a:miter lim="800000"/>
            <a:headEnd/>
            <a:tailEnd/>
          </a:ln>
        </p:spPr>
        <p:txBody>
          <a:bodyPr>
            <a:spAutoFit/>
          </a:bodyPr>
          <a:lstStyle/>
          <a:p>
            <a:endParaRPr lang="en-GB"/>
          </a:p>
        </p:txBody>
      </p:sp>
      <p:sp>
        <p:nvSpPr>
          <p:cNvPr id="60420" name="TextBox 4">
            <a:hlinkClick r:id="rId2" action="ppaction://hlinksldjump"/>
          </p:cNvPr>
          <p:cNvSpPr txBox="1">
            <a:spLocks noChangeArrowheads="1"/>
          </p:cNvSpPr>
          <p:nvPr/>
        </p:nvSpPr>
        <p:spPr bwMode="auto">
          <a:xfrm>
            <a:off x="522288" y="7145338"/>
            <a:ext cx="2160587" cy="415925"/>
          </a:xfrm>
          <a:prstGeom prst="rect">
            <a:avLst/>
          </a:prstGeom>
          <a:noFill/>
          <a:ln w="9525">
            <a:noFill/>
            <a:miter lim="800000"/>
            <a:headEnd/>
            <a:tailEnd/>
          </a:ln>
        </p:spPr>
        <p:txBody>
          <a:bodyPr>
            <a:spAutoFit/>
          </a:bodyPr>
          <a:lstStyle/>
          <a:p>
            <a:endParaRPr lang="en-GB"/>
          </a:p>
        </p:txBody>
      </p:sp>
      <p:sp>
        <p:nvSpPr>
          <p:cNvPr id="6" name="Right Arrow 5">
            <a:hlinkClick r:id="rId2" action="ppaction://hlinksldjump"/>
          </p:cNvPr>
          <p:cNvSpPr/>
          <p:nvPr/>
        </p:nvSpPr>
        <p:spPr>
          <a:xfrm>
            <a:off x="518668" y="7042547"/>
            <a:ext cx="2267712" cy="395684"/>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1042988" rtl="0" fontAlgn="base">
              <a:spcBef>
                <a:spcPct val="0"/>
              </a:spcBef>
              <a:spcAft>
                <a:spcPct val="0"/>
              </a:spcAft>
              <a:defRPr sz="2100" kern="1200">
                <a:solidFill>
                  <a:schemeClr val="lt1"/>
                </a:solidFill>
                <a:latin typeface="+mn-lt"/>
                <a:ea typeface="+mn-ea"/>
                <a:cs typeface="+mn-cs"/>
              </a:defRPr>
            </a:lvl1pPr>
            <a:lvl2pPr marL="520700" indent="-63500" algn="l" defTabSz="1042988" rtl="0" fontAlgn="base">
              <a:spcBef>
                <a:spcPct val="0"/>
              </a:spcBef>
              <a:spcAft>
                <a:spcPct val="0"/>
              </a:spcAft>
              <a:defRPr sz="2100" kern="1200">
                <a:solidFill>
                  <a:schemeClr val="lt1"/>
                </a:solidFill>
                <a:latin typeface="+mn-lt"/>
                <a:ea typeface="+mn-ea"/>
                <a:cs typeface="+mn-cs"/>
              </a:defRPr>
            </a:lvl2pPr>
            <a:lvl3pPr marL="1042988" indent="-128588" algn="l" defTabSz="1042988" rtl="0" fontAlgn="base">
              <a:spcBef>
                <a:spcPct val="0"/>
              </a:spcBef>
              <a:spcAft>
                <a:spcPct val="0"/>
              </a:spcAft>
              <a:defRPr sz="2100" kern="1200">
                <a:solidFill>
                  <a:schemeClr val="lt1"/>
                </a:solidFill>
                <a:latin typeface="+mn-lt"/>
                <a:ea typeface="+mn-ea"/>
                <a:cs typeface="+mn-cs"/>
              </a:defRPr>
            </a:lvl3pPr>
            <a:lvl4pPr marL="1563688" indent="-192088" algn="l" defTabSz="1042988" rtl="0" fontAlgn="base">
              <a:spcBef>
                <a:spcPct val="0"/>
              </a:spcBef>
              <a:spcAft>
                <a:spcPct val="0"/>
              </a:spcAft>
              <a:defRPr sz="2100" kern="1200">
                <a:solidFill>
                  <a:schemeClr val="lt1"/>
                </a:solidFill>
                <a:latin typeface="+mn-lt"/>
                <a:ea typeface="+mn-ea"/>
                <a:cs typeface="+mn-cs"/>
              </a:defRPr>
            </a:lvl4pPr>
            <a:lvl5pPr marL="2085975" indent="-257175" algn="l" defTabSz="1042988" rtl="0" fontAlgn="base">
              <a:spcBef>
                <a:spcPct val="0"/>
              </a:spcBef>
              <a:spcAft>
                <a:spcPct val="0"/>
              </a:spcAft>
              <a:defRPr sz="2100" kern="1200">
                <a:solidFill>
                  <a:schemeClr val="lt1"/>
                </a:solidFill>
                <a:latin typeface="+mn-lt"/>
                <a:ea typeface="+mn-ea"/>
                <a:cs typeface="+mn-cs"/>
              </a:defRPr>
            </a:lvl5pPr>
            <a:lvl6pPr marL="2286000" algn="l" defTabSz="914400" rtl="0" eaLnBrk="1" latinLnBrk="0" hangingPunct="1">
              <a:defRPr sz="2100" kern="1200">
                <a:solidFill>
                  <a:schemeClr val="lt1"/>
                </a:solidFill>
                <a:latin typeface="+mn-lt"/>
                <a:ea typeface="+mn-ea"/>
                <a:cs typeface="+mn-cs"/>
              </a:defRPr>
            </a:lvl6pPr>
            <a:lvl7pPr marL="2743200" algn="l" defTabSz="914400" rtl="0" eaLnBrk="1" latinLnBrk="0" hangingPunct="1">
              <a:defRPr sz="2100" kern="1200">
                <a:solidFill>
                  <a:schemeClr val="lt1"/>
                </a:solidFill>
                <a:latin typeface="+mn-lt"/>
                <a:ea typeface="+mn-ea"/>
                <a:cs typeface="+mn-cs"/>
              </a:defRPr>
            </a:lvl7pPr>
            <a:lvl8pPr marL="3200400" algn="l" defTabSz="914400" rtl="0" eaLnBrk="1" latinLnBrk="0" hangingPunct="1">
              <a:defRPr sz="2100" kern="1200">
                <a:solidFill>
                  <a:schemeClr val="lt1"/>
                </a:solidFill>
                <a:latin typeface="+mn-lt"/>
                <a:ea typeface="+mn-ea"/>
                <a:cs typeface="+mn-cs"/>
              </a:defRPr>
            </a:lvl8pPr>
            <a:lvl9pPr marL="3657600" algn="l" defTabSz="914400" rtl="0" eaLnBrk="1" latinLnBrk="0" hangingPunct="1">
              <a:defRPr sz="2100" kern="1200">
                <a:solidFill>
                  <a:schemeClr val="lt1"/>
                </a:solidFill>
                <a:latin typeface="+mn-lt"/>
                <a:ea typeface="+mn-ea"/>
                <a:cs typeface="+mn-cs"/>
              </a:defRPr>
            </a:lvl9pPr>
          </a:lstStyle>
          <a:p>
            <a:pPr algn="ctr">
              <a:defRPr/>
            </a:pPr>
            <a:endParaRPr lang="en-GB"/>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802672420"/>
              </p:ext>
            </p:extLst>
          </p:nvPr>
        </p:nvGraphicFramePr>
        <p:xfrm>
          <a:off x="488950" y="1332359"/>
          <a:ext cx="9754294" cy="4061282"/>
        </p:xfrm>
        <a:graphic>
          <a:graphicData uri="http://schemas.openxmlformats.org/drawingml/2006/table">
            <a:tbl>
              <a:tblPr firstRow="1" bandRow="1">
                <a:tableStyleId>{073A0DAA-6AF3-43AB-8588-CEC1D06C72B9}</a:tableStyleId>
              </a:tblPr>
              <a:tblGrid>
                <a:gridCol w="432000">
                  <a:extLst>
                    <a:ext uri="{9D8B030D-6E8A-4147-A177-3AD203B41FA5}">
                      <a16:colId xmlns:a16="http://schemas.microsoft.com/office/drawing/2014/main" val="20000"/>
                    </a:ext>
                  </a:extLst>
                </a:gridCol>
                <a:gridCol w="5217838">
                  <a:extLst>
                    <a:ext uri="{9D8B030D-6E8A-4147-A177-3AD203B41FA5}">
                      <a16:colId xmlns:a16="http://schemas.microsoft.com/office/drawing/2014/main" val="20001"/>
                    </a:ext>
                  </a:extLst>
                </a:gridCol>
                <a:gridCol w="4104456">
                  <a:extLst>
                    <a:ext uri="{9D8B030D-6E8A-4147-A177-3AD203B41FA5}">
                      <a16:colId xmlns:a16="http://schemas.microsoft.com/office/drawing/2014/main" val="20002"/>
                    </a:ext>
                  </a:extLst>
                </a:gridCol>
              </a:tblGrid>
              <a:tr h="481659">
                <a:tc>
                  <a:txBody>
                    <a:bodyPr/>
                    <a:lstStyle/>
                    <a:p>
                      <a:endParaRPr lang="en-GB" sz="1600" dirty="0">
                        <a:effectLst>
                          <a:outerShdw blurRad="38100" dist="38100" dir="2700000" algn="tl">
                            <a:srgbClr val="000000">
                              <a:alpha val="43137"/>
                            </a:srgbClr>
                          </a:outerShdw>
                        </a:effectLst>
                        <a:latin typeface="Arial" pitchFamily="34" charset="0"/>
                      </a:endParaRPr>
                    </a:p>
                  </a:txBody>
                  <a:tcPr marT="45674" marB="45674"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content</a:t>
                      </a:r>
                      <a:r>
                        <a:rPr lang="en-GB" sz="1600" dirty="0" smtClean="0">
                          <a:effectLst>
                            <a:outerShdw blurRad="38100" dist="38100" dir="2700000" algn="tl">
                              <a:srgbClr val="000000">
                                <a:alpha val="43137"/>
                              </a:srgbClr>
                            </a:outerShdw>
                          </a:effectLst>
                          <a:latin typeface="Arial" pitchFamily="34" charset="0"/>
                          <a:cs typeface="Arial" pitchFamily="34" charset="0"/>
                        </a:rPr>
                        <a:t>:</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674" marB="45674"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notes:</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674" marB="45674" anchor="ctr"/>
                </a:tc>
                <a:extLst>
                  <a:ext uri="{0D108BD9-81ED-4DB2-BD59-A6C34878D82A}">
                    <a16:rowId xmlns:a16="http://schemas.microsoft.com/office/drawing/2014/main" val="10000"/>
                  </a:ext>
                </a:extLst>
              </a:tr>
              <a:tr h="1478124">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C3</a:t>
                      </a:r>
                    </a:p>
                  </a:txBody>
                  <a:tcPr marT="45674" marB="45674" vert="vert">
                    <a:solidFill>
                      <a:srgbClr val="FF0000"/>
                    </a:solidFill>
                  </a:tcPr>
                </a:tc>
                <a:tc>
                  <a:txBody>
                    <a:bodyPr/>
                    <a:lstStyle/>
                    <a:p>
                      <a:pPr marL="0" indent="0" algn="just">
                        <a:lnSpc>
                          <a:spcPct val="150000"/>
                        </a:lnSpc>
                        <a:buFont typeface="Wingdings" pitchFamily="2" charset="2"/>
                        <a:buNone/>
                      </a:pPr>
                      <a:r>
                        <a:rPr lang="en-GB" sz="1400" kern="1200" dirty="0" smtClean="0">
                          <a:solidFill>
                            <a:schemeClr val="dk1"/>
                          </a:solidFill>
                          <a:effectLst/>
                          <a:latin typeface="Arial" panose="020B0604020202020204" pitchFamily="34" charset="0"/>
                          <a:ea typeface="+mn-ea"/>
                          <a:cs typeface="Arial" panose="020B0604020202020204" pitchFamily="34" charset="0"/>
                        </a:rPr>
                        <a:t>Understand and use the parametric equations of curves and conversion between Cartesian and parametric forms</a:t>
                      </a:r>
                      <a:endParaRPr lang="en-GB" sz="1000" dirty="0">
                        <a:latin typeface="Arial" panose="020B0604020202020204" pitchFamily="34" charset="0"/>
                        <a:cs typeface="Arial" panose="020B0604020202020204" pitchFamily="34" charset="0"/>
                      </a:endParaRPr>
                    </a:p>
                  </a:txBody>
                  <a:tcPr marT="45718" marB="45718"/>
                </a:tc>
                <a:tc>
                  <a:txBody>
                    <a:bodyPr/>
                    <a:lstStyle/>
                    <a:p>
                      <a:pPr marL="171450" marR="0" indent="-171450" algn="l" defTabSz="914400" rtl="0" eaLnBrk="1" fontAlgn="auto" latinLnBrk="0" hangingPunct="1">
                        <a:lnSpc>
                          <a:spcPct val="150000"/>
                        </a:lnSpc>
                        <a:spcBef>
                          <a:spcPts val="0"/>
                        </a:spcBef>
                        <a:spcAft>
                          <a:spcPts val="0"/>
                        </a:spcAft>
                        <a:buClrTx/>
                        <a:buSzTx/>
                        <a:buFont typeface="Wingdings" pitchFamily="2" charset="2"/>
                        <a:buChar char="Ø"/>
                        <a:tabLst/>
                        <a:defRPr/>
                      </a:pPr>
                      <a:endParaRPr lang="en-GB" sz="1100" b="1" kern="1200" dirty="0" smtClean="0">
                        <a:solidFill>
                          <a:schemeClr val="dk1"/>
                        </a:solidFill>
                        <a:latin typeface="Arial" pitchFamily="34" charset="0"/>
                        <a:ea typeface="+mn-ea"/>
                        <a:cs typeface="Arial" pitchFamily="34" charset="0"/>
                      </a:endParaRPr>
                    </a:p>
                  </a:txBody>
                  <a:tcPr marT="45721" marB="45721"/>
                </a:tc>
                <a:extLst>
                  <a:ext uri="{0D108BD9-81ED-4DB2-BD59-A6C34878D82A}">
                    <a16:rowId xmlns:a16="http://schemas.microsoft.com/office/drawing/2014/main" val="10001"/>
                  </a:ext>
                </a:extLst>
              </a:tr>
              <a:tr h="1031125">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C4</a:t>
                      </a:r>
                    </a:p>
                  </a:txBody>
                  <a:tcPr marT="45674" marB="45674" vert="vert">
                    <a:solidFill>
                      <a:srgbClr val="FF0000"/>
                    </a:solidFill>
                  </a:tcPr>
                </a:tc>
                <a:tc>
                  <a:txBody>
                    <a:bodyPr/>
                    <a:lstStyle/>
                    <a:p>
                      <a:pPr marL="0" indent="0" algn="just">
                        <a:lnSpc>
                          <a:spcPct val="150000"/>
                        </a:lnSpc>
                        <a:buFont typeface="Wingdings" pitchFamily="2" charset="2"/>
                        <a:buNone/>
                      </a:pPr>
                      <a:r>
                        <a:rPr lang="en-GB" sz="1400" kern="1200" dirty="0" smtClean="0">
                          <a:solidFill>
                            <a:schemeClr val="dk1"/>
                          </a:solidFill>
                          <a:effectLst/>
                          <a:latin typeface="Arial" panose="020B0604020202020204" pitchFamily="34" charset="0"/>
                          <a:ea typeface="+mn-ea"/>
                          <a:cs typeface="Arial" panose="020B0604020202020204" pitchFamily="34" charset="0"/>
                        </a:rPr>
                        <a:t>Use parametric equations in modelling in a variety of contexts</a:t>
                      </a:r>
                      <a:endParaRPr lang="en-GB" sz="1000" dirty="0">
                        <a:latin typeface="Arial" panose="020B0604020202020204" pitchFamily="34" charset="0"/>
                        <a:cs typeface="Arial" panose="020B0604020202020204" pitchFamily="34" charset="0"/>
                      </a:endParaRPr>
                    </a:p>
                  </a:txBody>
                  <a:tcPr marT="45718" marB="45718"/>
                </a:tc>
                <a:tc>
                  <a:txBody>
                    <a:bodyPr/>
                    <a:lstStyle/>
                    <a:p>
                      <a:pPr marL="171450" marR="0" indent="-171450" algn="l" defTabSz="914400" rtl="0" eaLnBrk="1" fontAlgn="auto" latinLnBrk="0" hangingPunct="1">
                        <a:lnSpc>
                          <a:spcPct val="150000"/>
                        </a:lnSpc>
                        <a:spcBef>
                          <a:spcPts val="0"/>
                        </a:spcBef>
                        <a:spcAft>
                          <a:spcPts val="0"/>
                        </a:spcAft>
                        <a:buClrTx/>
                        <a:buSzTx/>
                        <a:buFont typeface="Wingdings" pitchFamily="2" charset="2"/>
                        <a:buChar char="Ø"/>
                        <a:tabLst/>
                        <a:defRPr/>
                      </a:pPr>
                      <a:endParaRPr lang="en-GB" sz="1100" b="1" kern="1200" dirty="0" smtClean="0">
                        <a:solidFill>
                          <a:schemeClr val="dk1"/>
                        </a:solidFill>
                        <a:latin typeface="Arial" pitchFamily="34" charset="0"/>
                        <a:ea typeface="+mn-ea"/>
                        <a:cs typeface="Arial" pitchFamily="34" charset="0"/>
                      </a:endParaRPr>
                    </a:p>
                  </a:txBody>
                  <a:tcPr marT="45721" marB="45721"/>
                </a:tc>
                <a:extLst>
                  <a:ext uri="{0D108BD9-81ED-4DB2-BD59-A6C34878D82A}">
                    <a16:rowId xmlns:a16="http://schemas.microsoft.com/office/drawing/2014/main" val="10002"/>
                  </a:ext>
                </a:extLst>
              </a:tr>
              <a:tr h="1070374">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G5</a:t>
                      </a:r>
                    </a:p>
                  </a:txBody>
                  <a:tcPr marT="45674" marB="45674" vert="vert">
                    <a:solidFill>
                      <a:srgbClr val="00B050"/>
                    </a:solidFill>
                  </a:tcPr>
                </a:tc>
                <a:tc>
                  <a:txBody>
                    <a:bodyPr/>
                    <a:lstStyle/>
                    <a:p>
                      <a:pPr marL="0" marR="0" indent="0" algn="just" defTabSz="914400" rtl="0" eaLnBrk="1" fontAlgn="auto" latinLnBrk="0" hangingPunct="1">
                        <a:lnSpc>
                          <a:spcPct val="150000"/>
                        </a:lnSpc>
                        <a:spcBef>
                          <a:spcPts val="0"/>
                        </a:spcBef>
                        <a:spcAft>
                          <a:spcPts val="0"/>
                        </a:spcAft>
                        <a:buClrTx/>
                        <a:buSzTx/>
                        <a:buFont typeface="Wingdings" pitchFamily="2" charset="2"/>
                        <a:buNone/>
                        <a:tabLst/>
                        <a:defRPr/>
                      </a:pPr>
                      <a:r>
                        <a:rPr lang="en-GB" sz="1400" kern="1200" dirty="0" smtClean="0">
                          <a:solidFill>
                            <a:schemeClr val="dk1"/>
                          </a:solidFill>
                          <a:effectLst/>
                          <a:latin typeface="Arial" panose="020B0604020202020204" pitchFamily="34" charset="0"/>
                          <a:ea typeface="+mn-ea"/>
                          <a:cs typeface="Arial" panose="020B0604020202020204" pitchFamily="34" charset="0"/>
                        </a:rPr>
                        <a:t>Differentiate simple functions and relations defined implicitly</a:t>
                      </a:r>
                      <a:r>
                        <a:rPr lang="en-GB" sz="1400" kern="1200" baseline="0" dirty="0" smtClean="0">
                          <a:solidFill>
                            <a:schemeClr val="dk1"/>
                          </a:solidFill>
                          <a:effectLst/>
                          <a:latin typeface="Arial" panose="020B0604020202020204" pitchFamily="34" charset="0"/>
                          <a:ea typeface="+mn-ea"/>
                          <a:cs typeface="Arial" panose="020B0604020202020204" pitchFamily="34" charset="0"/>
                        </a:rPr>
                        <a:t> or </a:t>
                      </a:r>
                      <a:r>
                        <a:rPr lang="en-GB" sz="1400" kern="1200" dirty="0" smtClean="0">
                          <a:solidFill>
                            <a:schemeClr val="dk1"/>
                          </a:solidFill>
                          <a:effectLst/>
                          <a:latin typeface="Arial" panose="020B0604020202020204" pitchFamily="34" charset="0"/>
                          <a:ea typeface="+mn-ea"/>
                          <a:cs typeface="Arial" panose="020B0604020202020204" pitchFamily="34" charset="0"/>
                        </a:rPr>
                        <a:t>parametrically, for first derivative only</a:t>
                      </a:r>
                    </a:p>
                  </a:txBody>
                  <a:tcPr marT="45718" marB="45718"/>
                </a:tc>
                <a:tc>
                  <a:txBody>
                    <a:bodyPr/>
                    <a:lstStyle/>
                    <a:p>
                      <a:pPr marL="171450" marR="0" indent="-171450" algn="l" defTabSz="914400" rtl="0" eaLnBrk="1" fontAlgn="auto" latinLnBrk="0" hangingPunct="1">
                        <a:lnSpc>
                          <a:spcPct val="150000"/>
                        </a:lnSpc>
                        <a:spcBef>
                          <a:spcPts val="0"/>
                        </a:spcBef>
                        <a:spcAft>
                          <a:spcPts val="0"/>
                        </a:spcAft>
                        <a:buClrTx/>
                        <a:buSzTx/>
                        <a:buFont typeface="Wingdings" pitchFamily="2" charset="2"/>
                        <a:buChar char="Ø"/>
                        <a:tabLst/>
                        <a:defRPr/>
                      </a:pPr>
                      <a:endParaRPr lang="en-GB" sz="1100" b="1" kern="1200" dirty="0" smtClean="0">
                        <a:solidFill>
                          <a:schemeClr val="dk1"/>
                        </a:solidFill>
                        <a:latin typeface="Arial" pitchFamily="34" charset="0"/>
                        <a:ea typeface="+mn-ea"/>
                        <a:cs typeface="Arial" pitchFamily="34" charset="0"/>
                      </a:endParaRPr>
                    </a:p>
                  </a:txBody>
                  <a:tcPr marT="45721" marB="45721"/>
                </a:tc>
                <a:extLst>
                  <a:ext uri="{0D108BD9-81ED-4DB2-BD59-A6C34878D82A}">
                    <a16:rowId xmlns:a16="http://schemas.microsoft.com/office/drawing/2014/main" val="10003"/>
                  </a:ext>
                </a:extLst>
              </a:tr>
            </a:tbl>
          </a:graphicData>
        </a:graphic>
      </p:graphicFrame>
      <p:sp>
        <p:nvSpPr>
          <p:cNvPr id="61442" name="TextBox 3"/>
          <p:cNvSpPr txBox="1">
            <a:spLocks noChangeArrowheads="1"/>
          </p:cNvSpPr>
          <p:nvPr/>
        </p:nvSpPr>
        <p:spPr bwMode="auto">
          <a:xfrm>
            <a:off x="488950" y="615950"/>
            <a:ext cx="2919389" cy="461665"/>
          </a:xfrm>
          <a:prstGeom prst="rect">
            <a:avLst/>
          </a:prstGeom>
          <a:noFill/>
          <a:ln w="9525">
            <a:noFill/>
            <a:miter lim="800000"/>
            <a:headEnd/>
            <a:tailEnd/>
          </a:ln>
        </p:spPr>
        <p:txBody>
          <a:bodyPr wrap="none">
            <a:spAutoFit/>
          </a:bodyPr>
          <a:lstStyle/>
          <a:p>
            <a:r>
              <a:rPr lang="en-GB" sz="2400" dirty="0">
                <a:solidFill>
                  <a:srgbClr val="412878"/>
                </a:solidFill>
                <a:latin typeface="AQA Chevin Pro Light" pitchFamily="34" charset="0"/>
              </a:rPr>
              <a:t>Parametric </a:t>
            </a:r>
            <a:r>
              <a:rPr lang="en-GB" sz="2400" dirty="0" smtClean="0">
                <a:solidFill>
                  <a:srgbClr val="412878"/>
                </a:solidFill>
                <a:latin typeface="AQA Chevin Pro Light" pitchFamily="34" charset="0"/>
              </a:rPr>
              <a:t>equations</a:t>
            </a:r>
            <a:endParaRPr lang="en-GB" sz="2400" dirty="0">
              <a:solidFill>
                <a:srgbClr val="412878"/>
              </a:solidFill>
              <a:latin typeface="AQA Chevin Pro Light" pitchFamily="34" charset="0"/>
            </a:endParaRPr>
          </a:p>
        </p:txBody>
      </p:sp>
      <p:sp>
        <p:nvSpPr>
          <p:cNvPr id="4" name="Right Arrow 3">
            <a:hlinkClick r:id="rId2" action="ppaction://hlinksldjump"/>
          </p:cNvPr>
          <p:cNvSpPr/>
          <p:nvPr/>
        </p:nvSpPr>
        <p:spPr>
          <a:xfrm>
            <a:off x="518668" y="7042547"/>
            <a:ext cx="2267712" cy="395684"/>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1042988" rtl="0" fontAlgn="base">
              <a:spcBef>
                <a:spcPct val="0"/>
              </a:spcBef>
              <a:spcAft>
                <a:spcPct val="0"/>
              </a:spcAft>
              <a:defRPr sz="2100" kern="1200">
                <a:solidFill>
                  <a:schemeClr val="lt1"/>
                </a:solidFill>
                <a:latin typeface="+mn-lt"/>
                <a:ea typeface="+mn-ea"/>
                <a:cs typeface="+mn-cs"/>
              </a:defRPr>
            </a:lvl1pPr>
            <a:lvl2pPr marL="520700" indent="-63500" algn="l" defTabSz="1042988" rtl="0" fontAlgn="base">
              <a:spcBef>
                <a:spcPct val="0"/>
              </a:spcBef>
              <a:spcAft>
                <a:spcPct val="0"/>
              </a:spcAft>
              <a:defRPr sz="2100" kern="1200">
                <a:solidFill>
                  <a:schemeClr val="lt1"/>
                </a:solidFill>
                <a:latin typeface="+mn-lt"/>
                <a:ea typeface="+mn-ea"/>
                <a:cs typeface="+mn-cs"/>
              </a:defRPr>
            </a:lvl2pPr>
            <a:lvl3pPr marL="1042988" indent="-128588" algn="l" defTabSz="1042988" rtl="0" fontAlgn="base">
              <a:spcBef>
                <a:spcPct val="0"/>
              </a:spcBef>
              <a:spcAft>
                <a:spcPct val="0"/>
              </a:spcAft>
              <a:defRPr sz="2100" kern="1200">
                <a:solidFill>
                  <a:schemeClr val="lt1"/>
                </a:solidFill>
                <a:latin typeface="+mn-lt"/>
                <a:ea typeface="+mn-ea"/>
                <a:cs typeface="+mn-cs"/>
              </a:defRPr>
            </a:lvl3pPr>
            <a:lvl4pPr marL="1563688" indent="-192088" algn="l" defTabSz="1042988" rtl="0" fontAlgn="base">
              <a:spcBef>
                <a:spcPct val="0"/>
              </a:spcBef>
              <a:spcAft>
                <a:spcPct val="0"/>
              </a:spcAft>
              <a:defRPr sz="2100" kern="1200">
                <a:solidFill>
                  <a:schemeClr val="lt1"/>
                </a:solidFill>
                <a:latin typeface="+mn-lt"/>
                <a:ea typeface="+mn-ea"/>
                <a:cs typeface="+mn-cs"/>
              </a:defRPr>
            </a:lvl4pPr>
            <a:lvl5pPr marL="2085975" indent="-257175" algn="l" defTabSz="1042988" rtl="0" fontAlgn="base">
              <a:spcBef>
                <a:spcPct val="0"/>
              </a:spcBef>
              <a:spcAft>
                <a:spcPct val="0"/>
              </a:spcAft>
              <a:defRPr sz="2100" kern="1200">
                <a:solidFill>
                  <a:schemeClr val="lt1"/>
                </a:solidFill>
                <a:latin typeface="+mn-lt"/>
                <a:ea typeface="+mn-ea"/>
                <a:cs typeface="+mn-cs"/>
              </a:defRPr>
            </a:lvl5pPr>
            <a:lvl6pPr marL="2286000" algn="l" defTabSz="914400" rtl="0" eaLnBrk="1" latinLnBrk="0" hangingPunct="1">
              <a:defRPr sz="2100" kern="1200">
                <a:solidFill>
                  <a:schemeClr val="lt1"/>
                </a:solidFill>
                <a:latin typeface="+mn-lt"/>
                <a:ea typeface="+mn-ea"/>
                <a:cs typeface="+mn-cs"/>
              </a:defRPr>
            </a:lvl6pPr>
            <a:lvl7pPr marL="2743200" algn="l" defTabSz="914400" rtl="0" eaLnBrk="1" latinLnBrk="0" hangingPunct="1">
              <a:defRPr sz="2100" kern="1200">
                <a:solidFill>
                  <a:schemeClr val="lt1"/>
                </a:solidFill>
                <a:latin typeface="+mn-lt"/>
                <a:ea typeface="+mn-ea"/>
                <a:cs typeface="+mn-cs"/>
              </a:defRPr>
            </a:lvl7pPr>
            <a:lvl8pPr marL="3200400" algn="l" defTabSz="914400" rtl="0" eaLnBrk="1" latinLnBrk="0" hangingPunct="1">
              <a:defRPr sz="2100" kern="1200">
                <a:solidFill>
                  <a:schemeClr val="lt1"/>
                </a:solidFill>
                <a:latin typeface="+mn-lt"/>
                <a:ea typeface="+mn-ea"/>
                <a:cs typeface="+mn-cs"/>
              </a:defRPr>
            </a:lvl8pPr>
            <a:lvl9pPr marL="3657600" algn="l" defTabSz="914400" rtl="0" eaLnBrk="1" latinLnBrk="0" hangingPunct="1">
              <a:defRPr sz="2100" kern="1200">
                <a:solidFill>
                  <a:schemeClr val="lt1"/>
                </a:solidFill>
                <a:latin typeface="+mn-lt"/>
                <a:ea typeface="+mn-ea"/>
                <a:cs typeface="+mn-cs"/>
              </a:defRPr>
            </a:lvl9pPr>
          </a:lstStyle>
          <a:p>
            <a:pPr algn="ctr">
              <a:defRPr/>
            </a:pPr>
            <a:endParaRPr lang="en-GB"/>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1603041108"/>
                  </p:ext>
                </p:extLst>
              </p:nvPr>
            </p:nvGraphicFramePr>
            <p:xfrm>
              <a:off x="488950" y="1332359"/>
              <a:ext cx="9754294" cy="3683202"/>
            </p:xfrm>
            <a:graphic>
              <a:graphicData uri="http://schemas.openxmlformats.org/drawingml/2006/table">
                <a:tbl>
                  <a:tblPr firstRow="1" bandRow="1">
                    <a:tableStyleId>{073A0DAA-6AF3-43AB-8588-CEC1D06C72B9}</a:tableStyleId>
                  </a:tblPr>
                  <a:tblGrid>
                    <a:gridCol w="432000">
                      <a:extLst>
                        <a:ext uri="{9D8B030D-6E8A-4147-A177-3AD203B41FA5}">
                          <a16:colId xmlns:a16="http://schemas.microsoft.com/office/drawing/2014/main" val="20000"/>
                        </a:ext>
                      </a:extLst>
                    </a:gridCol>
                    <a:gridCol w="5217838">
                      <a:extLst>
                        <a:ext uri="{9D8B030D-6E8A-4147-A177-3AD203B41FA5}">
                          <a16:colId xmlns:a16="http://schemas.microsoft.com/office/drawing/2014/main" val="20001"/>
                        </a:ext>
                      </a:extLst>
                    </a:gridCol>
                    <a:gridCol w="4104456">
                      <a:extLst>
                        <a:ext uri="{9D8B030D-6E8A-4147-A177-3AD203B41FA5}">
                          <a16:colId xmlns:a16="http://schemas.microsoft.com/office/drawing/2014/main" val="20002"/>
                        </a:ext>
                      </a:extLst>
                    </a:gridCol>
                  </a:tblGrid>
                  <a:tr h="432048">
                    <a:tc>
                      <a:txBody>
                        <a:bodyPr/>
                        <a:lstStyle/>
                        <a:p>
                          <a:endParaRPr lang="en-GB" sz="1600" dirty="0">
                            <a:effectLst>
                              <a:outerShdw blurRad="38100" dist="38100" dir="2700000" algn="tl">
                                <a:srgbClr val="000000">
                                  <a:alpha val="43137"/>
                                </a:srgbClr>
                              </a:outerShdw>
                            </a:effectLst>
                            <a:latin typeface="Arial" pitchFamily="34" charset="0"/>
                          </a:endParaRPr>
                        </a:p>
                      </a:txBody>
                      <a:tcPr marT="45674" marB="45674"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content</a:t>
                          </a:r>
                          <a:r>
                            <a:rPr lang="en-GB" sz="1600" dirty="0" smtClean="0">
                              <a:effectLst>
                                <a:outerShdw blurRad="38100" dist="38100" dir="2700000" algn="tl">
                                  <a:srgbClr val="000000">
                                    <a:alpha val="43137"/>
                                  </a:srgbClr>
                                </a:outerShdw>
                              </a:effectLst>
                              <a:latin typeface="Arial" pitchFamily="34" charset="0"/>
                              <a:cs typeface="Arial" pitchFamily="34" charset="0"/>
                            </a:rPr>
                            <a:t>:</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674" marB="45674"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notes:</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674" marB="45674" anchor="ctr"/>
                    </a:tc>
                    <a:extLst>
                      <a:ext uri="{0D108BD9-81ED-4DB2-BD59-A6C34878D82A}">
                        <a16:rowId xmlns:a16="http://schemas.microsoft.com/office/drawing/2014/main" val="10000"/>
                      </a:ext>
                    </a:extLst>
                  </a:tr>
                  <a:tr h="1261163">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E6</a:t>
                          </a:r>
                        </a:p>
                      </a:txBody>
                      <a:tcPr marT="45674" marB="45674" vert="vert">
                        <a:solidFill>
                          <a:srgbClr val="7030A0"/>
                        </a:solidFill>
                      </a:tcPr>
                    </a:tc>
                    <a:tc>
                      <a:txBody>
                        <a:bodyPr/>
                        <a:lstStyle/>
                        <a:p>
                          <a:pPr marL="285750" indent="-285750" eaLnBrk="0" hangingPunct="0">
                            <a:lnSpc>
                              <a:spcPct val="150000"/>
                            </a:lnSpc>
                            <a:buFont typeface="Arial" pitchFamily="34" charset="0"/>
                            <a:buChar char="•"/>
                          </a:pPr>
                          <a:r>
                            <a:rPr lang="en-GB" sz="1400" kern="1200" dirty="0" smtClean="0">
                              <a:solidFill>
                                <a:schemeClr val="dk1"/>
                              </a:solidFill>
                              <a:effectLst/>
                              <a:latin typeface="Arial" panose="020B0604020202020204" pitchFamily="34" charset="0"/>
                              <a:ea typeface="+mn-ea"/>
                              <a:cs typeface="Arial" panose="020B0604020202020204" pitchFamily="34" charset="0"/>
                            </a:rPr>
                            <a:t>Understand and use double angle formulae; use of formulae for</a:t>
                          </a:r>
                          <a:r>
                            <a:rPr lang="en-GB" sz="1400" kern="1200" baseline="0" dirty="0" smtClean="0">
                              <a:solidFill>
                                <a:schemeClr val="dk1"/>
                              </a:solidFill>
                              <a:effectLst/>
                              <a:latin typeface="Arial" panose="020B0604020202020204" pitchFamily="34" charset="0"/>
                              <a:ea typeface="+mn-ea"/>
                              <a:cs typeface="Arial" panose="020B0604020202020204" pitchFamily="34" charset="0"/>
                            </a:rPr>
                            <a:t> </a:t>
                          </a:r>
                          <a14:m>
                            <m:oMath xmlns:m="http://schemas.openxmlformats.org/officeDocument/2006/math">
                              <m:r>
                                <m:rPr>
                                  <m:sty m:val="p"/>
                                </m:rPr>
                                <a:rPr lang="en-GB" sz="1400" i="1" kern="1200" dirty="0" smtClean="0">
                                  <a:solidFill>
                                    <a:schemeClr val="dk1"/>
                                  </a:solidFill>
                                  <a:effectLst/>
                                  <a:latin typeface="Cambria Math"/>
                                  <a:ea typeface="+mn-ea"/>
                                  <a:cs typeface="Arial" panose="020B0604020202020204" pitchFamily="34" charset="0"/>
                                </a:rPr>
                                <m:t>sin</m:t>
                              </m:r>
                              <m:r>
                                <a:rPr lang="en-GB" sz="1400" i="1" kern="1200" dirty="0" smtClean="0">
                                  <a:solidFill>
                                    <a:schemeClr val="dk1"/>
                                  </a:solidFill>
                                  <a:effectLst/>
                                  <a:latin typeface="Cambria Math"/>
                                  <a:ea typeface="+mn-ea"/>
                                  <a:cs typeface="Arial" panose="020B0604020202020204" pitchFamily="34" charset="0"/>
                                </a:rPr>
                                <m:t>⁡(</m:t>
                              </m:r>
                              <m:r>
                                <a:rPr lang="en-GB" sz="1400" i="1" kern="1200" dirty="0" smtClean="0">
                                  <a:solidFill>
                                    <a:schemeClr val="dk1"/>
                                  </a:solidFill>
                                  <a:effectLst/>
                                  <a:latin typeface="Cambria Math"/>
                                  <a:ea typeface="+mn-ea"/>
                                  <a:cs typeface="Arial" panose="020B0604020202020204" pitchFamily="34" charset="0"/>
                                </a:rPr>
                                <m:t>𝐴</m:t>
                              </m:r>
                              <m:r>
                                <a:rPr lang="en-GB" sz="1400" i="1" kern="1200" dirty="0" smtClean="0">
                                  <a:solidFill>
                                    <a:schemeClr val="dk1"/>
                                  </a:solidFill>
                                  <a:effectLst/>
                                  <a:latin typeface="Cambria Math"/>
                                  <a:ea typeface="+mn-ea"/>
                                  <a:cs typeface="Arial" panose="020B0604020202020204" pitchFamily="34" charset="0"/>
                                </a:rPr>
                                <m:t> ± </m:t>
                              </m:r>
                              <m:r>
                                <a:rPr lang="en-GB" sz="1400" i="1" kern="1200" dirty="0" smtClean="0">
                                  <a:solidFill>
                                    <a:schemeClr val="dk1"/>
                                  </a:solidFill>
                                  <a:effectLst/>
                                  <a:latin typeface="Cambria Math"/>
                                  <a:ea typeface="+mn-ea"/>
                                  <a:cs typeface="Arial" panose="020B0604020202020204" pitchFamily="34" charset="0"/>
                                </a:rPr>
                                <m:t>𝐵</m:t>
                              </m:r>
                              <m:r>
                                <a:rPr lang="en-GB" sz="1400" i="1" kern="1200" dirty="0" smtClean="0">
                                  <a:solidFill>
                                    <a:schemeClr val="dk1"/>
                                  </a:solidFill>
                                  <a:effectLst/>
                                  <a:latin typeface="Cambria Math"/>
                                  <a:ea typeface="+mn-ea"/>
                                  <a:cs typeface="Arial" panose="020B0604020202020204" pitchFamily="34" charset="0"/>
                                </a:rPr>
                                <m:t>) </m:t>
                              </m:r>
                            </m:oMath>
                          </a14:m>
                          <a:r>
                            <a:rPr lang="en-GB" sz="1400" kern="1200" dirty="0" smtClean="0">
                              <a:solidFill>
                                <a:schemeClr val="dk1"/>
                              </a:solidFill>
                              <a:effectLst/>
                              <a:latin typeface="Arial" panose="020B0604020202020204" pitchFamily="34" charset="0"/>
                              <a:ea typeface="+mn-ea"/>
                              <a:cs typeface="Arial" panose="020B0604020202020204" pitchFamily="34" charset="0"/>
                            </a:rPr>
                            <a:t>, </a:t>
                          </a:r>
                          <a14:m>
                            <m:oMath xmlns:m="http://schemas.openxmlformats.org/officeDocument/2006/math">
                              <m:r>
                                <m:rPr>
                                  <m:sty m:val="p"/>
                                </m:rPr>
                                <a:rPr lang="en-GB" sz="1400" i="1" kern="1200" dirty="0" smtClean="0">
                                  <a:solidFill>
                                    <a:schemeClr val="dk1"/>
                                  </a:solidFill>
                                  <a:effectLst/>
                                  <a:latin typeface="Cambria Math"/>
                                  <a:ea typeface="+mn-ea"/>
                                  <a:cs typeface="Arial" panose="020B0604020202020204" pitchFamily="34" charset="0"/>
                                </a:rPr>
                                <m:t>cos</m:t>
                              </m:r>
                              <m:r>
                                <a:rPr lang="en-GB" sz="1400" i="1" kern="1200" dirty="0" smtClean="0">
                                  <a:solidFill>
                                    <a:schemeClr val="dk1"/>
                                  </a:solidFill>
                                  <a:effectLst/>
                                  <a:latin typeface="Cambria Math"/>
                                  <a:ea typeface="+mn-ea"/>
                                  <a:cs typeface="Arial" panose="020B0604020202020204" pitchFamily="34" charset="0"/>
                                </a:rPr>
                                <m:t>⁡(</m:t>
                              </m:r>
                              <m:r>
                                <a:rPr lang="en-GB" sz="1400" i="1" kern="1200" dirty="0" smtClean="0">
                                  <a:solidFill>
                                    <a:schemeClr val="dk1"/>
                                  </a:solidFill>
                                  <a:effectLst/>
                                  <a:latin typeface="Cambria Math"/>
                                  <a:ea typeface="+mn-ea"/>
                                  <a:cs typeface="Arial" panose="020B0604020202020204" pitchFamily="34" charset="0"/>
                                </a:rPr>
                                <m:t>𝐴</m:t>
                              </m:r>
                              <m:r>
                                <a:rPr lang="en-GB" sz="1400" i="1" kern="1200" dirty="0" smtClean="0">
                                  <a:solidFill>
                                    <a:schemeClr val="dk1"/>
                                  </a:solidFill>
                                  <a:effectLst/>
                                  <a:latin typeface="Cambria Math"/>
                                  <a:ea typeface="+mn-ea"/>
                                  <a:cs typeface="Arial" panose="020B0604020202020204" pitchFamily="34" charset="0"/>
                                </a:rPr>
                                <m:t> ± </m:t>
                              </m:r>
                              <m:r>
                                <a:rPr lang="en-GB" sz="1400" i="1" kern="1200" dirty="0" smtClean="0">
                                  <a:solidFill>
                                    <a:schemeClr val="dk1"/>
                                  </a:solidFill>
                                  <a:effectLst/>
                                  <a:latin typeface="Cambria Math"/>
                                  <a:ea typeface="+mn-ea"/>
                                  <a:cs typeface="Arial" panose="020B0604020202020204" pitchFamily="34" charset="0"/>
                                </a:rPr>
                                <m:t>𝐵</m:t>
                              </m:r>
                              <m:r>
                                <a:rPr lang="en-GB" sz="1400" i="1" kern="1200" dirty="0" smtClean="0">
                                  <a:solidFill>
                                    <a:schemeClr val="dk1"/>
                                  </a:solidFill>
                                  <a:effectLst/>
                                  <a:latin typeface="Cambria Math"/>
                                  <a:ea typeface="+mn-ea"/>
                                  <a:cs typeface="Arial" panose="020B0604020202020204" pitchFamily="34" charset="0"/>
                                </a:rPr>
                                <m:t>) </m:t>
                              </m:r>
                            </m:oMath>
                          </a14:m>
                          <a:r>
                            <a:rPr lang="en-GB" sz="1400" kern="1200" dirty="0" smtClean="0">
                              <a:solidFill>
                                <a:schemeClr val="dk1"/>
                              </a:solidFill>
                              <a:effectLst/>
                              <a:latin typeface="Arial" panose="020B0604020202020204" pitchFamily="34" charset="0"/>
                              <a:ea typeface="+mn-ea"/>
                              <a:cs typeface="Arial" panose="020B0604020202020204" pitchFamily="34" charset="0"/>
                            </a:rPr>
                            <a:t>and </a:t>
                          </a:r>
                          <a14:m>
                            <m:oMath xmlns:m="http://schemas.openxmlformats.org/officeDocument/2006/math">
                              <m:r>
                                <m:rPr>
                                  <m:sty m:val="p"/>
                                </m:rPr>
                                <a:rPr lang="en-GB" sz="1400" i="1" kern="1200" dirty="0" smtClean="0">
                                  <a:solidFill>
                                    <a:schemeClr val="dk1"/>
                                  </a:solidFill>
                                  <a:effectLst/>
                                  <a:latin typeface="Cambria Math"/>
                                  <a:ea typeface="+mn-ea"/>
                                  <a:cs typeface="Arial" panose="020B0604020202020204" pitchFamily="34" charset="0"/>
                                </a:rPr>
                                <m:t>tan</m:t>
                              </m:r>
                              <m:r>
                                <a:rPr lang="en-GB" sz="1400" i="1" kern="1200" dirty="0" smtClean="0">
                                  <a:solidFill>
                                    <a:schemeClr val="dk1"/>
                                  </a:solidFill>
                                  <a:effectLst/>
                                  <a:latin typeface="Cambria Math"/>
                                  <a:ea typeface="+mn-ea"/>
                                  <a:cs typeface="Arial" panose="020B0604020202020204" pitchFamily="34" charset="0"/>
                                </a:rPr>
                                <m:t>⁡(</m:t>
                              </m:r>
                              <m:r>
                                <a:rPr lang="en-GB" sz="1400" i="1" kern="1200" dirty="0" smtClean="0">
                                  <a:solidFill>
                                    <a:schemeClr val="dk1"/>
                                  </a:solidFill>
                                  <a:effectLst/>
                                  <a:latin typeface="Cambria Math"/>
                                  <a:ea typeface="+mn-ea"/>
                                  <a:cs typeface="Arial" panose="020B0604020202020204" pitchFamily="34" charset="0"/>
                                </a:rPr>
                                <m:t>𝐴</m:t>
                              </m:r>
                              <m:r>
                                <a:rPr lang="en-GB" sz="1400" i="1" kern="1200" dirty="0" smtClean="0">
                                  <a:solidFill>
                                    <a:schemeClr val="dk1"/>
                                  </a:solidFill>
                                  <a:effectLst/>
                                  <a:latin typeface="Cambria Math"/>
                                  <a:ea typeface="+mn-ea"/>
                                  <a:cs typeface="Arial" panose="020B0604020202020204" pitchFamily="34" charset="0"/>
                                </a:rPr>
                                <m:t> ± </m:t>
                              </m:r>
                              <m:r>
                                <a:rPr lang="en-GB" sz="1400" i="1" kern="1200" dirty="0" smtClean="0">
                                  <a:solidFill>
                                    <a:schemeClr val="dk1"/>
                                  </a:solidFill>
                                  <a:effectLst/>
                                  <a:latin typeface="Cambria Math"/>
                                  <a:ea typeface="+mn-ea"/>
                                  <a:cs typeface="Arial" panose="020B0604020202020204" pitchFamily="34" charset="0"/>
                                </a:rPr>
                                <m:t>𝐵</m:t>
                              </m:r>
                              <m:r>
                                <a:rPr lang="en-GB" sz="1400" i="1" kern="1200" dirty="0" smtClean="0">
                                  <a:solidFill>
                                    <a:schemeClr val="dk1"/>
                                  </a:solidFill>
                                  <a:effectLst/>
                                  <a:latin typeface="Cambria Math"/>
                                  <a:ea typeface="+mn-ea"/>
                                  <a:cs typeface="Arial" panose="020B0604020202020204" pitchFamily="34" charset="0"/>
                                </a:rPr>
                                <m:t>)</m:t>
                              </m:r>
                            </m:oMath>
                          </a14:m>
                          <a:r>
                            <a:rPr lang="en-GB" sz="1400" kern="1200" dirty="0" smtClean="0">
                              <a:solidFill>
                                <a:schemeClr val="dk1"/>
                              </a:solidFill>
                              <a:effectLst/>
                              <a:latin typeface="Arial" panose="020B0604020202020204" pitchFamily="34" charset="0"/>
                              <a:ea typeface="+mn-ea"/>
                              <a:cs typeface="Arial" panose="020B0604020202020204" pitchFamily="34" charset="0"/>
                            </a:rPr>
                            <a:t>; understand geometrical proofs of these formulae</a:t>
                          </a:r>
                        </a:p>
                        <a:p>
                          <a:pPr marL="285750" indent="-285750" eaLnBrk="0" hangingPunct="0">
                            <a:lnSpc>
                              <a:spcPct val="150000"/>
                            </a:lnSpc>
                            <a:buFont typeface="Arial" pitchFamily="34" charset="0"/>
                            <a:buChar char="•"/>
                          </a:pPr>
                          <a:endParaRPr lang="en-GB" sz="1400" kern="1200" dirty="0" smtClean="0">
                            <a:solidFill>
                              <a:schemeClr val="dk1"/>
                            </a:solidFill>
                            <a:effectLst/>
                            <a:latin typeface="Arial" panose="020B0604020202020204" pitchFamily="34" charset="0"/>
                            <a:ea typeface="+mn-ea"/>
                            <a:cs typeface="Arial" panose="020B0604020202020204" pitchFamily="34" charset="0"/>
                          </a:endParaRPr>
                        </a:p>
                        <a:p>
                          <a:pPr marL="285750" indent="-285750">
                            <a:lnSpc>
                              <a:spcPct val="150000"/>
                            </a:lnSpc>
                            <a:buFont typeface="Arial" pitchFamily="34" charset="0"/>
                            <a:buChar char="•"/>
                          </a:pPr>
                          <a:r>
                            <a:rPr lang="en-GB" sz="1400" kern="1200" dirty="0" smtClean="0">
                              <a:solidFill>
                                <a:schemeClr val="dk1"/>
                              </a:solidFill>
                              <a:effectLst/>
                              <a:latin typeface="Arial" panose="020B0604020202020204" pitchFamily="34" charset="0"/>
                              <a:ea typeface="+mn-ea"/>
                              <a:cs typeface="Arial" panose="020B0604020202020204" pitchFamily="34" charset="0"/>
                            </a:rPr>
                            <a:t>Understand and use expressions for </a:t>
                          </a:r>
                          <a14:m>
                            <m:oMath xmlns:m="http://schemas.openxmlformats.org/officeDocument/2006/math">
                              <m:r>
                                <a:rPr lang="en-GB" sz="1400" i="1" kern="1200" dirty="0" smtClean="0">
                                  <a:solidFill>
                                    <a:schemeClr val="dk1"/>
                                  </a:solidFill>
                                  <a:effectLst/>
                                  <a:latin typeface="Cambria Math"/>
                                  <a:ea typeface="+mn-ea"/>
                                  <a:cs typeface="Arial" panose="020B0604020202020204" pitchFamily="34" charset="0"/>
                                </a:rPr>
                                <m:t>𝑎</m:t>
                              </m:r>
                              <m:r>
                                <a:rPr lang="en-GB" sz="1400" b="0" i="1" kern="1200" dirty="0" smtClean="0">
                                  <a:solidFill>
                                    <a:schemeClr val="dk1"/>
                                  </a:solidFill>
                                  <a:effectLst/>
                                  <a:latin typeface="Cambria Math"/>
                                  <a:ea typeface="+mn-ea"/>
                                  <a:cs typeface="Arial" panose="020B0604020202020204" pitchFamily="34" charset="0"/>
                                </a:rPr>
                                <m:t> </m:t>
                              </m:r>
                              <m:r>
                                <m:rPr>
                                  <m:sty m:val="p"/>
                                </m:rPr>
                                <a:rPr lang="en-GB" sz="1400" i="1" kern="1200" dirty="0" smtClean="0">
                                  <a:solidFill>
                                    <a:schemeClr val="dk1"/>
                                  </a:solidFill>
                                  <a:effectLst/>
                                  <a:latin typeface="Cambria Math"/>
                                  <a:ea typeface="+mn-ea"/>
                                  <a:cs typeface="Arial" panose="020B0604020202020204" pitchFamily="34" charset="0"/>
                                </a:rPr>
                                <m:t>cos</m:t>
                              </m:r>
                              <m:r>
                                <a:rPr lang="en-GB" sz="1400" b="0" i="1" kern="1200" dirty="0" smtClean="0">
                                  <a:solidFill>
                                    <a:schemeClr val="dk1"/>
                                  </a:solidFill>
                                  <a:effectLst/>
                                  <a:latin typeface="Cambria Math"/>
                                  <a:ea typeface="+mn-ea"/>
                                  <a:cs typeface="Arial" panose="020B0604020202020204" pitchFamily="34" charset="0"/>
                                </a:rPr>
                                <m:t> </m:t>
                              </m:r>
                              <m:r>
                                <a:rPr lang="el-GR" sz="1400" i="1" kern="1200" dirty="0" smtClean="0">
                                  <a:solidFill>
                                    <a:schemeClr val="dk1"/>
                                  </a:solidFill>
                                  <a:effectLst/>
                                  <a:latin typeface="Cambria Math"/>
                                  <a:ea typeface="+mn-ea"/>
                                  <a:cs typeface="Arial" panose="020B0604020202020204" pitchFamily="34" charset="0"/>
                                </a:rPr>
                                <m:t>𝜃</m:t>
                              </m:r>
                              <m:r>
                                <a:rPr lang="en-GB" sz="1400" i="1" kern="1200" dirty="0" smtClean="0">
                                  <a:solidFill>
                                    <a:schemeClr val="dk1"/>
                                  </a:solidFill>
                                  <a:effectLst/>
                                  <a:latin typeface="Cambria Math"/>
                                  <a:ea typeface="+mn-ea"/>
                                  <a:cs typeface="Arial" panose="020B0604020202020204" pitchFamily="34" charset="0"/>
                                </a:rPr>
                                <m:t> + </m:t>
                              </m:r>
                              <m:r>
                                <a:rPr lang="en-GB" sz="1400" i="1" kern="1200" dirty="0" err="1" smtClean="0">
                                  <a:solidFill>
                                    <a:schemeClr val="dk1"/>
                                  </a:solidFill>
                                  <a:effectLst/>
                                  <a:latin typeface="Cambria Math"/>
                                  <a:ea typeface="+mn-ea"/>
                                  <a:cs typeface="Arial" panose="020B0604020202020204" pitchFamily="34" charset="0"/>
                                </a:rPr>
                                <m:t>𝑏</m:t>
                              </m:r>
                              <m:r>
                                <a:rPr lang="en-GB" sz="1400" b="0" i="1" kern="1200" dirty="0" smtClean="0">
                                  <a:solidFill>
                                    <a:schemeClr val="dk1"/>
                                  </a:solidFill>
                                  <a:effectLst/>
                                  <a:latin typeface="Cambria Math"/>
                                  <a:ea typeface="+mn-ea"/>
                                  <a:cs typeface="Arial" panose="020B0604020202020204" pitchFamily="34" charset="0"/>
                                </a:rPr>
                                <m:t> </m:t>
                              </m:r>
                              <m:r>
                                <m:rPr>
                                  <m:sty m:val="p"/>
                                </m:rPr>
                                <a:rPr lang="en-GB" sz="1400" i="0" kern="1200" dirty="0" err="1" smtClean="0">
                                  <a:solidFill>
                                    <a:schemeClr val="dk1"/>
                                  </a:solidFill>
                                  <a:effectLst/>
                                  <a:latin typeface="Cambria Math"/>
                                  <a:ea typeface="+mn-ea"/>
                                  <a:cs typeface="Arial" panose="020B0604020202020204" pitchFamily="34" charset="0"/>
                                </a:rPr>
                                <m:t>sin</m:t>
                              </m:r>
                              <m:r>
                                <a:rPr lang="en-GB" sz="1400" b="0" i="0" kern="1200" dirty="0" smtClean="0">
                                  <a:solidFill>
                                    <a:schemeClr val="dk1"/>
                                  </a:solidFill>
                                  <a:effectLst/>
                                  <a:latin typeface="Cambria Math"/>
                                  <a:ea typeface="+mn-ea"/>
                                  <a:cs typeface="Arial" panose="020B0604020202020204" pitchFamily="34" charset="0"/>
                                </a:rPr>
                                <m:t> </m:t>
                              </m:r>
                              <m:r>
                                <a:rPr lang="el-GR" sz="1400" i="1" kern="1200" dirty="0" smtClean="0">
                                  <a:solidFill>
                                    <a:schemeClr val="dk1"/>
                                  </a:solidFill>
                                  <a:effectLst/>
                                  <a:latin typeface="Cambria Math"/>
                                  <a:ea typeface="+mn-ea"/>
                                  <a:cs typeface="Arial" panose="020B0604020202020204" pitchFamily="34" charset="0"/>
                                </a:rPr>
                                <m:t>𝜃</m:t>
                              </m:r>
                              <m:r>
                                <a:rPr lang="en-GB" sz="1400" i="1" kern="1200" dirty="0" smtClean="0">
                                  <a:solidFill>
                                    <a:schemeClr val="dk1"/>
                                  </a:solidFill>
                                  <a:effectLst/>
                                  <a:latin typeface="Cambria Math"/>
                                  <a:ea typeface="+mn-ea"/>
                                  <a:cs typeface="Arial" panose="020B0604020202020204" pitchFamily="34" charset="0"/>
                                </a:rPr>
                                <m:t> </m:t>
                              </m:r>
                            </m:oMath>
                          </a14:m>
                          <a:r>
                            <a:rPr lang="en-GB" sz="1400" kern="1200" dirty="0" smtClean="0">
                              <a:solidFill>
                                <a:schemeClr val="dk1"/>
                              </a:solidFill>
                              <a:effectLst/>
                              <a:latin typeface="Arial" panose="020B0604020202020204" pitchFamily="34" charset="0"/>
                              <a:ea typeface="+mn-ea"/>
                              <a:cs typeface="Arial" panose="020B0604020202020204" pitchFamily="34" charset="0"/>
                            </a:rPr>
                            <a:t>in the equivalent forms of  </a:t>
                          </a:r>
                          <a14:m>
                            <m:oMath xmlns:m="http://schemas.openxmlformats.org/officeDocument/2006/math">
                              <m:r>
                                <a:rPr lang="en-GB" sz="1400" i="1" kern="1200" dirty="0" smtClean="0">
                                  <a:solidFill>
                                    <a:schemeClr val="dk1"/>
                                  </a:solidFill>
                                  <a:effectLst/>
                                  <a:latin typeface="Cambria Math"/>
                                  <a:ea typeface="+mn-ea"/>
                                  <a:cs typeface="Arial" panose="020B0604020202020204" pitchFamily="34" charset="0"/>
                                </a:rPr>
                                <m:t>𝑟</m:t>
                              </m:r>
                              <m:r>
                                <m:rPr>
                                  <m:sty m:val="p"/>
                                </m:rPr>
                                <a:rPr lang="en-GB" sz="1400" i="0" kern="1200" dirty="0" smtClean="0">
                                  <a:solidFill>
                                    <a:schemeClr val="dk1"/>
                                  </a:solidFill>
                                  <a:effectLst/>
                                  <a:latin typeface="Cambria Math"/>
                                  <a:ea typeface="+mn-ea"/>
                                  <a:cs typeface="Arial" panose="020B0604020202020204" pitchFamily="34" charset="0"/>
                                </a:rPr>
                                <m:t>cos</m:t>
                              </m:r>
                              <m:r>
                                <a:rPr lang="en-GB" sz="1400" i="1" kern="1200" dirty="0" smtClean="0">
                                  <a:solidFill>
                                    <a:schemeClr val="dk1"/>
                                  </a:solidFill>
                                  <a:effectLst/>
                                  <a:latin typeface="Cambria Math"/>
                                  <a:ea typeface="+mn-ea"/>
                                  <a:cs typeface="Arial" panose="020B0604020202020204" pitchFamily="34" charset="0"/>
                                </a:rPr>
                                <m:t>(</m:t>
                              </m:r>
                              <m:r>
                                <a:rPr lang="el-GR" sz="1400" i="1" kern="1200" dirty="0" smtClean="0">
                                  <a:solidFill>
                                    <a:schemeClr val="dk1"/>
                                  </a:solidFill>
                                  <a:effectLst/>
                                  <a:latin typeface="Cambria Math"/>
                                  <a:ea typeface="+mn-ea"/>
                                  <a:cs typeface="Arial" panose="020B0604020202020204" pitchFamily="34" charset="0"/>
                                </a:rPr>
                                <m:t>𝜃</m:t>
                              </m:r>
                              <m:r>
                                <a:rPr lang="en-GB" sz="1400" i="1" kern="1200" dirty="0" smtClean="0">
                                  <a:solidFill>
                                    <a:schemeClr val="dk1"/>
                                  </a:solidFill>
                                  <a:effectLst/>
                                  <a:latin typeface="Cambria Math"/>
                                  <a:ea typeface="+mn-ea"/>
                                  <a:cs typeface="Arial" panose="020B0604020202020204" pitchFamily="34" charset="0"/>
                                </a:rPr>
                                <m:t>±</m:t>
                              </m:r>
                              <m:r>
                                <a:rPr lang="el-GR" sz="1400" i="1" kern="1200" dirty="0" smtClean="0">
                                  <a:solidFill>
                                    <a:schemeClr val="dk1"/>
                                  </a:solidFill>
                                  <a:effectLst/>
                                  <a:latin typeface="Cambria Math"/>
                                  <a:ea typeface="Cambria Math"/>
                                  <a:cs typeface="Arial" panose="020B0604020202020204" pitchFamily="34" charset="0"/>
                                </a:rPr>
                                <m:t>𝛼</m:t>
                              </m:r>
                              <m:r>
                                <a:rPr lang="en-GB" sz="1400" i="1" kern="1200" dirty="0" smtClean="0">
                                  <a:solidFill>
                                    <a:schemeClr val="dk1"/>
                                  </a:solidFill>
                                  <a:effectLst/>
                                  <a:latin typeface="Cambria Math"/>
                                  <a:ea typeface="+mn-ea"/>
                                  <a:cs typeface="Arial" panose="020B0604020202020204" pitchFamily="34" charset="0"/>
                                </a:rPr>
                                <m:t>) </m:t>
                              </m:r>
                            </m:oMath>
                          </a14:m>
                          <a:r>
                            <a:rPr lang="en-GB" sz="1400" kern="1200" dirty="0" smtClean="0">
                              <a:solidFill>
                                <a:schemeClr val="dk1"/>
                              </a:solidFill>
                              <a:effectLst/>
                              <a:latin typeface="Arial" panose="020B0604020202020204" pitchFamily="34" charset="0"/>
                              <a:ea typeface="+mn-ea"/>
                              <a:cs typeface="Arial" panose="020B0604020202020204" pitchFamily="34" charset="0"/>
                            </a:rPr>
                            <a:t>or </a:t>
                          </a:r>
                          <a14:m>
                            <m:oMath xmlns:m="http://schemas.openxmlformats.org/officeDocument/2006/math">
                              <m:r>
                                <a:rPr lang="en-GB" sz="1400" i="1" kern="1200" dirty="0" smtClean="0">
                                  <a:solidFill>
                                    <a:schemeClr val="dk1"/>
                                  </a:solidFill>
                                  <a:effectLst/>
                                  <a:latin typeface="Cambria Math"/>
                                  <a:ea typeface="+mn-ea"/>
                                  <a:cs typeface="Arial" panose="020B0604020202020204" pitchFamily="34" charset="0"/>
                                </a:rPr>
                                <m:t>𝑟</m:t>
                              </m:r>
                              <m:r>
                                <m:rPr>
                                  <m:sty m:val="p"/>
                                </m:rPr>
                                <a:rPr lang="en-GB" sz="1400" b="0" i="0" kern="1200" dirty="0" smtClean="0">
                                  <a:solidFill>
                                    <a:schemeClr val="dk1"/>
                                  </a:solidFill>
                                  <a:effectLst/>
                                  <a:latin typeface="Cambria Math"/>
                                  <a:ea typeface="+mn-ea"/>
                                  <a:cs typeface="Arial" panose="020B0604020202020204" pitchFamily="34" charset="0"/>
                                </a:rPr>
                                <m:t>sin</m:t>
                              </m:r>
                              <m:r>
                                <a:rPr lang="en-GB" sz="1400" i="1" kern="1200" dirty="0" smtClean="0">
                                  <a:solidFill>
                                    <a:schemeClr val="dk1"/>
                                  </a:solidFill>
                                  <a:effectLst/>
                                  <a:latin typeface="Cambria Math"/>
                                  <a:ea typeface="+mn-ea"/>
                                  <a:cs typeface="Arial" panose="020B0604020202020204" pitchFamily="34" charset="0"/>
                                </a:rPr>
                                <m:t>(</m:t>
                              </m:r>
                              <m:r>
                                <a:rPr lang="el-GR" sz="1400" i="1" kern="1200" dirty="0" smtClean="0">
                                  <a:solidFill>
                                    <a:schemeClr val="dk1"/>
                                  </a:solidFill>
                                  <a:effectLst/>
                                  <a:latin typeface="Cambria Math"/>
                                  <a:ea typeface="+mn-ea"/>
                                  <a:cs typeface="Arial" panose="020B0604020202020204" pitchFamily="34" charset="0"/>
                                </a:rPr>
                                <m:t>𝜃</m:t>
                              </m:r>
                              <m:r>
                                <a:rPr lang="en-GB" sz="1400" i="1" kern="1200" dirty="0" smtClean="0">
                                  <a:solidFill>
                                    <a:schemeClr val="dk1"/>
                                  </a:solidFill>
                                  <a:effectLst/>
                                  <a:latin typeface="Cambria Math"/>
                                  <a:ea typeface="+mn-ea"/>
                                  <a:cs typeface="Arial" panose="020B0604020202020204" pitchFamily="34" charset="0"/>
                                </a:rPr>
                                <m:t>±</m:t>
                              </m:r>
                              <m:r>
                                <a:rPr lang="el-GR" sz="1400" i="1" kern="1200" dirty="0" smtClean="0">
                                  <a:solidFill>
                                    <a:schemeClr val="dk1"/>
                                  </a:solidFill>
                                  <a:effectLst/>
                                  <a:latin typeface="Cambria Math"/>
                                  <a:ea typeface="+mn-ea"/>
                                  <a:cs typeface="Arial" panose="020B0604020202020204" pitchFamily="34" charset="0"/>
                                </a:rPr>
                                <m:t>𝛼</m:t>
                              </m:r>
                              <m:r>
                                <a:rPr lang="en-GB" sz="1400" i="1" kern="1200" dirty="0" smtClean="0">
                                  <a:solidFill>
                                    <a:schemeClr val="dk1"/>
                                  </a:solidFill>
                                  <a:effectLst/>
                                  <a:latin typeface="Cambria Math"/>
                                  <a:ea typeface="+mn-ea"/>
                                  <a:cs typeface="Arial" panose="020B0604020202020204" pitchFamily="34" charset="0"/>
                                </a:rPr>
                                <m:t>)</m:t>
                              </m:r>
                            </m:oMath>
                          </a14:m>
                          <a:r>
                            <a:rPr lang="en-GB" sz="1400" kern="1200" dirty="0" smtClean="0">
                              <a:solidFill>
                                <a:schemeClr val="dk1"/>
                              </a:solidFill>
                              <a:effectLst/>
                              <a:latin typeface="Arial" panose="020B0604020202020204" pitchFamily="34" charset="0"/>
                              <a:ea typeface="+mn-ea"/>
                              <a:cs typeface="Arial" panose="020B0604020202020204" pitchFamily="34" charset="0"/>
                            </a:rPr>
                            <a:t/>
                          </a:r>
                          <a:br>
                            <a:rPr lang="en-GB" sz="1400" kern="1200" dirty="0" smtClean="0">
                              <a:solidFill>
                                <a:schemeClr val="dk1"/>
                              </a:solidFill>
                              <a:effectLst/>
                              <a:latin typeface="Arial" panose="020B0604020202020204" pitchFamily="34" charset="0"/>
                              <a:ea typeface="+mn-ea"/>
                              <a:cs typeface="Arial" panose="020B0604020202020204" pitchFamily="34" charset="0"/>
                            </a:rPr>
                          </a:br>
                          <a:endParaRPr lang="en-US" sz="1400" dirty="0">
                            <a:latin typeface="Arial" panose="020B0604020202020204" pitchFamily="34" charset="0"/>
                            <a:cs typeface="Arial" panose="020B0604020202020204" pitchFamily="34" charset="0"/>
                          </a:endParaRPr>
                        </a:p>
                      </a:txBody>
                      <a:tcPr marT="45718" marB="45718"/>
                    </a:tc>
                    <a:tc>
                      <a:txBody>
                        <a:bodyPr/>
                        <a:lstStyle/>
                        <a:p>
                          <a:pPr marL="171450" marR="0" indent="-171450" algn="l" defTabSz="914400" rtl="0" eaLnBrk="1" fontAlgn="auto" latinLnBrk="0" hangingPunct="1">
                            <a:lnSpc>
                              <a:spcPct val="150000"/>
                            </a:lnSpc>
                            <a:spcBef>
                              <a:spcPts val="0"/>
                            </a:spcBef>
                            <a:spcAft>
                              <a:spcPts val="0"/>
                            </a:spcAft>
                            <a:buClrTx/>
                            <a:buSzTx/>
                            <a:buFont typeface="Wingdings" pitchFamily="2" charset="2"/>
                            <a:buChar char="Ø"/>
                            <a:tabLst/>
                            <a:defRPr/>
                          </a:pPr>
                          <a:endParaRPr lang="en-GB" sz="1100" b="1" kern="1200" dirty="0" smtClean="0">
                            <a:solidFill>
                              <a:schemeClr val="dk1"/>
                            </a:solidFill>
                            <a:latin typeface="Arial" pitchFamily="34" charset="0"/>
                            <a:ea typeface="+mn-ea"/>
                            <a:cs typeface="Arial" pitchFamily="34" charset="0"/>
                          </a:endParaRPr>
                        </a:p>
                      </a:txBody>
                      <a:tcPr marT="45721" marB="45721"/>
                    </a:tc>
                    <a:extLst>
                      <a:ext uri="{0D108BD9-81ED-4DB2-BD59-A6C34878D82A}">
                        <a16:rowId xmlns:a16="http://schemas.microsoft.com/office/drawing/2014/main" val="10001"/>
                      </a:ext>
                    </a:extLst>
                  </a:tr>
                  <a:tr h="919438">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E8</a:t>
                          </a:r>
                        </a:p>
                      </a:txBody>
                      <a:tcPr marT="45674" marB="45674" vert="vert">
                        <a:solidFill>
                          <a:srgbClr val="7030A0"/>
                        </a:solidFill>
                      </a:tcPr>
                    </a:tc>
                    <a:tc>
                      <a:txBody>
                        <a:bodyPr/>
                        <a:lstStyle/>
                        <a:p>
                          <a:pPr marL="0" indent="0">
                            <a:lnSpc>
                              <a:spcPct val="150000"/>
                            </a:lnSpc>
                            <a:buFont typeface="Wingdings" panose="05000000000000000000" pitchFamily="2" charset="2"/>
                            <a:buNone/>
                          </a:pPr>
                          <a:r>
                            <a:rPr lang="en-GB" sz="1400" kern="1200" dirty="0" smtClean="0">
                              <a:solidFill>
                                <a:schemeClr val="dk1"/>
                              </a:solidFill>
                              <a:effectLst/>
                              <a:latin typeface="Arial" panose="020B0604020202020204" pitchFamily="34" charset="0"/>
                              <a:ea typeface="+mn-ea"/>
                              <a:cs typeface="Arial" panose="020B0604020202020204" pitchFamily="34" charset="0"/>
                            </a:rPr>
                            <a:t>Construct proofs involving trigonometric functions and identities</a:t>
                          </a:r>
                          <a:endParaRPr lang="en-US" sz="1400" dirty="0">
                            <a:latin typeface="Arial" panose="020B0604020202020204" pitchFamily="34" charset="0"/>
                            <a:cs typeface="Arial" panose="020B0604020202020204" pitchFamily="34" charset="0"/>
                          </a:endParaRPr>
                        </a:p>
                      </a:txBody>
                      <a:tcPr marT="45718" marB="45718"/>
                    </a:tc>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GB" sz="1100" b="1" kern="1200" dirty="0" smtClean="0">
                            <a:solidFill>
                              <a:schemeClr val="dk1"/>
                            </a:solidFill>
                            <a:latin typeface="Arial" pitchFamily="34" charset="0"/>
                            <a:ea typeface="+mn-ea"/>
                            <a:cs typeface="Arial" pitchFamily="34" charset="0"/>
                          </a:endParaRPr>
                        </a:p>
                      </a:txBody>
                      <a:tcPr marT="45721" marB="45721"/>
                    </a:tc>
                    <a:extLst>
                      <a:ext uri="{0D108BD9-81ED-4DB2-BD59-A6C34878D82A}">
                        <a16:rowId xmlns:a16="http://schemas.microsoft.com/office/drawing/2014/main" val="10002"/>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1603041108"/>
                  </p:ext>
                </p:extLst>
              </p:nvPr>
            </p:nvGraphicFramePr>
            <p:xfrm>
              <a:off x="488950" y="1332359"/>
              <a:ext cx="9754294" cy="3643642"/>
            </p:xfrm>
            <a:graphic>
              <a:graphicData uri="http://schemas.openxmlformats.org/drawingml/2006/table">
                <a:tbl>
                  <a:tblPr firstRow="1" bandRow="1">
                    <a:tableStyleId>{073A0DAA-6AF3-43AB-8588-CEC1D06C72B9}</a:tableStyleId>
                  </a:tblPr>
                  <a:tblGrid>
                    <a:gridCol w="432000"/>
                    <a:gridCol w="5217838"/>
                    <a:gridCol w="4104456"/>
                  </a:tblGrid>
                  <a:tr h="432048">
                    <a:tc>
                      <a:txBody>
                        <a:bodyPr/>
                        <a:lstStyle/>
                        <a:p>
                          <a:endParaRPr lang="en-GB" sz="1600" dirty="0">
                            <a:effectLst>
                              <a:outerShdw blurRad="38100" dist="38100" dir="2700000" algn="tl">
                                <a:srgbClr val="000000">
                                  <a:alpha val="43137"/>
                                </a:srgbClr>
                              </a:outerShdw>
                            </a:effectLst>
                            <a:latin typeface="Arial" pitchFamily="34" charset="0"/>
                          </a:endParaRPr>
                        </a:p>
                      </a:txBody>
                      <a:tcPr marT="45674" marB="45674"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content</a:t>
                          </a:r>
                          <a:r>
                            <a:rPr lang="en-GB" sz="1600" dirty="0" smtClean="0">
                              <a:effectLst>
                                <a:outerShdw blurRad="38100" dist="38100" dir="2700000" algn="tl">
                                  <a:srgbClr val="000000">
                                    <a:alpha val="43137"/>
                                  </a:srgbClr>
                                </a:outerShdw>
                              </a:effectLst>
                              <a:latin typeface="Arial" pitchFamily="34" charset="0"/>
                              <a:cs typeface="Arial" pitchFamily="34" charset="0"/>
                            </a:rPr>
                            <a:t>:</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674" marB="45674"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notes:</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674" marB="45674" anchor="ctr"/>
                    </a:tc>
                  </a:tr>
                  <a:tr h="2292156">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E6</a:t>
                          </a:r>
                        </a:p>
                      </a:txBody>
                      <a:tcPr marT="45674" marB="45674" vert="vert">
                        <a:solidFill>
                          <a:srgbClr val="7030A0"/>
                        </a:solidFill>
                      </a:tcPr>
                    </a:tc>
                    <a:tc>
                      <a:txBody>
                        <a:bodyPr/>
                        <a:lstStyle/>
                        <a:p>
                          <a:endParaRPr lang="en-US"/>
                        </a:p>
                      </a:txBody>
                      <a:tcPr marT="45718" marB="45718">
                        <a:blipFill rotWithShape="1">
                          <a:blip r:embed="rId2"/>
                          <a:stretch>
                            <a:fillRect l="-10981" t="-19200" r="-78738" b="-40533"/>
                          </a:stretch>
                        </a:blipFill>
                      </a:tcPr>
                    </a:tc>
                    <a:tc>
                      <a:txBody>
                        <a:bodyPr/>
                        <a:lstStyle/>
                        <a:p>
                          <a:pPr marL="171450" marR="0" indent="-171450" algn="l" defTabSz="914400" rtl="0" eaLnBrk="1" fontAlgn="auto" latinLnBrk="0" hangingPunct="1">
                            <a:lnSpc>
                              <a:spcPct val="150000"/>
                            </a:lnSpc>
                            <a:spcBef>
                              <a:spcPts val="0"/>
                            </a:spcBef>
                            <a:spcAft>
                              <a:spcPts val="0"/>
                            </a:spcAft>
                            <a:buClrTx/>
                            <a:buSzTx/>
                            <a:buFont typeface="Wingdings" pitchFamily="2" charset="2"/>
                            <a:buChar char="Ø"/>
                            <a:tabLst/>
                            <a:defRPr/>
                          </a:pPr>
                          <a:endParaRPr lang="en-GB" sz="1100" b="1" kern="1200" dirty="0" smtClean="0">
                            <a:solidFill>
                              <a:schemeClr val="dk1"/>
                            </a:solidFill>
                            <a:latin typeface="Arial" pitchFamily="34" charset="0"/>
                            <a:ea typeface="+mn-ea"/>
                            <a:cs typeface="Arial" pitchFamily="34" charset="0"/>
                          </a:endParaRPr>
                        </a:p>
                      </a:txBody>
                      <a:tcPr marT="45721" marB="45721"/>
                    </a:tc>
                  </a:tr>
                  <a:tr h="919438">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E8</a:t>
                          </a:r>
                        </a:p>
                      </a:txBody>
                      <a:tcPr marT="45674" marB="45674" vert="vert">
                        <a:solidFill>
                          <a:srgbClr val="7030A0"/>
                        </a:solidFill>
                      </a:tcPr>
                    </a:tc>
                    <a:tc>
                      <a:txBody>
                        <a:bodyPr/>
                        <a:lstStyle/>
                        <a:p>
                          <a:pPr marL="0" indent="0">
                            <a:lnSpc>
                              <a:spcPct val="150000"/>
                            </a:lnSpc>
                            <a:buFont typeface="Wingdings" panose="05000000000000000000" pitchFamily="2" charset="2"/>
                            <a:buNone/>
                          </a:pPr>
                          <a:r>
                            <a:rPr lang="en-GB" sz="1400" kern="1200" dirty="0" smtClean="0">
                              <a:solidFill>
                                <a:schemeClr val="dk1"/>
                              </a:solidFill>
                              <a:effectLst/>
                              <a:latin typeface="Arial" panose="020B0604020202020204" pitchFamily="34" charset="0"/>
                              <a:ea typeface="+mn-ea"/>
                              <a:cs typeface="Arial" panose="020B0604020202020204" pitchFamily="34" charset="0"/>
                            </a:rPr>
                            <a:t>Construct proofs involving trigonometric functions and identities</a:t>
                          </a:r>
                          <a:endParaRPr lang="en-US" sz="1400" dirty="0">
                            <a:latin typeface="Arial" panose="020B0604020202020204" pitchFamily="34" charset="0"/>
                            <a:cs typeface="Arial" panose="020B0604020202020204" pitchFamily="34" charset="0"/>
                          </a:endParaRPr>
                        </a:p>
                      </a:txBody>
                      <a:tcPr marT="45718" marB="45718"/>
                    </a:tc>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GB" sz="1100" b="1" kern="1200" dirty="0" smtClean="0">
                            <a:solidFill>
                              <a:schemeClr val="dk1"/>
                            </a:solidFill>
                            <a:latin typeface="Arial" pitchFamily="34" charset="0"/>
                            <a:ea typeface="+mn-ea"/>
                            <a:cs typeface="Arial" pitchFamily="34" charset="0"/>
                          </a:endParaRPr>
                        </a:p>
                      </a:txBody>
                      <a:tcPr marT="45721" marB="45721"/>
                    </a:tc>
                  </a:tr>
                </a:tbl>
              </a:graphicData>
            </a:graphic>
          </p:graphicFrame>
        </mc:Fallback>
      </mc:AlternateContent>
      <p:sp>
        <p:nvSpPr>
          <p:cNvPr id="62466" name="TextBox 3"/>
          <p:cNvSpPr txBox="1">
            <a:spLocks noChangeArrowheads="1"/>
          </p:cNvSpPr>
          <p:nvPr/>
        </p:nvSpPr>
        <p:spPr bwMode="auto">
          <a:xfrm>
            <a:off x="488950" y="615950"/>
            <a:ext cx="1907895" cy="461665"/>
          </a:xfrm>
          <a:prstGeom prst="rect">
            <a:avLst/>
          </a:prstGeom>
          <a:noFill/>
          <a:ln w="9525">
            <a:noFill/>
            <a:miter lim="800000"/>
            <a:headEnd/>
            <a:tailEnd/>
          </a:ln>
        </p:spPr>
        <p:txBody>
          <a:bodyPr wrap="none">
            <a:spAutoFit/>
          </a:bodyPr>
          <a:lstStyle/>
          <a:p>
            <a:r>
              <a:rPr lang="en-GB" sz="2400" dirty="0">
                <a:solidFill>
                  <a:srgbClr val="412878"/>
                </a:solidFill>
                <a:latin typeface="AQA Chevin Pro Light" pitchFamily="34" charset="0"/>
              </a:rPr>
              <a:t>Trigonometry</a:t>
            </a:r>
          </a:p>
        </p:txBody>
      </p:sp>
      <p:sp>
        <p:nvSpPr>
          <p:cNvPr id="4" name="Right Arrow 3">
            <a:hlinkClick r:id="rId3" action="ppaction://hlinksldjump"/>
          </p:cNvPr>
          <p:cNvSpPr/>
          <p:nvPr/>
        </p:nvSpPr>
        <p:spPr>
          <a:xfrm>
            <a:off x="518668" y="7042547"/>
            <a:ext cx="2267712" cy="395684"/>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1042988" rtl="0" fontAlgn="base">
              <a:spcBef>
                <a:spcPct val="0"/>
              </a:spcBef>
              <a:spcAft>
                <a:spcPct val="0"/>
              </a:spcAft>
              <a:defRPr sz="2100" kern="1200">
                <a:solidFill>
                  <a:schemeClr val="lt1"/>
                </a:solidFill>
                <a:latin typeface="+mn-lt"/>
                <a:ea typeface="+mn-ea"/>
                <a:cs typeface="+mn-cs"/>
              </a:defRPr>
            </a:lvl1pPr>
            <a:lvl2pPr marL="520700" indent="-63500" algn="l" defTabSz="1042988" rtl="0" fontAlgn="base">
              <a:spcBef>
                <a:spcPct val="0"/>
              </a:spcBef>
              <a:spcAft>
                <a:spcPct val="0"/>
              </a:spcAft>
              <a:defRPr sz="2100" kern="1200">
                <a:solidFill>
                  <a:schemeClr val="lt1"/>
                </a:solidFill>
                <a:latin typeface="+mn-lt"/>
                <a:ea typeface="+mn-ea"/>
                <a:cs typeface="+mn-cs"/>
              </a:defRPr>
            </a:lvl2pPr>
            <a:lvl3pPr marL="1042988" indent="-128588" algn="l" defTabSz="1042988" rtl="0" fontAlgn="base">
              <a:spcBef>
                <a:spcPct val="0"/>
              </a:spcBef>
              <a:spcAft>
                <a:spcPct val="0"/>
              </a:spcAft>
              <a:defRPr sz="2100" kern="1200">
                <a:solidFill>
                  <a:schemeClr val="lt1"/>
                </a:solidFill>
                <a:latin typeface="+mn-lt"/>
                <a:ea typeface="+mn-ea"/>
                <a:cs typeface="+mn-cs"/>
              </a:defRPr>
            </a:lvl3pPr>
            <a:lvl4pPr marL="1563688" indent="-192088" algn="l" defTabSz="1042988" rtl="0" fontAlgn="base">
              <a:spcBef>
                <a:spcPct val="0"/>
              </a:spcBef>
              <a:spcAft>
                <a:spcPct val="0"/>
              </a:spcAft>
              <a:defRPr sz="2100" kern="1200">
                <a:solidFill>
                  <a:schemeClr val="lt1"/>
                </a:solidFill>
                <a:latin typeface="+mn-lt"/>
                <a:ea typeface="+mn-ea"/>
                <a:cs typeface="+mn-cs"/>
              </a:defRPr>
            </a:lvl4pPr>
            <a:lvl5pPr marL="2085975" indent="-257175" algn="l" defTabSz="1042988" rtl="0" fontAlgn="base">
              <a:spcBef>
                <a:spcPct val="0"/>
              </a:spcBef>
              <a:spcAft>
                <a:spcPct val="0"/>
              </a:spcAft>
              <a:defRPr sz="2100" kern="1200">
                <a:solidFill>
                  <a:schemeClr val="lt1"/>
                </a:solidFill>
                <a:latin typeface="+mn-lt"/>
                <a:ea typeface="+mn-ea"/>
                <a:cs typeface="+mn-cs"/>
              </a:defRPr>
            </a:lvl5pPr>
            <a:lvl6pPr marL="2286000" algn="l" defTabSz="914400" rtl="0" eaLnBrk="1" latinLnBrk="0" hangingPunct="1">
              <a:defRPr sz="2100" kern="1200">
                <a:solidFill>
                  <a:schemeClr val="lt1"/>
                </a:solidFill>
                <a:latin typeface="+mn-lt"/>
                <a:ea typeface="+mn-ea"/>
                <a:cs typeface="+mn-cs"/>
              </a:defRPr>
            </a:lvl6pPr>
            <a:lvl7pPr marL="2743200" algn="l" defTabSz="914400" rtl="0" eaLnBrk="1" latinLnBrk="0" hangingPunct="1">
              <a:defRPr sz="2100" kern="1200">
                <a:solidFill>
                  <a:schemeClr val="lt1"/>
                </a:solidFill>
                <a:latin typeface="+mn-lt"/>
                <a:ea typeface="+mn-ea"/>
                <a:cs typeface="+mn-cs"/>
              </a:defRPr>
            </a:lvl7pPr>
            <a:lvl8pPr marL="3200400" algn="l" defTabSz="914400" rtl="0" eaLnBrk="1" latinLnBrk="0" hangingPunct="1">
              <a:defRPr sz="2100" kern="1200">
                <a:solidFill>
                  <a:schemeClr val="lt1"/>
                </a:solidFill>
                <a:latin typeface="+mn-lt"/>
                <a:ea typeface="+mn-ea"/>
                <a:cs typeface="+mn-cs"/>
              </a:defRPr>
            </a:lvl8pPr>
            <a:lvl9pPr marL="3657600" algn="l" defTabSz="914400" rtl="0" eaLnBrk="1" latinLnBrk="0" hangingPunct="1">
              <a:defRPr sz="2100" kern="1200">
                <a:solidFill>
                  <a:schemeClr val="lt1"/>
                </a:solidFill>
                <a:latin typeface="+mn-lt"/>
                <a:ea typeface="+mn-ea"/>
                <a:cs typeface="+mn-cs"/>
              </a:defRPr>
            </a:lvl9pPr>
          </a:lstStyle>
          <a:p>
            <a:pPr algn="ctr">
              <a:defRPr/>
            </a:pPr>
            <a:endParaRPr lang="en-GB"/>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051875925"/>
              </p:ext>
            </p:extLst>
          </p:nvPr>
        </p:nvGraphicFramePr>
        <p:xfrm>
          <a:off x="488950" y="1404367"/>
          <a:ext cx="9754294" cy="3605224"/>
        </p:xfrm>
        <a:graphic>
          <a:graphicData uri="http://schemas.openxmlformats.org/drawingml/2006/table">
            <a:tbl>
              <a:tblPr firstRow="1" bandRow="1">
                <a:tableStyleId>{073A0DAA-6AF3-43AB-8588-CEC1D06C72B9}</a:tableStyleId>
              </a:tblPr>
              <a:tblGrid>
                <a:gridCol w="432000">
                  <a:extLst>
                    <a:ext uri="{9D8B030D-6E8A-4147-A177-3AD203B41FA5}">
                      <a16:colId xmlns:a16="http://schemas.microsoft.com/office/drawing/2014/main" val="20000"/>
                    </a:ext>
                  </a:extLst>
                </a:gridCol>
                <a:gridCol w="5217838">
                  <a:extLst>
                    <a:ext uri="{9D8B030D-6E8A-4147-A177-3AD203B41FA5}">
                      <a16:colId xmlns:a16="http://schemas.microsoft.com/office/drawing/2014/main" val="20001"/>
                    </a:ext>
                  </a:extLst>
                </a:gridCol>
                <a:gridCol w="4104456">
                  <a:extLst>
                    <a:ext uri="{9D8B030D-6E8A-4147-A177-3AD203B41FA5}">
                      <a16:colId xmlns:a16="http://schemas.microsoft.com/office/drawing/2014/main" val="20002"/>
                    </a:ext>
                  </a:extLst>
                </a:gridCol>
              </a:tblGrid>
              <a:tr h="477187">
                <a:tc>
                  <a:txBody>
                    <a:bodyPr/>
                    <a:lstStyle/>
                    <a:p>
                      <a:endParaRPr lang="en-GB" sz="1600" dirty="0">
                        <a:solidFill>
                          <a:schemeClr val="bg1"/>
                        </a:solidFill>
                        <a:effectLst>
                          <a:outerShdw blurRad="38100" dist="38100" dir="2700000" algn="tl">
                            <a:srgbClr val="000000">
                              <a:alpha val="43137"/>
                            </a:srgbClr>
                          </a:outerShdw>
                        </a:effectLst>
                        <a:latin typeface="Arial" pitchFamily="34" charset="0"/>
                      </a:endParaRPr>
                    </a:p>
                  </a:txBody>
                  <a:tcPr marT="45706" marB="45706"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content</a:t>
                      </a:r>
                      <a:r>
                        <a:rPr lang="en-GB" sz="16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t>
                      </a:r>
                      <a:endParaRPr lang="en-GB" sz="1600" dirty="0">
                        <a:solidFill>
                          <a:schemeClr val="bg1"/>
                        </a:solidFill>
                        <a:effectLst>
                          <a:outerShdw blurRad="38100" dist="38100" dir="2700000" algn="tl">
                            <a:srgbClr val="000000">
                              <a:alpha val="43137"/>
                            </a:srgbClr>
                          </a:outerShdw>
                        </a:effectLst>
                        <a:latin typeface="Arial" pitchFamily="34" charset="0"/>
                        <a:cs typeface="Arial" pitchFamily="34" charset="0"/>
                      </a:endParaRPr>
                    </a:p>
                  </a:txBody>
                  <a:tcPr marT="45706" marB="45706"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notes:</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706" marB="45706" anchor="ctr"/>
                </a:tc>
                <a:extLst>
                  <a:ext uri="{0D108BD9-81ED-4DB2-BD59-A6C34878D82A}">
                    <a16:rowId xmlns:a16="http://schemas.microsoft.com/office/drawing/2014/main" val="10000"/>
                  </a:ext>
                </a:extLst>
              </a:tr>
              <a:tr h="1971012">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B10</a:t>
                      </a:r>
                    </a:p>
                  </a:txBody>
                  <a:tcPr marT="45706" marB="45706" vert="vert">
                    <a:solidFill>
                      <a:srgbClr val="3B5AF7"/>
                    </a:solidFill>
                  </a:tcPr>
                </a:tc>
                <a:tc>
                  <a:txBody>
                    <a:bodyPr/>
                    <a:lstStyle/>
                    <a:p>
                      <a:pPr marL="0" indent="0" algn="just">
                        <a:lnSpc>
                          <a:spcPct val="150000"/>
                        </a:lnSpc>
                        <a:buFont typeface="Wingdings" panose="05000000000000000000" pitchFamily="2" charset="2"/>
                        <a:buNone/>
                      </a:pPr>
                      <a:r>
                        <a:rPr lang="en-GB" sz="1400" kern="1200" dirty="0" smtClean="0">
                          <a:solidFill>
                            <a:schemeClr val="dk1"/>
                          </a:solidFill>
                          <a:effectLst/>
                          <a:latin typeface="Arial" panose="020B0604020202020204" pitchFamily="34" charset="0"/>
                          <a:ea typeface="+mn-ea"/>
                          <a:cs typeface="Arial" panose="020B0604020202020204" pitchFamily="34" charset="0"/>
                        </a:rPr>
                        <a:t>Decompose rational functions into partial fractions (denominators not more complicated than squared linear terms and with no more than 3 terms, numerators constant or linear)</a:t>
                      </a:r>
                      <a:endParaRPr lang="en-GB" sz="1400" dirty="0">
                        <a:latin typeface="Arial" panose="020B0604020202020204" pitchFamily="34" charset="0"/>
                        <a:cs typeface="Arial" panose="020B0604020202020204" pitchFamily="34" charset="0"/>
                      </a:endParaRPr>
                    </a:p>
                  </a:txBody>
                  <a:tcPr marT="45718" marB="45718"/>
                </a:tc>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GB" sz="1100" b="1" kern="1200" dirty="0" smtClean="0">
                        <a:solidFill>
                          <a:schemeClr val="dk1"/>
                        </a:solidFill>
                        <a:latin typeface="Arial" pitchFamily="34" charset="0"/>
                        <a:ea typeface="+mn-ea"/>
                        <a:cs typeface="Arial" pitchFamily="34" charset="0"/>
                      </a:endParaRPr>
                    </a:p>
                  </a:txBody>
                  <a:tcPr marT="45721" marB="45721"/>
                </a:tc>
                <a:extLst>
                  <a:ext uri="{0D108BD9-81ED-4DB2-BD59-A6C34878D82A}">
                    <a16:rowId xmlns:a16="http://schemas.microsoft.com/office/drawing/2014/main" val="10001"/>
                  </a:ext>
                </a:extLst>
              </a:tr>
              <a:tr h="1157025">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H6</a:t>
                      </a:r>
                    </a:p>
                  </a:txBody>
                  <a:tcPr marT="45706" marB="45706" vert="vert">
                    <a:solidFill>
                      <a:srgbClr val="00B050"/>
                    </a:solidFill>
                  </a:tcPr>
                </a:tc>
                <a:tc>
                  <a:txBody>
                    <a:bodyPr/>
                    <a:lstStyle/>
                    <a:p>
                      <a:pPr marL="0" indent="0" algn="just">
                        <a:lnSpc>
                          <a:spcPct val="150000"/>
                        </a:lnSpc>
                        <a:buFont typeface="Wingdings" panose="05000000000000000000" pitchFamily="2" charset="2"/>
                        <a:buNone/>
                      </a:pPr>
                      <a:r>
                        <a:rPr lang="en-GB" sz="1400" kern="1200" dirty="0" smtClean="0">
                          <a:solidFill>
                            <a:schemeClr val="dk1"/>
                          </a:solidFill>
                          <a:effectLst/>
                          <a:latin typeface="Arial" panose="020B0604020202020204" pitchFamily="34" charset="0"/>
                          <a:ea typeface="+mn-ea"/>
                          <a:cs typeface="Arial" panose="020B0604020202020204" pitchFamily="34" charset="0"/>
                        </a:rPr>
                        <a:t>Integrate using partial fractions that are linear in the denominator</a:t>
                      </a:r>
                      <a:endParaRPr lang="en-GB" sz="1400" dirty="0">
                        <a:latin typeface="Arial" panose="020B0604020202020204" pitchFamily="34" charset="0"/>
                        <a:cs typeface="Arial" panose="020B0604020202020204" pitchFamily="34" charset="0"/>
                      </a:endParaRPr>
                    </a:p>
                  </a:txBody>
                  <a:tcPr marT="45718" marB="45718"/>
                </a:tc>
                <a:tc>
                  <a:txBody>
                    <a:bodyPr/>
                    <a:lstStyle/>
                    <a:p>
                      <a:pPr marL="171450" marR="0" indent="-171450" algn="l" defTabSz="914400" rtl="0" eaLnBrk="1" fontAlgn="auto" latinLnBrk="0" hangingPunct="1">
                        <a:lnSpc>
                          <a:spcPct val="150000"/>
                        </a:lnSpc>
                        <a:spcBef>
                          <a:spcPts val="0"/>
                        </a:spcBef>
                        <a:spcAft>
                          <a:spcPts val="0"/>
                        </a:spcAft>
                        <a:buClrTx/>
                        <a:buSzTx/>
                        <a:buFont typeface="Wingdings" pitchFamily="2" charset="2"/>
                        <a:buChar char="Ø"/>
                        <a:tabLst/>
                        <a:defRPr/>
                      </a:pPr>
                      <a:endParaRPr lang="en-GB" sz="1100" b="1" kern="1200" dirty="0" smtClean="0">
                        <a:solidFill>
                          <a:schemeClr val="dk1"/>
                        </a:solidFill>
                        <a:latin typeface="Arial" pitchFamily="34" charset="0"/>
                        <a:ea typeface="+mn-ea"/>
                        <a:cs typeface="Arial" pitchFamily="34" charset="0"/>
                      </a:endParaRPr>
                    </a:p>
                  </a:txBody>
                  <a:tcPr marT="45721" marB="45721"/>
                </a:tc>
                <a:extLst>
                  <a:ext uri="{0D108BD9-81ED-4DB2-BD59-A6C34878D82A}">
                    <a16:rowId xmlns:a16="http://schemas.microsoft.com/office/drawing/2014/main" val="10002"/>
                  </a:ext>
                </a:extLst>
              </a:tr>
            </a:tbl>
          </a:graphicData>
        </a:graphic>
      </p:graphicFrame>
      <p:sp>
        <p:nvSpPr>
          <p:cNvPr id="63490" name="TextBox 3"/>
          <p:cNvSpPr txBox="1">
            <a:spLocks noChangeArrowheads="1"/>
          </p:cNvSpPr>
          <p:nvPr/>
        </p:nvSpPr>
        <p:spPr bwMode="auto">
          <a:xfrm>
            <a:off x="488950" y="615950"/>
            <a:ext cx="4213013" cy="461665"/>
          </a:xfrm>
          <a:prstGeom prst="rect">
            <a:avLst/>
          </a:prstGeom>
          <a:noFill/>
          <a:ln w="9525">
            <a:noFill/>
            <a:miter lim="800000"/>
            <a:headEnd/>
            <a:tailEnd/>
          </a:ln>
        </p:spPr>
        <p:txBody>
          <a:bodyPr wrap="none">
            <a:spAutoFit/>
          </a:bodyPr>
          <a:lstStyle/>
          <a:p>
            <a:r>
              <a:rPr lang="en-GB" sz="2400" dirty="0">
                <a:solidFill>
                  <a:srgbClr val="412878"/>
                </a:solidFill>
                <a:latin typeface="AQA Chevin Pro Light" pitchFamily="34" charset="0"/>
              </a:rPr>
              <a:t>Partial </a:t>
            </a:r>
            <a:r>
              <a:rPr lang="en-GB" sz="2400" dirty="0" smtClean="0">
                <a:solidFill>
                  <a:srgbClr val="412878"/>
                </a:solidFill>
                <a:latin typeface="AQA Chevin Pro Light" pitchFamily="34" charset="0"/>
              </a:rPr>
              <a:t>fractions and integration</a:t>
            </a:r>
            <a:endParaRPr lang="en-GB" sz="2400" dirty="0">
              <a:solidFill>
                <a:srgbClr val="412878"/>
              </a:solidFill>
              <a:latin typeface="AQA Chevin Pro Light" pitchFamily="34" charset="0"/>
            </a:endParaRPr>
          </a:p>
        </p:txBody>
      </p:sp>
      <p:sp>
        <p:nvSpPr>
          <p:cNvPr id="4" name="Right Arrow 3">
            <a:hlinkClick r:id="rId2" action="ppaction://hlinksldjump"/>
          </p:cNvPr>
          <p:cNvSpPr/>
          <p:nvPr/>
        </p:nvSpPr>
        <p:spPr>
          <a:xfrm>
            <a:off x="518668" y="7042547"/>
            <a:ext cx="2267712" cy="395684"/>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1042988" rtl="0" fontAlgn="base">
              <a:spcBef>
                <a:spcPct val="0"/>
              </a:spcBef>
              <a:spcAft>
                <a:spcPct val="0"/>
              </a:spcAft>
              <a:defRPr sz="2100" kern="1200">
                <a:solidFill>
                  <a:schemeClr val="lt1"/>
                </a:solidFill>
                <a:latin typeface="+mn-lt"/>
                <a:ea typeface="+mn-ea"/>
                <a:cs typeface="+mn-cs"/>
              </a:defRPr>
            </a:lvl1pPr>
            <a:lvl2pPr marL="520700" indent="-63500" algn="l" defTabSz="1042988" rtl="0" fontAlgn="base">
              <a:spcBef>
                <a:spcPct val="0"/>
              </a:spcBef>
              <a:spcAft>
                <a:spcPct val="0"/>
              </a:spcAft>
              <a:defRPr sz="2100" kern="1200">
                <a:solidFill>
                  <a:schemeClr val="lt1"/>
                </a:solidFill>
                <a:latin typeface="+mn-lt"/>
                <a:ea typeface="+mn-ea"/>
                <a:cs typeface="+mn-cs"/>
              </a:defRPr>
            </a:lvl2pPr>
            <a:lvl3pPr marL="1042988" indent="-128588" algn="l" defTabSz="1042988" rtl="0" fontAlgn="base">
              <a:spcBef>
                <a:spcPct val="0"/>
              </a:spcBef>
              <a:spcAft>
                <a:spcPct val="0"/>
              </a:spcAft>
              <a:defRPr sz="2100" kern="1200">
                <a:solidFill>
                  <a:schemeClr val="lt1"/>
                </a:solidFill>
                <a:latin typeface="+mn-lt"/>
                <a:ea typeface="+mn-ea"/>
                <a:cs typeface="+mn-cs"/>
              </a:defRPr>
            </a:lvl3pPr>
            <a:lvl4pPr marL="1563688" indent="-192088" algn="l" defTabSz="1042988" rtl="0" fontAlgn="base">
              <a:spcBef>
                <a:spcPct val="0"/>
              </a:spcBef>
              <a:spcAft>
                <a:spcPct val="0"/>
              </a:spcAft>
              <a:defRPr sz="2100" kern="1200">
                <a:solidFill>
                  <a:schemeClr val="lt1"/>
                </a:solidFill>
                <a:latin typeface="+mn-lt"/>
                <a:ea typeface="+mn-ea"/>
                <a:cs typeface="+mn-cs"/>
              </a:defRPr>
            </a:lvl4pPr>
            <a:lvl5pPr marL="2085975" indent="-257175" algn="l" defTabSz="1042988" rtl="0" fontAlgn="base">
              <a:spcBef>
                <a:spcPct val="0"/>
              </a:spcBef>
              <a:spcAft>
                <a:spcPct val="0"/>
              </a:spcAft>
              <a:defRPr sz="2100" kern="1200">
                <a:solidFill>
                  <a:schemeClr val="lt1"/>
                </a:solidFill>
                <a:latin typeface="+mn-lt"/>
                <a:ea typeface="+mn-ea"/>
                <a:cs typeface="+mn-cs"/>
              </a:defRPr>
            </a:lvl5pPr>
            <a:lvl6pPr marL="2286000" algn="l" defTabSz="914400" rtl="0" eaLnBrk="1" latinLnBrk="0" hangingPunct="1">
              <a:defRPr sz="2100" kern="1200">
                <a:solidFill>
                  <a:schemeClr val="lt1"/>
                </a:solidFill>
                <a:latin typeface="+mn-lt"/>
                <a:ea typeface="+mn-ea"/>
                <a:cs typeface="+mn-cs"/>
              </a:defRPr>
            </a:lvl6pPr>
            <a:lvl7pPr marL="2743200" algn="l" defTabSz="914400" rtl="0" eaLnBrk="1" latinLnBrk="0" hangingPunct="1">
              <a:defRPr sz="2100" kern="1200">
                <a:solidFill>
                  <a:schemeClr val="lt1"/>
                </a:solidFill>
                <a:latin typeface="+mn-lt"/>
                <a:ea typeface="+mn-ea"/>
                <a:cs typeface="+mn-cs"/>
              </a:defRPr>
            </a:lvl7pPr>
            <a:lvl8pPr marL="3200400" algn="l" defTabSz="914400" rtl="0" eaLnBrk="1" latinLnBrk="0" hangingPunct="1">
              <a:defRPr sz="2100" kern="1200">
                <a:solidFill>
                  <a:schemeClr val="lt1"/>
                </a:solidFill>
                <a:latin typeface="+mn-lt"/>
                <a:ea typeface="+mn-ea"/>
                <a:cs typeface="+mn-cs"/>
              </a:defRPr>
            </a:lvl8pPr>
            <a:lvl9pPr marL="3657600" algn="l" defTabSz="914400" rtl="0" eaLnBrk="1" latinLnBrk="0" hangingPunct="1">
              <a:defRPr sz="2100" kern="1200">
                <a:solidFill>
                  <a:schemeClr val="lt1"/>
                </a:solidFill>
                <a:latin typeface="+mn-lt"/>
                <a:ea typeface="+mn-ea"/>
                <a:cs typeface="+mn-cs"/>
              </a:defRPr>
            </a:lvl9pPr>
          </a:lstStyle>
          <a:p>
            <a:pPr algn="ctr">
              <a:defRPr/>
            </a:pPr>
            <a:endParaRPr lang="en-GB"/>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752545944"/>
              </p:ext>
            </p:extLst>
          </p:nvPr>
        </p:nvGraphicFramePr>
        <p:xfrm>
          <a:off x="488950" y="1404367"/>
          <a:ext cx="9826302" cy="4296287"/>
        </p:xfrm>
        <a:graphic>
          <a:graphicData uri="http://schemas.openxmlformats.org/drawingml/2006/table">
            <a:tbl>
              <a:tblPr firstRow="1" bandRow="1">
                <a:tableStyleId>{073A0DAA-6AF3-43AB-8588-CEC1D06C72B9}</a:tableStyleId>
              </a:tblPr>
              <a:tblGrid>
                <a:gridCol w="432000">
                  <a:extLst>
                    <a:ext uri="{9D8B030D-6E8A-4147-A177-3AD203B41FA5}">
                      <a16:colId xmlns:a16="http://schemas.microsoft.com/office/drawing/2014/main" val="20000"/>
                    </a:ext>
                  </a:extLst>
                </a:gridCol>
                <a:gridCol w="5257203">
                  <a:extLst>
                    <a:ext uri="{9D8B030D-6E8A-4147-A177-3AD203B41FA5}">
                      <a16:colId xmlns:a16="http://schemas.microsoft.com/office/drawing/2014/main" val="20001"/>
                    </a:ext>
                  </a:extLst>
                </a:gridCol>
                <a:gridCol w="4137099">
                  <a:extLst>
                    <a:ext uri="{9D8B030D-6E8A-4147-A177-3AD203B41FA5}">
                      <a16:colId xmlns:a16="http://schemas.microsoft.com/office/drawing/2014/main" val="20002"/>
                    </a:ext>
                  </a:extLst>
                </a:gridCol>
              </a:tblGrid>
              <a:tr h="420329">
                <a:tc>
                  <a:txBody>
                    <a:bodyPr/>
                    <a:lstStyle/>
                    <a:p>
                      <a:endParaRPr lang="en-GB" sz="1600" dirty="0">
                        <a:effectLst>
                          <a:outerShdw blurRad="38100" dist="38100" dir="2700000" algn="tl">
                            <a:srgbClr val="000000">
                              <a:alpha val="43137"/>
                            </a:srgbClr>
                          </a:outerShdw>
                        </a:effectLst>
                        <a:latin typeface="Arial" pitchFamily="34" charset="0"/>
                      </a:endParaRPr>
                    </a:p>
                  </a:txBody>
                  <a:tcPr marT="45674" marB="45674"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content</a:t>
                      </a:r>
                      <a:r>
                        <a:rPr lang="en-GB" sz="1600" dirty="0" smtClean="0">
                          <a:effectLst>
                            <a:outerShdw blurRad="38100" dist="38100" dir="2700000" algn="tl">
                              <a:srgbClr val="000000">
                                <a:alpha val="43137"/>
                              </a:srgbClr>
                            </a:outerShdw>
                          </a:effectLst>
                          <a:latin typeface="Arial" pitchFamily="34" charset="0"/>
                          <a:cs typeface="Arial" pitchFamily="34" charset="0"/>
                        </a:rPr>
                        <a:t>:</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674" marB="45674"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notes:</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674" marB="45674" anchor="ctr"/>
                </a:tc>
                <a:extLst>
                  <a:ext uri="{0D108BD9-81ED-4DB2-BD59-A6C34878D82A}">
                    <a16:rowId xmlns:a16="http://schemas.microsoft.com/office/drawing/2014/main" val="10000"/>
                  </a:ext>
                </a:extLst>
              </a:tr>
              <a:tr h="1092161">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B11</a:t>
                      </a:r>
                    </a:p>
                  </a:txBody>
                  <a:tcPr marT="45674" marB="45674" vert="vert">
                    <a:solidFill>
                      <a:srgbClr val="0070C0"/>
                    </a:solidFill>
                  </a:tcPr>
                </a:tc>
                <a:tc>
                  <a:txBody>
                    <a:bodyPr/>
                    <a:lstStyle/>
                    <a:p>
                      <a:pPr marL="0" indent="0" algn="just" eaLnBrk="0" hangingPunct="0">
                        <a:lnSpc>
                          <a:spcPct val="150000"/>
                        </a:lnSpc>
                        <a:buFont typeface="Wingdings" panose="05000000000000000000" pitchFamily="2" charset="2"/>
                        <a:buNone/>
                      </a:pPr>
                      <a:r>
                        <a:rPr lang="en-GB" sz="1400" kern="1200" dirty="0" smtClean="0">
                          <a:solidFill>
                            <a:schemeClr val="dk1"/>
                          </a:solidFill>
                          <a:effectLst/>
                          <a:latin typeface="Arial" panose="020B0604020202020204" pitchFamily="34" charset="0"/>
                          <a:ea typeface="+mn-ea"/>
                          <a:cs typeface="Arial" panose="020B0604020202020204" pitchFamily="34" charset="0"/>
                        </a:rPr>
                        <a:t>Use of functions in modelling, including consideration of limitations and refinements of the models</a:t>
                      </a:r>
                      <a:endParaRPr lang="en-GB" sz="1000" dirty="0">
                        <a:latin typeface="Arial" panose="020B0604020202020204" pitchFamily="34" charset="0"/>
                        <a:cs typeface="Arial" panose="020B0604020202020204" pitchFamily="34" charset="0"/>
                      </a:endParaRPr>
                    </a:p>
                  </a:txBody>
                  <a:tcPr marT="45718" marB="45718"/>
                </a:tc>
                <a:tc>
                  <a:txBody>
                    <a:bodyPr/>
                    <a:lstStyle/>
                    <a:p>
                      <a:pPr marL="171450" marR="0" indent="-171450" algn="l" defTabSz="914400" rtl="0" eaLnBrk="1" fontAlgn="auto" latinLnBrk="0" hangingPunct="1">
                        <a:lnSpc>
                          <a:spcPct val="150000"/>
                        </a:lnSpc>
                        <a:spcBef>
                          <a:spcPts val="0"/>
                        </a:spcBef>
                        <a:spcAft>
                          <a:spcPts val="0"/>
                        </a:spcAft>
                        <a:buClrTx/>
                        <a:buSzTx/>
                        <a:buFont typeface="Wingdings" pitchFamily="2" charset="2"/>
                        <a:buChar char="Ø"/>
                        <a:tabLst/>
                        <a:defRPr/>
                      </a:pPr>
                      <a:endParaRPr lang="en-GB" sz="1100" b="1" kern="1200" dirty="0" smtClean="0">
                        <a:solidFill>
                          <a:schemeClr val="dk1"/>
                        </a:solidFill>
                        <a:latin typeface="Arial" pitchFamily="34" charset="0"/>
                        <a:ea typeface="+mn-ea"/>
                        <a:cs typeface="Arial" pitchFamily="34" charset="0"/>
                      </a:endParaRPr>
                    </a:p>
                  </a:txBody>
                  <a:tcPr marT="45721" marB="45721"/>
                </a:tc>
                <a:extLst>
                  <a:ext uri="{0D108BD9-81ED-4DB2-BD59-A6C34878D82A}">
                    <a16:rowId xmlns:a16="http://schemas.microsoft.com/office/drawing/2014/main" val="10001"/>
                  </a:ext>
                </a:extLst>
              </a:tr>
              <a:tr h="1092161">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G5</a:t>
                      </a:r>
                    </a:p>
                  </a:txBody>
                  <a:tcPr marT="45674" marB="45674" vert="vert">
                    <a:solidFill>
                      <a:srgbClr val="00B050"/>
                    </a:solidFill>
                  </a:tcPr>
                </a:tc>
                <a:tc>
                  <a:txBody>
                    <a:bodyPr/>
                    <a:lstStyle/>
                    <a:p>
                      <a:pPr marL="0" indent="0" algn="just" eaLnBrk="0" hangingPunct="0">
                        <a:lnSpc>
                          <a:spcPct val="150000"/>
                        </a:lnSpc>
                        <a:buFont typeface="Wingdings" panose="05000000000000000000" pitchFamily="2" charset="2"/>
                        <a:buNone/>
                      </a:pPr>
                      <a:r>
                        <a:rPr lang="en-GB" sz="1400" kern="1200" dirty="0" smtClean="0">
                          <a:solidFill>
                            <a:schemeClr val="dk1"/>
                          </a:solidFill>
                          <a:effectLst/>
                          <a:latin typeface="Arial" panose="020B0604020202020204" pitchFamily="34" charset="0"/>
                          <a:ea typeface="+mn-ea"/>
                          <a:cs typeface="Arial" panose="020B0604020202020204" pitchFamily="34" charset="0"/>
                        </a:rPr>
                        <a:t>Differentiate simple functions and relations defined implicitly, for first derivative only</a:t>
                      </a:r>
                      <a:endParaRPr lang="en-GB" sz="1000" dirty="0">
                        <a:latin typeface="Arial" panose="020B0604020202020204" pitchFamily="34" charset="0"/>
                        <a:cs typeface="Arial" panose="020B0604020202020204" pitchFamily="34" charset="0"/>
                      </a:endParaRPr>
                    </a:p>
                  </a:txBody>
                  <a:tcPr marT="45718" marB="45718"/>
                </a:tc>
                <a:tc>
                  <a:txBody>
                    <a:bodyPr/>
                    <a:lstStyle/>
                    <a:p>
                      <a:pPr marL="171450" marR="0" indent="-171450" algn="l" defTabSz="914400" rtl="0" eaLnBrk="1" fontAlgn="auto" latinLnBrk="0" hangingPunct="1">
                        <a:lnSpc>
                          <a:spcPct val="150000"/>
                        </a:lnSpc>
                        <a:spcBef>
                          <a:spcPts val="0"/>
                        </a:spcBef>
                        <a:spcAft>
                          <a:spcPts val="0"/>
                        </a:spcAft>
                        <a:buClrTx/>
                        <a:buSzTx/>
                        <a:buFont typeface="Wingdings" pitchFamily="2" charset="2"/>
                        <a:buChar char="Ø"/>
                        <a:tabLst/>
                        <a:defRPr/>
                      </a:pPr>
                      <a:endParaRPr lang="en-GB" sz="1100" b="1" kern="1200" dirty="0" smtClean="0">
                        <a:solidFill>
                          <a:schemeClr val="dk1"/>
                        </a:solidFill>
                        <a:latin typeface="Arial" pitchFamily="34" charset="0"/>
                        <a:ea typeface="+mn-ea"/>
                        <a:cs typeface="Arial" pitchFamily="34" charset="0"/>
                      </a:endParaRPr>
                    </a:p>
                  </a:txBody>
                  <a:tcPr marT="45721" marB="45721"/>
                </a:tc>
                <a:extLst>
                  <a:ext uri="{0D108BD9-81ED-4DB2-BD59-A6C34878D82A}">
                    <a16:rowId xmlns:a16="http://schemas.microsoft.com/office/drawing/2014/main" val="10002"/>
                  </a:ext>
                </a:extLst>
              </a:tr>
              <a:tr h="1092161">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G6</a:t>
                      </a:r>
                    </a:p>
                  </a:txBody>
                  <a:tcPr marT="45674" marB="45674" vert="vert">
                    <a:solidFill>
                      <a:srgbClr val="00B050"/>
                    </a:solidFill>
                  </a:tcPr>
                </a:tc>
                <a:tc>
                  <a:txBody>
                    <a:bodyPr/>
                    <a:lstStyle/>
                    <a:p>
                      <a:pPr marL="0" indent="0" algn="just" eaLnBrk="0" hangingPunct="0">
                        <a:lnSpc>
                          <a:spcPct val="150000"/>
                        </a:lnSpc>
                        <a:buFont typeface="Wingdings" panose="05000000000000000000" pitchFamily="2" charset="2"/>
                        <a:buNone/>
                      </a:pPr>
                      <a:r>
                        <a:rPr lang="en-GB" sz="1400" kern="1200" dirty="0" smtClean="0">
                          <a:solidFill>
                            <a:schemeClr val="dk1"/>
                          </a:solidFill>
                          <a:effectLst/>
                          <a:latin typeface="Arial" panose="020B0604020202020204" pitchFamily="34" charset="0"/>
                          <a:ea typeface="+mn-ea"/>
                          <a:cs typeface="Arial" panose="020B0604020202020204" pitchFamily="34" charset="0"/>
                        </a:rPr>
                        <a:t>Construct simple differential equations in pure mathematics and in context,</a:t>
                      </a:r>
                    </a:p>
                    <a:p>
                      <a:pPr marL="0" indent="0" algn="just" eaLnBrk="0" hangingPunct="0">
                        <a:lnSpc>
                          <a:spcPct val="150000"/>
                        </a:lnSpc>
                        <a:buFont typeface="Wingdings" panose="05000000000000000000" pitchFamily="2" charset="2"/>
                        <a:buNone/>
                      </a:pPr>
                      <a:endParaRPr lang="en-GB" sz="1400" b="0" kern="1200" dirty="0" smtClean="0">
                        <a:solidFill>
                          <a:schemeClr val="dk1"/>
                        </a:solidFill>
                        <a:effectLst/>
                        <a:latin typeface="Arial" panose="020B0604020202020204" pitchFamily="34" charset="0"/>
                        <a:ea typeface="+mn-ea"/>
                        <a:cs typeface="Arial" panose="020B0604020202020204" pitchFamily="34" charset="0"/>
                      </a:endParaRPr>
                    </a:p>
                    <a:p>
                      <a:pPr marL="0" indent="0" algn="just" eaLnBrk="0" hangingPunct="0">
                        <a:lnSpc>
                          <a:spcPct val="150000"/>
                        </a:lnSpc>
                        <a:buFont typeface="Wingdings" panose="05000000000000000000" pitchFamily="2" charset="2"/>
                        <a:buNone/>
                      </a:pPr>
                      <a:r>
                        <a:rPr lang="en-GB" sz="1400" b="0" kern="1200" dirty="0" smtClean="0">
                          <a:solidFill>
                            <a:schemeClr val="dk1"/>
                          </a:solidFill>
                          <a:effectLst/>
                          <a:latin typeface="Arial" panose="020B0604020202020204" pitchFamily="34" charset="0"/>
                          <a:ea typeface="+mn-ea"/>
                          <a:cs typeface="Arial" panose="020B0604020202020204" pitchFamily="34" charset="0"/>
                        </a:rPr>
                        <a:t>(c</a:t>
                      </a:r>
                      <a:r>
                        <a:rPr lang="en-GB" sz="1400" kern="1200" dirty="0" smtClean="0">
                          <a:solidFill>
                            <a:schemeClr val="dk1"/>
                          </a:solidFill>
                          <a:effectLst/>
                          <a:latin typeface="Arial" panose="020B0604020202020204" pitchFamily="34" charset="0"/>
                          <a:ea typeface="+mn-ea"/>
                          <a:cs typeface="Arial" panose="020B0604020202020204" pitchFamily="34" charset="0"/>
                        </a:rPr>
                        <a:t>ontexts may include kinematics, population growth and modelling the relationship between price and demand)</a:t>
                      </a:r>
                      <a:endParaRPr lang="en-GB" sz="1000" dirty="0">
                        <a:latin typeface="Arial" panose="020B0604020202020204" pitchFamily="34" charset="0"/>
                        <a:cs typeface="Arial" panose="020B0604020202020204" pitchFamily="34" charset="0"/>
                      </a:endParaRPr>
                    </a:p>
                  </a:txBody>
                  <a:tcPr marT="45718" marB="45718"/>
                </a:tc>
                <a:tc>
                  <a:txBody>
                    <a:bodyPr/>
                    <a:lstStyle/>
                    <a:p>
                      <a:pPr marL="171450" marR="0" indent="-171450" algn="l" defTabSz="914400" rtl="0" eaLnBrk="1" fontAlgn="auto" latinLnBrk="0" hangingPunct="1">
                        <a:lnSpc>
                          <a:spcPct val="150000"/>
                        </a:lnSpc>
                        <a:spcBef>
                          <a:spcPts val="0"/>
                        </a:spcBef>
                        <a:spcAft>
                          <a:spcPts val="0"/>
                        </a:spcAft>
                        <a:buClrTx/>
                        <a:buSzTx/>
                        <a:buFont typeface="Wingdings" pitchFamily="2" charset="2"/>
                        <a:buChar char="Ø"/>
                        <a:tabLst/>
                        <a:defRPr/>
                      </a:pPr>
                      <a:endParaRPr lang="en-GB" sz="1100" b="1" kern="1200" dirty="0" smtClean="0">
                        <a:solidFill>
                          <a:schemeClr val="dk1"/>
                        </a:solidFill>
                        <a:latin typeface="Arial" pitchFamily="34" charset="0"/>
                        <a:ea typeface="+mn-ea"/>
                        <a:cs typeface="Arial" pitchFamily="34" charset="0"/>
                      </a:endParaRPr>
                    </a:p>
                  </a:txBody>
                  <a:tcPr marT="45721" marB="45721"/>
                </a:tc>
                <a:extLst>
                  <a:ext uri="{0D108BD9-81ED-4DB2-BD59-A6C34878D82A}">
                    <a16:rowId xmlns:a16="http://schemas.microsoft.com/office/drawing/2014/main" val="10003"/>
                  </a:ext>
                </a:extLst>
              </a:tr>
            </a:tbl>
          </a:graphicData>
        </a:graphic>
      </p:graphicFrame>
      <p:sp>
        <p:nvSpPr>
          <p:cNvPr id="64514" name="TextBox 3"/>
          <p:cNvSpPr txBox="1">
            <a:spLocks noChangeArrowheads="1"/>
          </p:cNvSpPr>
          <p:nvPr/>
        </p:nvSpPr>
        <p:spPr bwMode="auto">
          <a:xfrm>
            <a:off x="488950" y="615950"/>
            <a:ext cx="4588115" cy="461665"/>
          </a:xfrm>
          <a:prstGeom prst="rect">
            <a:avLst/>
          </a:prstGeom>
          <a:noFill/>
          <a:ln w="9525">
            <a:noFill/>
            <a:miter lim="800000"/>
            <a:headEnd/>
            <a:tailEnd/>
          </a:ln>
        </p:spPr>
        <p:txBody>
          <a:bodyPr wrap="none">
            <a:spAutoFit/>
          </a:bodyPr>
          <a:lstStyle/>
          <a:p>
            <a:r>
              <a:rPr lang="en-GB" sz="2400" dirty="0">
                <a:solidFill>
                  <a:srgbClr val="412878"/>
                </a:solidFill>
                <a:latin typeface="AQA Chevin Pro Light" pitchFamily="34" charset="0"/>
              </a:rPr>
              <a:t>Differential </a:t>
            </a:r>
            <a:r>
              <a:rPr lang="en-GB" sz="2400" dirty="0" smtClean="0">
                <a:solidFill>
                  <a:srgbClr val="412878"/>
                </a:solidFill>
                <a:latin typeface="AQA Chevin Pro Light" pitchFamily="34" charset="0"/>
              </a:rPr>
              <a:t>equations (slide 1 of 2)</a:t>
            </a:r>
            <a:endParaRPr lang="en-GB" sz="2400" dirty="0">
              <a:solidFill>
                <a:srgbClr val="412878"/>
              </a:solidFill>
              <a:latin typeface="AQA Chevin Pro Light" pitchFamily="34" charset="0"/>
            </a:endParaRPr>
          </a:p>
        </p:txBody>
      </p:sp>
      <p:graphicFrame>
        <p:nvGraphicFramePr>
          <p:cNvPr id="4" name="Diagram 3"/>
          <p:cNvGraphicFramePr/>
          <p:nvPr>
            <p:extLst>
              <p:ext uri="{D42A27DB-BD31-4B8C-83A1-F6EECF244321}">
                <p14:modId xmlns:p14="http://schemas.microsoft.com/office/powerpoint/2010/main" val="3162276607"/>
              </p:ext>
            </p:extLst>
          </p:nvPr>
        </p:nvGraphicFramePr>
        <p:xfrm>
          <a:off x="8455660" y="6435714"/>
          <a:ext cx="1857388" cy="804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ight Arrow 4">
            <a:hlinkClick r:id="rId7" action="ppaction://hlinksldjump"/>
          </p:cNvPr>
          <p:cNvSpPr/>
          <p:nvPr/>
        </p:nvSpPr>
        <p:spPr>
          <a:xfrm>
            <a:off x="8455660" y="6419092"/>
            <a:ext cx="1901952" cy="914399"/>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1042988" rtl="0" fontAlgn="base">
              <a:spcBef>
                <a:spcPct val="0"/>
              </a:spcBef>
              <a:spcAft>
                <a:spcPct val="0"/>
              </a:spcAft>
              <a:defRPr sz="2100" kern="1200">
                <a:solidFill>
                  <a:schemeClr val="lt1"/>
                </a:solidFill>
                <a:latin typeface="+mn-lt"/>
                <a:ea typeface="+mn-ea"/>
                <a:cs typeface="+mn-cs"/>
              </a:defRPr>
            </a:lvl1pPr>
            <a:lvl2pPr marL="520700" indent="-63500" algn="l" defTabSz="1042988" rtl="0" fontAlgn="base">
              <a:spcBef>
                <a:spcPct val="0"/>
              </a:spcBef>
              <a:spcAft>
                <a:spcPct val="0"/>
              </a:spcAft>
              <a:defRPr sz="2100" kern="1200">
                <a:solidFill>
                  <a:schemeClr val="lt1"/>
                </a:solidFill>
                <a:latin typeface="+mn-lt"/>
                <a:ea typeface="+mn-ea"/>
                <a:cs typeface="+mn-cs"/>
              </a:defRPr>
            </a:lvl2pPr>
            <a:lvl3pPr marL="1042988" indent="-128588" algn="l" defTabSz="1042988" rtl="0" fontAlgn="base">
              <a:spcBef>
                <a:spcPct val="0"/>
              </a:spcBef>
              <a:spcAft>
                <a:spcPct val="0"/>
              </a:spcAft>
              <a:defRPr sz="2100" kern="1200">
                <a:solidFill>
                  <a:schemeClr val="lt1"/>
                </a:solidFill>
                <a:latin typeface="+mn-lt"/>
                <a:ea typeface="+mn-ea"/>
                <a:cs typeface="+mn-cs"/>
              </a:defRPr>
            </a:lvl3pPr>
            <a:lvl4pPr marL="1563688" indent="-192088" algn="l" defTabSz="1042988" rtl="0" fontAlgn="base">
              <a:spcBef>
                <a:spcPct val="0"/>
              </a:spcBef>
              <a:spcAft>
                <a:spcPct val="0"/>
              </a:spcAft>
              <a:defRPr sz="2100" kern="1200">
                <a:solidFill>
                  <a:schemeClr val="lt1"/>
                </a:solidFill>
                <a:latin typeface="+mn-lt"/>
                <a:ea typeface="+mn-ea"/>
                <a:cs typeface="+mn-cs"/>
              </a:defRPr>
            </a:lvl4pPr>
            <a:lvl5pPr marL="2085975" indent="-257175" algn="l" defTabSz="1042988" rtl="0" fontAlgn="base">
              <a:spcBef>
                <a:spcPct val="0"/>
              </a:spcBef>
              <a:spcAft>
                <a:spcPct val="0"/>
              </a:spcAft>
              <a:defRPr sz="2100" kern="1200">
                <a:solidFill>
                  <a:schemeClr val="lt1"/>
                </a:solidFill>
                <a:latin typeface="+mn-lt"/>
                <a:ea typeface="+mn-ea"/>
                <a:cs typeface="+mn-cs"/>
              </a:defRPr>
            </a:lvl5pPr>
            <a:lvl6pPr marL="2286000" algn="l" defTabSz="914400" rtl="0" eaLnBrk="1" latinLnBrk="0" hangingPunct="1">
              <a:defRPr sz="2100" kern="1200">
                <a:solidFill>
                  <a:schemeClr val="lt1"/>
                </a:solidFill>
                <a:latin typeface="+mn-lt"/>
                <a:ea typeface="+mn-ea"/>
                <a:cs typeface="+mn-cs"/>
              </a:defRPr>
            </a:lvl6pPr>
            <a:lvl7pPr marL="2743200" algn="l" defTabSz="914400" rtl="0" eaLnBrk="1" latinLnBrk="0" hangingPunct="1">
              <a:defRPr sz="2100" kern="1200">
                <a:solidFill>
                  <a:schemeClr val="lt1"/>
                </a:solidFill>
                <a:latin typeface="+mn-lt"/>
                <a:ea typeface="+mn-ea"/>
                <a:cs typeface="+mn-cs"/>
              </a:defRPr>
            </a:lvl7pPr>
            <a:lvl8pPr marL="3200400" algn="l" defTabSz="914400" rtl="0" eaLnBrk="1" latinLnBrk="0" hangingPunct="1">
              <a:defRPr sz="2100" kern="1200">
                <a:solidFill>
                  <a:schemeClr val="lt1"/>
                </a:solidFill>
                <a:latin typeface="+mn-lt"/>
                <a:ea typeface="+mn-ea"/>
                <a:cs typeface="+mn-cs"/>
              </a:defRPr>
            </a:lvl8pPr>
            <a:lvl9pPr marL="3657600" algn="l" defTabSz="914400" rtl="0" eaLnBrk="1" latinLnBrk="0" hangingPunct="1">
              <a:defRPr sz="2100" kern="1200">
                <a:solidFill>
                  <a:schemeClr val="lt1"/>
                </a:solidFill>
                <a:latin typeface="+mn-lt"/>
                <a:ea typeface="+mn-ea"/>
                <a:cs typeface="+mn-cs"/>
              </a:defRPr>
            </a:lvl9pPr>
          </a:lstStyle>
          <a:p>
            <a:pPr algn="ctr">
              <a:defRPr/>
            </a:pPr>
            <a:endParaRPr lang="en-GB"/>
          </a:p>
        </p:txBody>
      </p:sp>
      <p:sp>
        <p:nvSpPr>
          <p:cNvPr id="6" name="Right Arrow 5">
            <a:hlinkClick r:id="rId8" action="ppaction://hlinksldjump"/>
          </p:cNvPr>
          <p:cNvSpPr/>
          <p:nvPr/>
        </p:nvSpPr>
        <p:spPr>
          <a:xfrm>
            <a:off x="518668" y="7042547"/>
            <a:ext cx="2267712" cy="395684"/>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1042988" rtl="0" fontAlgn="base">
              <a:spcBef>
                <a:spcPct val="0"/>
              </a:spcBef>
              <a:spcAft>
                <a:spcPct val="0"/>
              </a:spcAft>
              <a:defRPr sz="2100" kern="1200">
                <a:solidFill>
                  <a:schemeClr val="lt1"/>
                </a:solidFill>
                <a:latin typeface="+mn-lt"/>
                <a:ea typeface="+mn-ea"/>
                <a:cs typeface="+mn-cs"/>
              </a:defRPr>
            </a:lvl1pPr>
            <a:lvl2pPr marL="520700" indent="-63500" algn="l" defTabSz="1042988" rtl="0" fontAlgn="base">
              <a:spcBef>
                <a:spcPct val="0"/>
              </a:spcBef>
              <a:spcAft>
                <a:spcPct val="0"/>
              </a:spcAft>
              <a:defRPr sz="2100" kern="1200">
                <a:solidFill>
                  <a:schemeClr val="lt1"/>
                </a:solidFill>
                <a:latin typeface="+mn-lt"/>
                <a:ea typeface="+mn-ea"/>
                <a:cs typeface="+mn-cs"/>
              </a:defRPr>
            </a:lvl2pPr>
            <a:lvl3pPr marL="1042988" indent="-128588" algn="l" defTabSz="1042988" rtl="0" fontAlgn="base">
              <a:spcBef>
                <a:spcPct val="0"/>
              </a:spcBef>
              <a:spcAft>
                <a:spcPct val="0"/>
              </a:spcAft>
              <a:defRPr sz="2100" kern="1200">
                <a:solidFill>
                  <a:schemeClr val="lt1"/>
                </a:solidFill>
                <a:latin typeface="+mn-lt"/>
                <a:ea typeface="+mn-ea"/>
                <a:cs typeface="+mn-cs"/>
              </a:defRPr>
            </a:lvl3pPr>
            <a:lvl4pPr marL="1563688" indent="-192088" algn="l" defTabSz="1042988" rtl="0" fontAlgn="base">
              <a:spcBef>
                <a:spcPct val="0"/>
              </a:spcBef>
              <a:spcAft>
                <a:spcPct val="0"/>
              </a:spcAft>
              <a:defRPr sz="2100" kern="1200">
                <a:solidFill>
                  <a:schemeClr val="lt1"/>
                </a:solidFill>
                <a:latin typeface="+mn-lt"/>
                <a:ea typeface="+mn-ea"/>
                <a:cs typeface="+mn-cs"/>
              </a:defRPr>
            </a:lvl4pPr>
            <a:lvl5pPr marL="2085975" indent="-257175" algn="l" defTabSz="1042988" rtl="0" fontAlgn="base">
              <a:spcBef>
                <a:spcPct val="0"/>
              </a:spcBef>
              <a:spcAft>
                <a:spcPct val="0"/>
              </a:spcAft>
              <a:defRPr sz="2100" kern="1200">
                <a:solidFill>
                  <a:schemeClr val="lt1"/>
                </a:solidFill>
                <a:latin typeface="+mn-lt"/>
                <a:ea typeface="+mn-ea"/>
                <a:cs typeface="+mn-cs"/>
              </a:defRPr>
            </a:lvl5pPr>
            <a:lvl6pPr marL="2286000" algn="l" defTabSz="914400" rtl="0" eaLnBrk="1" latinLnBrk="0" hangingPunct="1">
              <a:defRPr sz="2100" kern="1200">
                <a:solidFill>
                  <a:schemeClr val="lt1"/>
                </a:solidFill>
                <a:latin typeface="+mn-lt"/>
                <a:ea typeface="+mn-ea"/>
                <a:cs typeface="+mn-cs"/>
              </a:defRPr>
            </a:lvl6pPr>
            <a:lvl7pPr marL="2743200" algn="l" defTabSz="914400" rtl="0" eaLnBrk="1" latinLnBrk="0" hangingPunct="1">
              <a:defRPr sz="2100" kern="1200">
                <a:solidFill>
                  <a:schemeClr val="lt1"/>
                </a:solidFill>
                <a:latin typeface="+mn-lt"/>
                <a:ea typeface="+mn-ea"/>
                <a:cs typeface="+mn-cs"/>
              </a:defRPr>
            </a:lvl7pPr>
            <a:lvl8pPr marL="3200400" algn="l" defTabSz="914400" rtl="0" eaLnBrk="1" latinLnBrk="0" hangingPunct="1">
              <a:defRPr sz="2100" kern="1200">
                <a:solidFill>
                  <a:schemeClr val="lt1"/>
                </a:solidFill>
                <a:latin typeface="+mn-lt"/>
                <a:ea typeface="+mn-ea"/>
                <a:cs typeface="+mn-cs"/>
              </a:defRPr>
            </a:lvl8pPr>
            <a:lvl9pPr marL="3657600" algn="l" defTabSz="914400" rtl="0" eaLnBrk="1" latinLnBrk="0" hangingPunct="1">
              <a:defRPr sz="2100" kern="1200">
                <a:solidFill>
                  <a:schemeClr val="lt1"/>
                </a:solidFill>
                <a:latin typeface="+mn-lt"/>
                <a:ea typeface="+mn-ea"/>
                <a:cs typeface="+mn-cs"/>
              </a:defRPr>
            </a:lvl9pPr>
          </a:lstStyle>
          <a:p>
            <a:pPr algn="ctr">
              <a:defRPr/>
            </a:pPr>
            <a:endParaRPr lang="en-GB"/>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483582040"/>
              </p:ext>
            </p:extLst>
          </p:nvPr>
        </p:nvGraphicFramePr>
        <p:xfrm>
          <a:off x="488950" y="1404367"/>
          <a:ext cx="9826302" cy="3524166"/>
        </p:xfrm>
        <a:graphic>
          <a:graphicData uri="http://schemas.openxmlformats.org/drawingml/2006/table">
            <a:tbl>
              <a:tblPr firstRow="1" bandRow="1">
                <a:tableStyleId>{073A0DAA-6AF3-43AB-8588-CEC1D06C72B9}</a:tableStyleId>
              </a:tblPr>
              <a:tblGrid>
                <a:gridCol w="432000">
                  <a:extLst>
                    <a:ext uri="{9D8B030D-6E8A-4147-A177-3AD203B41FA5}">
                      <a16:colId xmlns:a16="http://schemas.microsoft.com/office/drawing/2014/main" val="20000"/>
                    </a:ext>
                  </a:extLst>
                </a:gridCol>
                <a:gridCol w="5257203">
                  <a:extLst>
                    <a:ext uri="{9D8B030D-6E8A-4147-A177-3AD203B41FA5}">
                      <a16:colId xmlns:a16="http://schemas.microsoft.com/office/drawing/2014/main" val="20001"/>
                    </a:ext>
                  </a:extLst>
                </a:gridCol>
                <a:gridCol w="4137099">
                  <a:extLst>
                    <a:ext uri="{9D8B030D-6E8A-4147-A177-3AD203B41FA5}">
                      <a16:colId xmlns:a16="http://schemas.microsoft.com/office/drawing/2014/main" val="20002"/>
                    </a:ext>
                  </a:extLst>
                </a:gridCol>
              </a:tblGrid>
              <a:tr h="420329">
                <a:tc>
                  <a:txBody>
                    <a:bodyPr/>
                    <a:lstStyle/>
                    <a:p>
                      <a:endParaRPr lang="en-GB" sz="1600" dirty="0">
                        <a:effectLst>
                          <a:outerShdw blurRad="38100" dist="38100" dir="2700000" algn="tl">
                            <a:srgbClr val="000000">
                              <a:alpha val="43137"/>
                            </a:srgbClr>
                          </a:outerShdw>
                        </a:effectLst>
                        <a:latin typeface="Arial" pitchFamily="34" charset="0"/>
                      </a:endParaRPr>
                    </a:p>
                  </a:txBody>
                  <a:tcPr marT="45674" marB="45674"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content</a:t>
                      </a:r>
                      <a:r>
                        <a:rPr lang="en-GB" sz="1600" dirty="0" smtClean="0">
                          <a:effectLst>
                            <a:outerShdw blurRad="38100" dist="38100" dir="2700000" algn="tl">
                              <a:srgbClr val="000000">
                                <a:alpha val="43137"/>
                              </a:srgbClr>
                            </a:outerShdw>
                          </a:effectLst>
                          <a:latin typeface="Arial" pitchFamily="34" charset="0"/>
                          <a:cs typeface="Arial" pitchFamily="34" charset="0"/>
                        </a:rPr>
                        <a:t>:</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674" marB="45674"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notes:</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674" marB="45674" anchor="ctr"/>
                </a:tc>
                <a:extLst>
                  <a:ext uri="{0D108BD9-81ED-4DB2-BD59-A6C34878D82A}">
                    <a16:rowId xmlns:a16="http://schemas.microsoft.com/office/drawing/2014/main" val="10000"/>
                  </a:ext>
                </a:extLst>
              </a:tr>
              <a:tr h="1092161">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H7</a:t>
                      </a:r>
                    </a:p>
                  </a:txBody>
                  <a:tcPr marT="45674" marB="45674" vert="vert">
                    <a:solidFill>
                      <a:srgbClr val="00B050"/>
                    </a:solidFill>
                  </a:tcPr>
                </a:tc>
                <a:tc>
                  <a:txBody>
                    <a:bodyPr/>
                    <a:lstStyle/>
                    <a:p>
                      <a:pPr marL="0" indent="0" algn="just" eaLnBrk="0" hangingPunct="0">
                        <a:lnSpc>
                          <a:spcPct val="150000"/>
                        </a:lnSpc>
                        <a:buFont typeface="Wingdings" panose="05000000000000000000" pitchFamily="2" charset="2"/>
                        <a:buNone/>
                      </a:pPr>
                      <a:r>
                        <a:rPr lang="en-GB" sz="1400" kern="1200" dirty="0" smtClean="0">
                          <a:solidFill>
                            <a:schemeClr val="dk1"/>
                          </a:solidFill>
                          <a:effectLst/>
                          <a:latin typeface="Arial" panose="020B0604020202020204" pitchFamily="34" charset="0"/>
                          <a:ea typeface="+mn-ea"/>
                          <a:cs typeface="Arial" panose="020B0604020202020204" pitchFamily="34" charset="0"/>
                        </a:rPr>
                        <a:t>Evaluate the analytical solution of simple first order differential equations with separable variables, including finding particular solutions</a:t>
                      </a:r>
                    </a:p>
                    <a:p>
                      <a:pPr marL="0" indent="0" algn="just" eaLnBrk="0" hangingPunct="0">
                        <a:lnSpc>
                          <a:spcPct val="150000"/>
                        </a:lnSpc>
                        <a:buFont typeface="Wingdings" panose="05000000000000000000" pitchFamily="2" charset="2"/>
                        <a:buNone/>
                      </a:pPr>
                      <a:endParaRPr lang="en-GB" sz="1400" b="0" kern="1200" dirty="0" smtClean="0">
                        <a:solidFill>
                          <a:schemeClr val="dk1"/>
                        </a:solidFill>
                        <a:effectLst/>
                        <a:latin typeface="Arial" panose="020B0604020202020204" pitchFamily="34" charset="0"/>
                        <a:ea typeface="+mn-ea"/>
                        <a:cs typeface="Arial" panose="020B0604020202020204" pitchFamily="34" charset="0"/>
                      </a:endParaRPr>
                    </a:p>
                    <a:p>
                      <a:pPr marL="0" indent="0" algn="just" eaLnBrk="0" hangingPunct="0">
                        <a:lnSpc>
                          <a:spcPct val="150000"/>
                        </a:lnSpc>
                        <a:buFont typeface="Wingdings" panose="05000000000000000000" pitchFamily="2" charset="2"/>
                        <a:buNone/>
                      </a:pPr>
                      <a:r>
                        <a:rPr lang="en-GB" sz="1400" b="0" kern="1200" dirty="0" smtClean="0">
                          <a:solidFill>
                            <a:schemeClr val="dk1"/>
                          </a:solidFill>
                          <a:effectLst/>
                          <a:latin typeface="Arial" panose="020B0604020202020204" pitchFamily="34" charset="0"/>
                          <a:ea typeface="+mn-ea"/>
                          <a:cs typeface="Arial" panose="020B0604020202020204" pitchFamily="34" charset="0"/>
                        </a:rPr>
                        <a:t>(S</a:t>
                      </a:r>
                      <a:r>
                        <a:rPr lang="en-GB" sz="1400" kern="1200" dirty="0" smtClean="0">
                          <a:solidFill>
                            <a:schemeClr val="dk1"/>
                          </a:solidFill>
                          <a:effectLst/>
                          <a:latin typeface="Arial" panose="020B0604020202020204" pitchFamily="34" charset="0"/>
                          <a:ea typeface="+mn-ea"/>
                          <a:cs typeface="Arial" panose="020B0604020202020204" pitchFamily="34" charset="0"/>
                        </a:rPr>
                        <a:t>eparation of variables may require factorisation involving a common factor)</a:t>
                      </a:r>
                      <a:endParaRPr lang="en-GB" sz="1000" dirty="0">
                        <a:latin typeface="Arial" panose="020B0604020202020204" pitchFamily="34" charset="0"/>
                        <a:cs typeface="Arial" panose="020B0604020202020204" pitchFamily="34" charset="0"/>
                      </a:endParaRPr>
                    </a:p>
                  </a:txBody>
                  <a:tcPr marT="45718" marB="45718"/>
                </a:tc>
                <a:tc>
                  <a:txBody>
                    <a:bodyPr/>
                    <a:lstStyle/>
                    <a:p>
                      <a:pPr marL="171450" marR="0" indent="-171450" algn="l" defTabSz="914400" rtl="0" eaLnBrk="1" fontAlgn="auto" latinLnBrk="0" hangingPunct="1">
                        <a:lnSpc>
                          <a:spcPct val="150000"/>
                        </a:lnSpc>
                        <a:spcBef>
                          <a:spcPts val="0"/>
                        </a:spcBef>
                        <a:spcAft>
                          <a:spcPts val="0"/>
                        </a:spcAft>
                        <a:buClrTx/>
                        <a:buSzTx/>
                        <a:buFont typeface="Wingdings" pitchFamily="2" charset="2"/>
                        <a:buChar char="Ø"/>
                        <a:tabLst/>
                        <a:defRPr/>
                      </a:pPr>
                      <a:endParaRPr lang="en-GB" sz="1100" b="1" kern="1200" dirty="0" smtClean="0">
                        <a:solidFill>
                          <a:schemeClr val="dk1"/>
                        </a:solidFill>
                        <a:latin typeface="Arial" pitchFamily="34" charset="0"/>
                        <a:ea typeface="+mn-ea"/>
                        <a:cs typeface="Arial" pitchFamily="34" charset="0"/>
                      </a:endParaRPr>
                    </a:p>
                  </a:txBody>
                  <a:tcPr marT="45721" marB="45721"/>
                </a:tc>
                <a:extLst>
                  <a:ext uri="{0D108BD9-81ED-4DB2-BD59-A6C34878D82A}">
                    <a16:rowId xmlns:a16="http://schemas.microsoft.com/office/drawing/2014/main" val="10001"/>
                  </a:ext>
                </a:extLst>
              </a:tr>
              <a:tr h="1092161">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H8</a:t>
                      </a:r>
                    </a:p>
                  </a:txBody>
                  <a:tcPr marT="45674" marB="45674" vert="vert">
                    <a:solidFill>
                      <a:srgbClr val="00B050"/>
                    </a:solidFill>
                  </a:tcPr>
                </a:tc>
                <a:tc>
                  <a:txBody>
                    <a:bodyPr/>
                    <a:lstStyle/>
                    <a:p>
                      <a:pPr marL="0" indent="0" algn="just" eaLnBrk="0" hangingPunct="0">
                        <a:lnSpc>
                          <a:spcPct val="150000"/>
                        </a:lnSpc>
                        <a:buFont typeface="Wingdings" panose="05000000000000000000" pitchFamily="2" charset="2"/>
                        <a:buNone/>
                      </a:pPr>
                      <a:r>
                        <a:rPr lang="en-GB" sz="1400" kern="1200" dirty="0" smtClean="0">
                          <a:solidFill>
                            <a:schemeClr val="dk1"/>
                          </a:solidFill>
                          <a:effectLst/>
                          <a:latin typeface="Arial" panose="020B0604020202020204" pitchFamily="34" charset="0"/>
                          <a:ea typeface="+mn-ea"/>
                          <a:cs typeface="Arial" panose="020B0604020202020204" pitchFamily="34" charset="0"/>
                        </a:rPr>
                        <a:t>Interpret the solution of a differential equation in the context of solving a problem, including identifying limitations of the solution; includes links to kinematics</a:t>
                      </a:r>
                      <a:endParaRPr lang="en-GB" sz="1000" dirty="0">
                        <a:latin typeface="Arial" panose="020B0604020202020204" pitchFamily="34" charset="0"/>
                        <a:cs typeface="Arial" panose="020B0604020202020204" pitchFamily="34" charset="0"/>
                      </a:endParaRPr>
                    </a:p>
                  </a:txBody>
                  <a:tcPr marT="45718" marB="45718"/>
                </a:tc>
                <a:tc>
                  <a:txBody>
                    <a:bodyPr/>
                    <a:lstStyle/>
                    <a:p>
                      <a:pPr marL="171450" marR="0" indent="-171450" algn="l" defTabSz="914400" rtl="0" eaLnBrk="1" fontAlgn="auto" latinLnBrk="0" hangingPunct="1">
                        <a:lnSpc>
                          <a:spcPct val="150000"/>
                        </a:lnSpc>
                        <a:spcBef>
                          <a:spcPts val="0"/>
                        </a:spcBef>
                        <a:spcAft>
                          <a:spcPts val="0"/>
                        </a:spcAft>
                        <a:buClrTx/>
                        <a:buSzTx/>
                        <a:buFont typeface="Wingdings" pitchFamily="2" charset="2"/>
                        <a:buChar char="Ø"/>
                        <a:tabLst/>
                        <a:defRPr/>
                      </a:pPr>
                      <a:endParaRPr lang="en-GB" sz="1100" b="1" kern="1200" dirty="0" smtClean="0">
                        <a:solidFill>
                          <a:schemeClr val="dk1"/>
                        </a:solidFill>
                        <a:latin typeface="Arial" pitchFamily="34" charset="0"/>
                        <a:ea typeface="+mn-ea"/>
                        <a:cs typeface="Arial" pitchFamily="34" charset="0"/>
                      </a:endParaRPr>
                    </a:p>
                  </a:txBody>
                  <a:tcPr marT="45721" marB="45721"/>
                </a:tc>
                <a:extLst>
                  <a:ext uri="{0D108BD9-81ED-4DB2-BD59-A6C34878D82A}">
                    <a16:rowId xmlns:a16="http://schemas.microsoft.com/office/drawing/2014/main" val="10002"/>
                  </a:ext>
                </a:extLst>
              </a:tr>
            </a:tbl>
          </a:graphicData>
        </a:graphic>
      </p:graphicFrame>
      <p:sp>
        <p:nvSpPr>
          <p:cNvPr id="65538" name="TextBox 3"/>
          <p:cNvSpPr txBox="1">
            <a:spLocks noChangeArrowheads="1"/>
          </p:cNvSpPr>
          <p:nvPr/>
        </p:nvSpPr>
        <p:spPr bwMode="auto">
          <a:xfrm>
            <a:off x="488950" y="615950"/>
            <a:ext cx="5203825" cy="461665"/>
          </a:xfrm>
          <a:prstGeom prst="rect">
            <a:avLst/>
          </a:prstGeom>
          <a:noFill/>
          <a:ln w="9525">
            <a:noFill/>
            <a:miter lim="800000"/>
            <a:headEnd/>
            <a:tailEnd/>
          </a:ln>
        </p:spPr>
        <p:txBody>
          <a:bodyPr>
            <a:spAutoFit/>
          </a:bodyPr>
          <a:lstStyle/>
          <a:p>
            <a:r>
              <a:rPr lang="en-GB" sz="2400" dirty="0">
                <a:solidFill>
                  <a:srgbClr val="412878"/>
                </a:solidFill>
                <a:latin typeface="AQA Chevin Pro Light" pitchFamily="34" charset="0"/>
              </a:rPr>
              <a:t>Differential </a:t>
            </a:r>
            <a:r>
              <a:rPr lang="en-GB" sz="2400" dirty="0" smtClean="0">
                <a:solidFill>
                  <a:srgbClr val="412878"/>
                </a:solidFill>
                <a:latin typeface="AQA Chevin Pro Light" pitchFamily="34" charset="0"/>
              </a:rPr>
              <a:t>equations (slide 2 of 2)</a:t>
            </a:r>
            <a:endParaRPr lang="en-GB" sz="2400" dirty="0">
              <a:solidFill>
                <a:srgbClr val="412878"/>
              </a:solidFill>
              <a:latin typeface="AQA Chevin Pro Light" pitchFamily="34" charset="0"/>
            </a:endParaRPr>
          </a:p>
        </p:txBody>
      </p:sp>
      <p:sp>
        <p:nvSpPr>
          <p:cNvPr id="4" name="Right Arrow 3">
            <a:hlinkClick r:id="rId2" action="ppaction://hlinksldjump"/>
          </p:cNvPr>
          <p:cNvSpPr/>
          <p:nvPr/>
        </p:nvSpPr>
        <p:spPr>
          <a:xfrm>
            <a:off x="518668" y="7042547"/>
            <a:ext cx="2267712" cy="395684"/>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1042988" rtl="0" fontAlgn="base">
              <a:spcBef>
                <a:spcPct val="0"/>
              </a:spcBef>
              <a:spcAft>
                <a:spcPct val="0"/>
              </a:spcAft>
              <a:defRPr sz="2100" kern="1200">
                <a:solidFill>
                  <a:schemeClr val="lt1"/>
                </a:solidFill>
                <a:latin typeface="+mn-lt"/>
                <a:ea typeface="+mn-ea"/>
                <a:cs typeface="+mn-cs"/>
              </a:defRPr>
            </a:lvl1pPr>
            <a:lvl2pPr marL="520700" indent="-63500" algn="l" defTabSz="1042988" rtl="0" fontAlgn="base">
              <a:spcBef>
                <a:spcPct val="0"/>
              </a:spcBef>
              <a:spcAft>
                <a:spcPct val="0"/>
              </a:spcAft>
              <a:defRPr sz="2100" kern="1200">
                <a:solidFill>
                  <a:schemeClr val="lt1"/>
                </a:solidFill>
                <a:latin typeface="+mn-lt"/>
                <a:ea typeface="+mn-ea"/>
                <a:cs typeface="+mn-cs"/>
              </a:defRPr>
            </a:lvl2pPr>
            <a:lvl3pPr marL="1042988" indent="-128588" algn="l" defTabSz="1042988" rtl="0" fontAlgn="base">
              <a:spcBef>
                <a:spcPct val="0"/>
              </a:spcBef>
              <a:spcAft>
                <a:spcPct val="0"/>
              </a:spcAft>
              <a:defRPr sz="2100" kern="1200">
                <a:solidFill>
                  <a:schemeClr val="lt1"/>
                </a:solidFill>
                <a:latin typeface="+mn-lt"/>
                <a:ea typeface="+mn-ea"/>
                <a:cs typeface="+mn-cs"/>
              </a:defRPr>
            </a:lvl3pPr>
            <a:lvl4pPr marL="1563688" indent="-192088" algn="l" defTabSz="1042988" rtl="0" fontAlgn="base">
              <a:spcBef>
                <a:spcPct val="0"/>
              </a:spcBef>
              <a:spcAft>
                <a:spcPct val="0"/>
              </a:spcAft>
              <a:defRPr sz="2100" kern="1200">
                <a:solidFill>
                  <a:schemeClr val="lt1"/>
                </a:solidFill>
                <a:latin typeface="+mn-lt"/>
                <a:ea typeface="+mn-ea"/>
                <a:cs typeface="+mn-cs"/>
              </a:defRPr>
            </a:lvl4pPr>
            <a:lvl5pPr marL="2085975" indent="-257175" algn="l" defTabSz="1042988" rtl="0" fontAlgn="base">
              <a:spcBef>
                <a:spcPct val="0"/>
              </a:spcBef>
              <a:spcAft>
                <a:spcPct val="0"/>
              </a:spcAft>
              <a:defRPr sz="2100" kern="1200">
                <a:solidFill>
                  <a:schemeClr val="lt1"/>
                </a:solidFill>
                <a:latin typeface="+mn-lt"/>
                <a:ea typeface="+mn-ea"/>
                <a:cs typeface="+mn-cs"/>
              </a:defRPr>
            </a:lvl5pPr>
            <a:lvl6pPr marL="2286000" algn="l" defTabSz="914400" rtl="0" eaLnBrk="1" latinLnBrk="0" hangingPunct="1">
              <a:defRPr sz="2100" kern="1200">
                <a:solidFill>
                  <a:schemeClr val="lt1"/>
                </a:solidFill>
                <a:latin typeface="+mn-lt"/>
                <a:ea typeface="+mn-ea"/>
                <a:cs typeface="+mn-cs"/>
              </a:defRPr>
            </a:lvl6pPr>
            <a:lvl7pPr marL="2743200" algn="l" defTabSz="914400" rtl="0" eaLnBrk="1" latinLnBrk="0" hangingPunct="1">
              <a:defRPr sz="2100" kern="1200">
                <a:solidFill>
                  <a:schemeClr val="lt1"/>
                </a:solidFill>
                <a:latin typeface="+mn-lt"/>
                <a:ea typeface="+mn-ea"/>
                <a:cs typeface="+mn-cs"/>
              </a:defRPr>
            </a:lvl7pPr>
            <a:lvl8pPr marL="3200400" algn="l" defTabSz="914400" rtl="0" eaLnBrk="1" latinLnBrk="0" hangingPunct="1">
              <a:defRPr sz="2100" kern="1200">
                <a:solidFill>
                  <a:schemeClr val="lt1"/>
                </a:solidFill>
                <a:latin typeface="+mn-lt"/>
                <a:ea typeface="+mn-ea"/>
                <a:cs typeface="+mn-cs"/>
              </a:defRPr>
            </a:lvl8pPr>
            <a:lvl9pPr marL="3657600" algn="l" defTabSz="914400" rtl="0" eaLnBrk="1" latinLnBrk="0" hangingPunct="1">
              <a:defRPr sz="2100" kern="1200">
                <a:solidFill>
                  <a:schemeClr val="lt1"/>
                </a:solidFill>
                <a:latin typeface="+mn-lt"/>
                <a:ea typeface="+mn-ea"/>
                <a:cs typeface="+mn-cs"/>
              </a:defRPr>
            </a:lvl9pPr>
          </a:lstStyle>
          <a:p>
            <a:pPr algn="ctr">
              <a:defRPr/>
            </a:pPr>
            <a:endParaRPr lang="en-GB"/>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22">
            <a:extLst>
              <a:ext uri="{FF2B5EF4-FFF2-40B4-BE49-F238E27FC236}">
                <a16:creationId xmlns:a16="http://schemas.microsoft.com/office/drawing/2014/main" id="{BC2C57AF-2445-4630-AC67-254FFAAF0168}"/>
              </a:ext>
            </a:extLst>
          </p:cNvPr>
          <p:cNvGraphicFramePr>
            <a:graphicFrameLocks noGrp="1"/>
          </p:cNvGraphicFramePr>
          <p:nvPr>
            <p:extLst>
              <p:ext uri="{D42A27DB-BD31-4B8C-83A1-F6EECF244321}">
                <p14:modId xmlns:p14="http://schemas.microsoft.com/office/powerpoint/2010/main" val="2303729749"/>
              </p:ext>
            </p:extLst>
          </p:nvPr>
        </p:nvGraphicFramePr>
        <p:xfrm>
          <a:off x="687914" y="581653"/>
          <a:ext cx="9186676" cy="6750914"/>
        </p:xfrm>
        <a:graphic>
          <a:graphicData uri="http://schemas.openxmlformats.org/drawingml/2006/table">
            <a:tbl>
              <a:tblPr>
                <a:effectLst/>
              </a:tblPr>
              <a:tblGrid>
                <a:gridCol w="1139814">
                  <a:extLst>
                    <a:ext uri="{9D8B030D-6E8A-4147-A177-3AD203B41FA5}">
                      <a16:colId xmlns:a16="http://schemas.microsoft.com/office/drawing/2014/main" val="2203544403"/>
                    </a:ext>
                  </a:extLst>
                </a:gridCol>
                <a:gridCol w="1139814">
                  <a:extLst>
                    <a:ext uri="{9D8B030D-6E8A-4147-A177-3AD203B41FA5}">
                      <a16:colId xmlns:a16="http://schemas.microsoft.com/office/drawing/2014/main" val="3862113732"/>
                    </a:ext>
                  </a:extLst>
                </a:gridCol>
                <a:gridCol w="1139814">
                  <a:extLst>
                    <a:ext uri="{9D8B030D-6E8A-4147-A177-3AD203B41FA5}">
                      <a16:colId xmlns:a16="http://schemas.microsoft.com/office/drawing/2014/main" val="617848524"/>
                    </a:ext>
                  </a:extLst>
                </a:gridCol>
                <a:gridCol w="1139814">
                  <a:extLst>
                    <a:ext uri="{9D8B030D-6E8A-4147-A177-3AD203B41FA5}">
                      <a16:colId xmlns:a16="http://schemas.microsoft.com/office/drawing/2014/main" val="2722266891"/>
                    </a:ext>
                  </a:extLst>
                </a:gridCol>
                <a:gridCol w="1139814">
                  <a:extLst>
                    <a:ext uri="{9D8B030D-6E8A-4147-A177-3AD203B41FA5}">
                      <a16:colId xmlns:a16="http://schemas.microsoft.com/office/drawing/2014/main" val="3805892584"/>
                    </a:ext>
                  </a:extLst>
                </a:gridCol>
                <a:gridCol w="1139814">
                  <a:extLst>
                    <a:ext uri="{9D8B030D-6E8A-4147-A177-3AD203B41FA5}">
                      <a16:colId xmlns:a16="http://schemas.microsoft.com/office/drawing/2014/main" val="3871609724"/>
                    </a:ext>
                  </a:extLst>
                </a:gridCol>
                <a:gridCol w="1139814">
                  <a:extLst>
                    <a:ext uri="{9D8B030D-6E8A-4147-A177-3AD203B41FA5}">
                      <a16:colId xmlns:a16="http://schemas.microsoft.com/office/drawing/2014/main" val="3502935243"/>
                    </a:ext>
                  </a:extLst>
                </a:gridCol>
                <a:gridCol w="1207978">
                  <a:extLst>
                    <a:ext uri="{9D8B030D-6E8A-4147-A177-3AD203B41FA5}">
                      <a16:colId xmlns:a16="http://schemas.microsoft.com/office/drawing/2014/main" val="4014505487"/>
                    </a:ext>
                  </a:extLst>
                </a:gridCol>
              </a:tblGrid>
              <a:tr h="1188623">
                <a:tc>
                  <a:txBody>
                    <a:bodyPr/>
                    <a:lstStyle/>
                    <a:p>
                      <a:pPr marL="0" lvl="0" algn="l" defTabSz="1042992" rtl="0" hangingPunct="1"/>
                      <a:r>
                        <a:rPr lang="en-GB" sz="1100" u="sng" kern="1200" dirty="0">
                          <a:solidFill>
                            <a:srgbClr val="FF0000"/>
                          </a:solidFill>
                          <a:latin typeface="Calibri"/>
                        </a:rPr>
                        <a:t>3</a:t>
                      </a:r>
                      <a:r>
                        <a:rPr lang="en-GB" sz="1100" kern="1200" dirty="0">
                          <a:solidFill>
                            <a:srgbClr val="000000"/>
                          </a:solidFill>
                          <a:latin typeface="Calibri"/>
                        </a:rPr>
                        <a:t>-7 Sept</a:t>
                      </a:r>
                    </a:p>
                  </a:txBody>
                  <a:tcPr marL="111150" marR="111150" marT="52394" marB="52394">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marL="0" lvl="0" algn="l" defTabSz="1042992" rtl="0" hangingPunct="1"/>
                      <a:r>
                        <a:rPr lang="en-GB" sz="1100" kern="1200" dirty="0">
                          <a:solidFill>
                            <a:srgbClr val="000000"/>
                          </a:solidFill>
                          <a:latin typeface="Calibri"/>
                        </a:rPr>
                        <a:t>10-14 Sept</a:t>
                      </a:r>
                    </a:p>
                  </a:txBody>
                  <a:tcPr marL="111150" marR="111150" marT="52394" marB="52394">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marL="0" lvl="0" algn="l" defTabSz="1042992" rtl="0" hangingPunct="1"/>
                      <a:r>
                        <a:rPr lang="en-GB" sz="1100" kern="1200">
                          <a:solidFill>
                            <a:srgbClr val="000000"/>
                          </a:solidFill>
                          <a:latin typeface="Calibri"/>
                        </a:rPr>
                        <a:t>17-21 Sept</a:t>
                      </a:r>
                    </a:p>
                  </a:txBody>
                  <a:tcPr marL="111150" marR="111150" marT="52394" marB="52394">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marL="0" lvl="0" algn="l" defTabSz="1042992" rtl="0" hangingPunct="1"/>
                      <a:r>
                        <a:rPr lang="en-GB" sz="1100" kern="1200" dirty="0">
                          <a:solidFill>
                            <a:srgbClr val="000000"/>
                          </a:solidFill>
                          <a:latin typeface="Calibri"/>
                        </a:rPr>
                        <a:t>24-28 Sept</a:t>
                      </a:r>
                    </a:p>
                  </a:txBody>
                  <a:tcPr marL="111150" marR="111150" marT="52394" marB="52394">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marL="0" lvl="0" algn="l" defTabSz="1042992" rtl="0" hangingPunct="1"/>
                      <a:r>
                        <a:rPr lang="en-GB" sz="1100" kern="1200" baseline="0" dirty="0">
                          <a:solidFill>
                            <a:srgbClr val="000000"/>
                          </a:solidFill>
                          <a:latin typeface="Calibri"/>
                        </a:rPr>
                        <a:t>1-5 Oct</a:t>
                      </a:r>
                      <a:endParaRPr lang="en-GB" sz="1100" kern="1200" dirty="0">
                        <a:solidFill>
                          <a:srgbClr val="000000"/>
                        </a:solidFill>
                        <a:latin typeface="Calibri"/>
                      </a:endParaRPr>
                    </a:p>
                  </a:txBody>
                  <a:tcPr marL="111150" marR="111150" marT="52394" marB="52394">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marL="0" lvl="0" algn="l" defTabSz="1042992" rtl="0" hangingPunct="1"/>
                      <a:r>
                        <a:rPr lang="en-GB" sz="1100" kern="1200" dirty="0">
                          <a:solidFill>
                            <a:srgbClr val="000000"/>
                          </a:solidFill>
                          <a:latin typeface="Calibri"/>
                        </a:rPr>
                        <a:t>8-12 Oct</a:t>
                      </a:r>
                    </a:p>
                  </a:txBody>
                  <a:tcPr marL="111150" marR="111150" marT="52394" marB="52394">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marL="0" lvl="0" algn="l" defTabSz="1042992" rtl="0" hangingPunct="1"/>
                      <a:r>
                        <a:rPr lang="en-GB" sz="1100" kern="1200" baseline="0" dirty="0">
                          <a:solidFill>
                            <a:srgbClr val="000000"/>
                          </a:solidFill>
                          <a:latin typeface="Calibri"/>
                        </a:rPr>
                        <a:t>15-</a:t>
                      </a:r>
                      <a:r>
                        <a:rPr lang="en-GB" sz="1100" u="sng" kern="1200" baseline="0" dirty="0">
                          <a:solidFill>
                            <a:srgbClr val="FF0000"/>
                          </a:solidFill>
                          <a:latin typeface="Calibri"/>
                        </a:rPr>
                        <a:t>19</a:t>
                      </a:r>
                      <a:r>
                        <a:rPr lang="en-GB" sz="1100" kern="1200" baseline="0" dirty="0">
                          <a:solidFill>
                            <a:srgbClr val="000000"/>
                          </a:solidFill>
                          <a:latin typeface="Calibri"/>
                        </a:rPr>
                        <a:t> Oct</a:t>
                      </a:r>
                      <a:endParaRPr lang="en-GB" sz="1100" b="1" kern="1200" dirty="0">
                        <a:solidFill>
                          <a:srgbClr val="000000"/>
                        </a:solidFill>
                        <a:latin typeface="Calibri"/>
                      </a:endParaRPr>
                    </a:p>
                    <a:p>
                      <a:pPr marL="0" lvl="0" algn="l" defTabSz="1042992" rtl="0" hangingPunct="1"/>
                      <a:endParaRPr lang="en-GB" sz="1100" kern="1200" dirty="0">
                        <a:solidFill>
                          <a:srgbClr val="000000"/>
                        </a:solidFill>
                        <a:latin typeface="Calibri"/>
                      </a:endParaRPr>
                    </a:p>
                  </a:txBody>
                  <a:tcPr marL="95049" marR="95049" marT="47524" marB="47524">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marL="0" lvl="0" algn="l" defTabSz="1042992" rtl="0" hangingPunct="1"/>
                      <a:r>
                        <a:rPr lang="en-GB" sz="1100" kern="1200">
                          <a:solidFill>
                            <a:srgbClr val="000000"/>
                          </a:solidFill>
                          <a:latin typeface="Calibri"/>
                        </a:rPr>
                        <a:t>22 – 26 Oct</a:t>
                      </a:r>
                    </a:p>
                    <a:p>
                      <a:pPr marL="0" marR="0" lvl="0" indent="0" algn="l" defTabSz="1042992" rtl="0" fontAlgn="auto" hangingPunct="1">
                        <a:lnSpc>
                          <a:spcPct val="100000"/>
                        </a:lnSpc>
                        <a:spcBef>
                          <a:spcPts val="0"/>
                        </a:spcBef>
                        <a:spcAft>
                          <a:spcPts val="0"/>
                        </a:spcAft>
                        <a:buNone/>
                        <a:tabLst/>
                      </a:pPr>
                      <a:r>
                        <a:rPr lang="en-GB" sz="1100" b="1"/>
                        <a:t>Holiday</a:t>
                      </a:r>
                    </a:p>
                    <a:p>
                      <a:pPr lvl="0"/>
                      <a:endParaRPr lang="en-GB" sz="2100"/>
                    </a:p>
                  </a:txBody>
                  <a:tcPr marL="95049" marR="95049" marT="47524" marB="47524">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B2B2B2"/>
                    </a:solidFill>
                  </a:tcPr>
                </a:tc>
                <a:extLst>
                  <a:ext uri="{0D108BD9-81ED-4DB2-BD59-A6C34878D82A}">
                    <a16:rowId xmlns:a16="http://schemas.microsoft.com/office/drawing/2014/main" val="433932490"/>
                  </a:ext>
                </a:extLst>
              </a:tr>
              <a:tr h="1069020">
                <a:tc>
                  <a:txBody>
                    <a:bodyPr/>
                    <a:lstStyle/>
                    <a:p>
                      <a:pPr marL="0" lvl="0" algn="l" defTabSz="1042992" rtl="0" hangingPunct="1"/>
                      <a:r>
                        <a:rPr lang="en-GB" sz="1100" kern="1200" dirty="0">
                          <a:solidFill>
                            <a:srgbClr val="000000"/>
                          </a:solidFill>
                          <a:latin typeface="Calibri"/>
                        </a:rPr>
                        <a:t>29 – 2</a:t>
                      </a:r>
                      <a:r>
                        <a:rPr lang="en-GB" sz="1100" kern="1200" baseline="0" dirty="0">
                          <a:solidFill>
                            <a:srgbClr val="000000"/>
                          </a:solidFill>
                          <a:latin typeface="Calibri"/>
                        </a:rPr>
                        <a:t> </a:t>
                      </a:r>
                      <a:r>
                        <a:rPr lang="en-GB" sz="1100" kern="1200" dirty="0">
                          <a:solidFill>
                            <a:srgbClr val="000000"/>
                          </a:solidFill>
                          <a:latin typeface="Calibri"/>
                        </a:rPr>
                        <a:t>Nov</a:t>
                      </a:r>
                    </a:p>
                    <a:p>
                      <a:pPr marL="0" lvl="0" algn="l" defTabSz="1042992" rtl="0" hangingPunct="1"/>
                      <a:endParaRPr lang="en-GB" sz="1100" kern="1200" dirty="0">
                        <a:solidFill>
                          <a:srgbClr val="000000"/>
                        </a:solidFill>
                        <a:latin typeface="Calibri"/>
                      </a:endParaRPr>
                    </a:p>
                  </a:txBody>
                  <a:tcPr marL="111150" marR="111150" marT="52394" marB="52394">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marL="0" lvl="0" algn="l" defTabSz="1042992" rtl="0" hangingPunct="1"/>
                      <a:r>
                        <a:rPr lang="en-GB" sz="1100" kern="1200" baseline="0" dirty="0">
                          <a:solidFill>
                            <a:srgbClr val="000000"/>
                          </a:solidFill>
                          <a:latin typeface="Calibri"/>
                        </a:rPr>
                        <a:t>5 </a:t>
                      </a:r>
                      <a:r>
                        <a:rPr lang="en-GB" sz="1100" kern="1200" dirty="0">
                          <a:solidFill>
                            <a:srgbClr val="000000"/>
                          </a:solidFill>
                          <a:latin typeface="Calibri"/>
                        </a:rPr>
                        <a:t>– 9 Nov</a:t>
                      </a:r>
                    </a:p>
                  </a:txBody>
                  <a:tcPr marL="111150" marR="111150" marT="52394" marB="52394">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marL="0" lvl="0" algn="l" defTabSz="1042992" rtl="0" hangingPunct="1"/>
                      <a:r>
                        <a:rPr lang="en-GB" sz="1100" kern="1200" dirty="0">
                          <a:solidFill>
                            <a:srgbClr val="000000"/>
                          </a:solidFill>
                          <a:latin typeface="Calibri"/>
                        </a:rPr>
                        <a:t>12-16 Nov</a:t>
                      </a:r>
                      <a:endParaRPr lang="en-GB" sz="1100" b="1" i="1" u="sng" kern="1200" dirty="0">
                        <a:solidFill>
                          <a:srgbClr val="FF0000"/>
                        </a:solidFill>
                        <a:latin typeface="Calibri"/>
                      </a:endParaRPr>
                    </a:p>
                  </a:txBody>
                  <a:tcPr marL="111150" marR="111150" marT="52394" marB="52394">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marL="0" lvl="0" algn="l" defTabSz="1042992" rtl="0" hangingPunct="1"/>
                      <a:r>
                        <a:rPr lang="en-GB" sz="1100" kern="1200" baseline="0">
                          <a:solidFill>
                            <a:srgbClr val="000000"/>
                          </a:solidFill>
                          <a:latin typeface="Calibri"/>
                        </a:rPr>
                        <a:t>19-23 </a:t>
                      </a:r>
                      <a:r>
                        <a:rPr lang="en-GB" sz="1100" kern="1200">
                          <a:solidFill>
                            <a:srgbClr val="000000"/>
                          </a:solidFill>
                          <a:latin typeface="Calibri"/>
                        </a:rPr>
                        <a:t>Nov</a:t>
                      </a:r>
                    </a:p>
                  </a:txBody>
                  <a:tcPr marL="111150" marR="111150" marT="52394" marB="52394">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marL="0" lvl="0" algn="l" defTabSz="1042992" rtl="0" hangingPunct="1"/>
                      <a:r>
                        <a:rPr lang="en-GB" sz="1100" kern="1200">
                          <a:solidFill>
                            <a:srgbClr val="000000"/>
                          </a:solidFill>
                          <a:latin typeface="Calibri"/>
                        </a:rPr>
                        <a:t>26-30</a:t>
                      </a:r>
                      <a:r>
                        <a:rPr lang="en-GB" sz="1100" kern="1200" baseline="0">
                          <a:solidFill>
                            <a:srgbClr val="000000"/>
                          </a:solidFill>
                          <a:latin typeface="Calibri"/>
                        </a:rPr>
                        <a:t> Nov</a:t>
                      </a:r>
                      <a:endParaRPr lang="en-GB" sz="1100" kern="1200">
                        <a:solidFill>
                          <a:srgbClr val="000000"/>
                        </a:solidFill>
                        <a:latin typeface="Calibri"/>
                      </a:endParaRPr>
                    </a:p>
                  </a:txBody>
                  <a:tcPr marL="111150" marR="111150" marT="52394" marB="52394">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marL="0" lvl="0" algn="l" defTabSz="1042992" rtl="0" hangingPunct="1"/>
                      <a:r>
                        <a:rPr lang="en-GB" sz="1100" kern="1200" baseline="0" dirty="0">
                          <a:solidFill>
                            <a:srgbClr val="000000"/>
                          </a:solidFill>
                          <a:latin typeface="Calibri"/>
                        </a:rPr>
                        <a:t>3-7 Dec</a:t>
                      </a:r>
                      <a:endParaRPr lang="en-GB" sz="1100" kern="1200" dirty="0">
                        <a:solidFill>
                          <a:srgbClr val="000000"/>
                        </a:solidFill>
                        <a:latin typeface="Calibri"/>
                      </a:endParaRPr>
                    </a:p>
                  </a:txBody>
                  <a:tcPr marL="111150" marR="111150" marT="52394" marB="52394">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marL="0" lvl="0" algn="l" defTabSz="1042992" rtl="0" hangingPunct="1"/>
                      <a:r>
                        <a:rPr lang="en-GB" sz="1100" b="0" u="none" kern="1200" dirty="0">
                          <a:solidFill>
                            <a:srgbClr val="000000"/>
                          </a:solidFill>
                          <a:latin typeface="Calibri"/>
                        </a:rPr>
                        <a:t>10-14 Dec</a:t>
                      </a:r>
                    </a:p>
                  </a:txBody>
                  <a:tcPr marL="111150" marR="111150" marT="52394" marB="52394">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marL="0" marR="0" lvl="0" indent="0" algn="l" defTabSz="914400" rtl="0" fontAlgn="auto" hangingPunct="1">
                        <a:lnSpc>
                          <a:spcPct val="100000"/>
                        </a:lnSpc>
                        <a:spcBef>
                          <a:spcPts val="0"/>
                        </a:spcBef>
                        <a:spcAft>
                          <a:spcPts val="0"/>
                        </a:spcAft>
                        <a:buNone/>
                        <a:tabLst/>
                      </a:pPr>
                      <a:r>
                        <a:rPr lang="en-GB" sz="1100" b="0" u="none" kern="1200" dirty="0">
                          <a:solidFill>
                            <a:srgbClr val="000000"/>
                          </a:solidFill>
                          <a:latin typeface="Calibri"/>
                        </a:rPr>
                        <a:t>17-</a:t>
                      </a:r>
                      <a:r>
                        <a:rPr lang="en-GB" sz="1100" b="0" u="none" kern="1200" dirty="0">
                          <a:solidFill>
                            <a:srgbClr val="FF0000"/>
                          </a:solidFill>
                          <a:latin typeface="Calibri"/>
                        </a:rPr>
                        <a:t>21</a:t>
                      </a:r>
                      <a:r>
                        <a:rPr lang="en-GB" sz="1100" b="0" u="none" kern="1200" dirty="0">
                          <a:solidFill>
                            <a:srgbClr val="000000"/>
                          </a:solidFill>
                          <a:latin typeface="Calibri"/>
                        </a:rPr>
                        <a:t> Dec</a:t>
                      </a:r>
                    </a:p>
                    <a:p>
                      <a:pPr lvl="0"/>
                      <a:endParaRPr lang="en-GB" sz="2100" dirty="0"/>
                    </a:p>
                  </a:txBody>
                  <a:tcPr marL="111150" marR="111150" marT="52394" marB="52394">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5116678"/>
                  </a:ext>
                </a:extLst>
              </a:tr>
              <a:tr h="1140293">
                <a:tc>
                  <a:txBody>
                    <a:bodyPr/>
                    <a:lstStyle/>
                    <a:p>
                      <a:pPr marL="0" marR="0" lvl="0" indent="0" algn="l" defTabSz="1042992" rtl="0" fontAlgn="auto" hangingPunct="1">
                        <a:lnSpc>
                          <a:spcPct val="100000"/>
                        </a:lnSpc>
                        <a:spcBef>
                          <a:spcPts val="0"/>
                        </a:spcBef>
                        <a:spcAft>
                          <a:spcPts val="0"/>
                        </a:spcAft>
                        <a:buNone/>
                        <a:tabLst/>
                      </a:pPr>
                      <a:r>
                        <a:rPr lang="en-GB" sz="1100" b="0" i="0" u="none" strike="noStrike" cap="none" baseline="0">
                          <a:solidFill>
                            <a:srgbClr val="000000"/>
                          </a:solidFill>
                          <a:latin typeface="Calibri" pitchFamily="34"/>
                        </a:rPr>
                        <a:t>24-4 Jan</a:t>
                      </a:r>
                    </a:p>
                    <a:p>
                      <a:pPr marL="0" marR="0" lvl="0" indent="0" algn="l" defTabSz="1042992" rtl="0" fontAlgn="auto" hangingPunct="1">
                        <a:lnSpc>
                          <a:spcPct val="100000"/>
                        </a:lnSpc>
                        <a:spcBef>
                          <a:spcPts val="0"/>
                        </a:spcBef>
                        <a:spcAft>
                          <a:spcPts val="0"/>
                        </a:spcAft>
                        <a:buNone/>
                        <a:tabLst/>
                      </a:pPr>
                      <a:r>
                        <a:rPr lang="en-GB" sz="1100" b="1"/>
                        <a:t>Holiday</a:t>
                      </a:r>
                    </a:p>
                    <a:p>
                      <a:pPr marL="0" marR="0" lvl="0" indent="0" algn="l" defTabSz="1042992" rtl="0" fontAlgn="auto" hangingPunct="1">
                        <a:lnSpc>
                          <a:spcPct val="100000"/>
                        </a:lnSpc>
                        <a:spcBef>
                          <a:spcPts val="0"/>
                        </a:spcBef>
                        <a:spcAft>
                          <a:spcPts val="0"/>
                        </a:spcAft>
                        <a:buNone/>
                        <a:tabLst/>
                      </a:pPr>
                      <a:endParaRPr lang="en-GB" sz="1100" b="0" i="0" u="none" strike="noStrike" cap="none" baseline="0">
                        <a:solidFill>
                          <a:srgbClr val="000000"/>
                        </a:solidFill>
                        <a:latin typeface="Calibri" pitchFamily="34"/>
                      </a:endParaRPr>
                    </a:p>
                  </a:txBody>
                  <a:tcPr marL="95049" marR="95049" marT="47524" marB="47524">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B2B2B2"/>
                    </a:solidFill>
                  </a:tcPr>
                </a:tc>
                <a:tc>
                  <a:txBody>
                    <a:bodyPr/>
                    <a:lstStyle/>
                    <a:p>
                      <a:pPr marL="0" lvl="0" algn="l" defTabSz="1042992" rtl="0" hangingPunct="1"/>
                      <a:r>
                        <a:rPr lang="en-GB" sz="1100" u="none" kern="1200" dirty="0">
                          <a:solidFill>
                            <a:srgbClr val="000000"/>
                          </a:solidFill>
                          <a:latin typeface="Calibri"/>
                        </a:rPr>
                        <a:t>7-11 Jan</a:t>
                      </a:r>
                    </a:p>
                  </a:txBody>
                  <a:tcPr marL="111150" marR="111150" marT="52394" marB="52394">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marL="0" lvl="0" algn="l" defTabSz="1042992" rtl="0" hangingPunct="1"/>
                      <a:r>
                        <a:rPr lang="en-GB" sz="1100" kern="1200" dirty="0">
                          <a:solidFill>
                            <a:srgbClr val="000000"/>
                          </a:solidFill>
                          <a:latin typeface="Calibri"/>
                        </a:rPr>
                        <a:t>14-18 Jan</a:t>
                      </a:r>
                    </a:p>
                  </a:txBody>
                  <a:tcPr marL="111150" marR="111150" marT="52394" marB="52394">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marL="0" lvl="0" algn="l" defTabSz="1042992" rtl="0" hangingPunct="1"/>
                      <a:r>
                        <a:rPr lang="en-GB" sz="1100" b="0" i="0" u="none" kern="1200">
                          <a:solidFill>
                            <a:srgbClr val="000000"/>
                          </a:solidFill>
                          <a:latin typeface="Calibri"/>
                        </a:rPr>
                        <a:t>21-25 Jan </a:t>
                      </a:r>
                      <a:endParaRPr lang="en-GB" sz="1100" b="0" i="1" u="sng" kern="1200" baseline="0">
                        <a:solidFill>
                          <a:srgbClr val="FF0000"/>
                        </a:solidFill>
                        <a:latin typeface="Calibri"/>
                      </a:endParaRPr>
                    </a:p>
                  </a:txBody>
                  <a:tcPr marL="111150" marR="111150" marT="52394" marB="52394">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marL="0" lvl="0" algn="l" defTabSz="1042992" rtl="0" hangingPunct="1"/>
                      <a:r>
                        <a:rPr lang="en-GB" sz="1100" kern="1200">
                          <a:solidFill>
                            <a:srgbClr val="000000"/>
                          </a:solidFill>
                          <a:latin typeface="Calibri"/>
                        </a:rPr>
                        <a:t>28-</a:t>
                      </a:r>
                      <a:r>
                        <a:rPr lang="en-GB" sz="1100" u="sng" kern="1200">
                          <a:solidFill>
                            <a:srgbClr val="FF0000"/>
                          </a:solidFill>
                          <a:latin typeface="Calibri"/>
                        </a:rPr>
                        <a:t>1</a:t>
                      </a:r>
                      <a:r>
                        <a:rPr lang="en-GB" sz="1100" kern="1200">
                          <a:solidFill>
                            <a:srgbClr val="000000"/>
                          </a:solidFill>
                          <a:latin typeface="Calibri"/>
                        </a:rPr>
                        <a:t> Feb</a:t>
                      </a:r>
                    </a:p>
                  </a:txBody>
                  <a:tcPr marL="111150" marR="111150" marT="52394" marB="52394">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marL="0" lvl="0" algn="l" defTabSz="1042992" rtl="0" hangingPunct="1"/>
                      <a:r>
                        <a:rPr lang="en-GB" sz="1100" u="none" kern="1200" dirty="0">
                          <a:solidFill>
                            <a:srgbClr val="000000"/>
                          </a:solidFill>
                          <a:latin typeface="Calibri"/>
                        </a:rPr>
                        <a:t>4-8 </a:t>
                      </a:r>
                      <a:r>
                        <a:rPr lang="en-GB" sz="1100" kern="1200" dirty="0">
                          <a:solidFill>
                            <a:srgbClr val="000000"/>
                          </a:solidFill>
                          <a:latin typeface="Calibri"/>
                        </a:rPr>
                        <a:t>Feb</a:t>
                      </a:r>
                    </a:p>
                  </a:txBody>
                  <a:tcPr marL="111150" marR="111150" marT="52394" marB="52394">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marL="0" lvl="0" algn="l" defTabSz="1042992" rtl="0" hangingPunct="1"/>
                      <a:r>
                        <a:rPr lang="en-GB" sz="1100" kern="1200" dirty="0">
                          <a:solidFill>
                            <a:srgbClr val="000000"/>
                          </a:solidFill>
                          <a:latin typeface="Calibri"/>
                        </a:rPr>
                        <a:t>11-15 Feb</a:t>
                      </a:r>
                    </a:p>
                  </a:txBody>
                  <a:tcPr marL="111150" marR="111150" marT="52394" marB="52394">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marL="0" marR="0" lvl="0" indent="0" algn="l" defTabSz="914400" rtl="0" fontAlgn="auto" hangingPunct="1">
                        <a:lnSpc>
                          <a:spcPct val="100000"/>
                        </a:lnSpc>
                        <a:spcBef>
                          <a:spcPts val="0"/>
                        </a:spcBef>
                        <a:spcAft>
                          <a:spcPts val="0"/>
                        </a:spcAft>
                        <a:buNone/>
                        <a:tabLst/>
                      </a:pPr>
                      <a:r>
                        <a:rPr lang="en-GB" sz="1100" dirty="0"/>
                        <a:t>18-22 Feb</a:t>
                      </a:r>
                    </a:p>
                    <a:p>
                      <a:pPr marL="0" marR="0" lvl="0" indent="0" algn="l" defTabSz="914400" rtl="0" fontAlgn="auto" hangingPunct="1">
                        <a:lnSpc>
                          <a:spcPct val="100000"/>
                        </a:lnSpc>
                        <a:spcBef>
                          <a:spcPts val="0"/>
                        </a:spcBef>
                        <a:spcAft>
                          <a:spcPts val="0"/>
                        </a:spcAft>
                        <a:buNone/>
                        <a:tabLst/>
                      </a:pPr>
                      <a:r>
                        <a:rPr lang="en-GB" sz="1100" b="1" dirty="0"/>
                        <a:t>Holiday</a:t>
                      </a:r>
                    </a:p>
                    <a:p>
                      <a:pPr lvl="0"/>
                      <a:endParaRPr lang="en-GB" sz="2100" dirty="0"/>
                    </a:p>
                  </a:txBody>
                  <a:tcPr marL="111150" marR="111150" marT="52394" marB="52394">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772956505"/>
                  </a:ext>
                </a:extLst>
              </a:tr>
              <a:tr h="1069020">
                <a:tc>
                  <a:txBody>
                    <a:bodyPr/>
                    <a:lstStyle/>
                    <a:p>
                      <a:pPr marL="0" marR="0" lvl="0" indent="0" algn="l" defTabSz="1042992" rtl="0" fontAlgn="auto" hangingPunct="1">
                        <a:lnSpc>
                          <a:spcPct val="100000"/>
                        </a:lnSpc>
                        <a:spcBef>
                          <a:spcPts val="0"/>
                        </a:spcBef>
                        <a:spcAft>
                          <a:spcPts val="0"/>
                        </a:spcAft>
                        <a:buNone/>
                        <a:tabLst/>
                      </a:pPr>
                      <a:r>
                        <a:rPr lang="en-GB" sz="1100" kern="1200" baseline="0" dirty="0">
                          <a:solidFill>
                            <a:srgbClr val="000000"/>
                          </a:solidFill>
                          <a:latin typeface="Calibri"/>
                        </a:rPr>
                        <a:t>25-1 Mar</a:t>
                      </a:r>
                      <a:endParaRPr lang="en-GB" sz="1100" kern="1200" dirty="0">
                        <a:solidFill>
                          <a:srgbClr val="000000"/>
                        </a:solidFill>
                        <a:latin typeface="Calibri"/>
                      </a:endParaRPr>
                    </a:p>
                    <a:p>
                      <a:pPr marL="0" marR="0" lvl="0" indent="0" algn="l" defTabSz="1042992" rtl="0" fontAlgn="auto" hangingPunct="1">
                        <a:lnSpc>
                          <a:spcPct val="100000"/>
                        </a:lnSpc>
                        <a:spcBef>
                          <a:spcPts val="0"/>
                        </a:spcBef>
                        <a:spcAft>
                          <a:spcPts val="0"/>
                        </a:spcAft>
                        <a:buNone/>
                        <a:tabLst/>
                      </a:pPr>
                      <a:endParaRPr lang="en-GB" sz="1100" b="0" i="0" u="none" strike="noStrike" cap="none" baseline="0" dirty="0">
                        <a:solidFill>
                          <a:srgbClr val="000000"/>
                        </a:solidFill>
                        <a:latin typeface="Calibri" pitchFamily="34"/>
                      </a:endParaRPr>
                    </a:p>
                  </a:txBody>
                  <a:tcPr marL="95049" marR="95049" marT="47524" marB="47524">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marL="0" marR="0" lvl="0" indent="0" algn="l" defTabSz="1042992" rtl="0" fontAlgn="auto" hangingPunct="1">
                        <a:lnSpc>
                          <a:spcPct val="100000"/>
                        </a:lnSpc>
                        <a:spcBef>
                          <a:spcPts val="0"/>
                        </a:spcBef>
                        <a:spcAft>
                          <a:spcPts val="0"/>
                        </a:spcAft>
                        <a:buNone/>
                        <a:tabLst/>
                      </a:pPr>
                      <a:r>
                        <a:rPr lang="en-GB" sz="1100" kern="1200" dirty="0">
                          <a:solidFill>
                            <a:srgbClr val="000000"/>
                          </a:solidFill>
                          <a:latin typeface="Calibri"/>
                        </a:rPr>
                        <a:t>4-8 Mar</a:t>
                      </a:r>
                    </a:p>
                    <a:p>
                      <a:pPr marL="0" lvl="0" algn="l" defTabSz="1042992" rtl="0" hangingPunct="1"/>
                      <a:endParaRPr lang="en-GB" sz="1100" kern="1200" dirty="0">
                        <a:solidFill>
                          <a:srgbClr val="000000"/>
                        </a:solidFill>
                        <a:latin typeface="Calibri"/>
                      </a:endParaRPr>
                    </a:p>
                  </a:txBody>
                  <a:tcPr marL="111150" marR="111150" marT="52394" marB="52394">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marL="0" marR="0" lvl="0" indent="0" algn="l" defTabSz="1042992" rtl="0" fontAlgn="auto" hangingPunct="1">
                        <a:lnSpc>
                          <a:spcPct val="100000"/>
                        </a:lnSpc>
                        <a:spcBef>
                          <a:spcPts val="0"/>
                        </a:spcBef>
                        <a:spcAft>
                          <a:spcPts val="0"/>
                        </a:spcAft>
                        <a:buNone/>
                        <a:tabLst/>
                      </a:pPr>
                      <a:r>
                        <a:rPr lang="en-GB" sz="1100" kern="1200">
                          <a:solidFill>
                            <a:srgbClr val="000000"/>
                          </a:solidFill>
                          <a:latin typeface="Calibri"/>
                        </a:rPr>
                        <a:t>11-15 Mar</a:t>
                      </a:r>
                    </a:p>
                    <a:p>
                      <a:pPr marL="0" lvl="0" algn="l" defTabSz="1042992" rtl="0" hangingPunct="1"/>
                      <a:endParaRPr lang="en-GB" sz="1100" kern="1200">
                        <a:solidFill>
                          <a:srgbClr val="000000"/>
                        </a:solidFill>
                        <a:latin typeface="Calibri"/>
                      </a:endParaRPr>
                    </a:p>
                  </a:txBody>
                  <a:tcPr marL="111150" marR="111150" marT="52394" marB="52394">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marL="0" marR="0" lvl="0" indent="0" algn="l" defTabSz="1042992" rtl="0" fontAlgn="auto" hangingPunct="1">
                        <a:lnSpc>
                          <a:spcPct val="100000"/>
                        </a:lnSpc>
                        <a:spcBef>
                          <a:spcPts val="0"/>
                        </a:spcBef>
                        <a:spcAft>
                          <a:spcPts val="0"/>
                        </a:spcAft>
                        <a:buNone/>
                        <a:tabLst/>
                      </a:pPr>
                      <a:r>
                        <a:rPr lang="en-GB" sz="1100" kern="1200" dirty="0">
                          <a:solidFill>
                            <a:srgbClr val="000000"/>
                          </a:solidFill>
                          <a:latin typeface="Calibri"/>
                        </a:rPr>
                        <a:t>18-22 Mar</a:t>
                      </a:r>
                    </a:p>
                    <a:p>
                      <a:pPr marL="0" lvl="0" algn="l" defTabSz="1042992" rtl="0" hangingPunct="1"/>
                      <a:endParaRPr lang="en-GB" sz="1100" kern="1200" dirty="0">
                        <a:solidFill>
                          <a:srgbClr val="000000"/>
                        </a:solidFill>
                        <a:latin typeface="Calibri"/>
                      </a:endParaRPr>
                    </a:p>
                  </a:txBody>
                  <a:tcPr marL="111150" marR="111150" marT="52394" marB="52394">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marL="0" marR="0" lvl="0" indent="0" algn="l" defTabSz="1042992" rtl="0" fontAlgn="auto" hangingPunct="1">
                        <a:lnSpc>
                          <a:spcPct val="100000"/>
                        </a:lnSpc>
                        <a:spcBef>
                          <a:spcPts val="0"/>
                        </a:spcBef>
                        <a:spcAft>
                          <a:spcPts val="0"/>
                        </a:spcAft>
                        <a:buNone/>
                        <a:tabLst/>
                      </a:pPr>
                      <a:r>
                        <a:rPr lang="en-GB" sz="1100" kern="1200">
                          <a:solidFill>
                            <a:srgbClr val="000000"/>
                          </a:solidFill>
                          <a:latin typeface="Calibri"/>
                        </a:rPr>
                        <a:t>25-29 Mar</a:t>
                      </a:r>
                    </a:p>
                    <a:p>
                      <a:pPr marL="0" lvl="0" algn="l" defTabSz="1042992" rtl="0" hangingPunct="1"/>
                      <a:endParaRPr lang="en-GB" sz="1100" kern="1200">
                        <a:solidFill>
                          <a:srgbClr val="000000"/>
                        </a:solidFill>
                        <a:latin typeface="Calibri"/>
                      </a:endParaRPr>
                    </a:p>
                  </a:txBody>
                  <a:tcPr marL="111150" marR="111150" marT="52394" marB="52394">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marL="0" marR="0" lvl="0" indent="0" algn="l" defTabSz="1042992" rtl="0" fontAlgn="auto" hangingPunct="1">
                        <a:lnSpc>
                          <a:spcPct val="100000"/>
                        </a:lnSpc>
                        <a:spcBef>
                          <a:spcPts val="0"/>
                        </a:spcBef>
                        <a:spcAft>
                          <a:spcPts val="0"/>
                        </a:spcAft>
                        <a:buNone/>
                        <a:tabLst/>
                      </a:pPr>
                      <a:r>
                        <a:rPr lang="en-GB" sz="1100" dirty="0"/>
                        <a:t>1-</a:t>
                      </a:r>
                      <a:r>
                        <a:rPr lang="en-GB" sz="1100" dirty="0">
                          <a:solidFill>
                            <a:srgbClr val="FF0000"/>
                          </a:solidFill>
                        </a:rPr>
                        <a:t>5</a:t>
                      </a:r>
                      <a:r>
                        <a:rPr lang="en-GB" sz="1100" dirty="0"/>
                        <a:t> Apr</a:t>
                      </a:r>
                      <a:endParaRPr lang="en-GB" sz="1100" baseline="0" dirty="0"/>
                    </a:p>
                    <a:p>
                      <a:pPr marL="0" lvl="0" algn="l" defTabSz="1042992" rtl="0" hangingPunct="1"/>
                      <a:endParaRPr lang="en-GB" sz="1100" kern="1200" dirty="0">
                        <a:solidFill>
                          <a:srgbClr val="000000"/>
                        </a:solidFill>
                        <a:latin typeface="Calibri"/>
                      </a:endParaRPr>
                    </a:p>
                  </a:txBody>
                  <a:tcPr marL="111150" marR="111150" marT="52394" marB="52394">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marL="0" marR="0" lvl="0" indent="0" algn="l" defTabSz="914400" rtl="0" fontAlgn="auto" hangingPunct="1">
                        <a:lnSpc>
                          <a:spcPct val="100000"/>
                        </a:lnSpc>
                        <a:spcBef>
                          <a:spcPts val="0"/>
                        </a:spcBef>
                        <a:spcAft>
                          <a:spcPts val="0"/>
                        </a:spcAft>
                        <a:buNone/>
                        <a:tabLst/>
                      </a:pPr>
                      <a:r>
                        <a:rPr lang="en-GB" sz="1100"/>
                        <a:t>8-12 Apr</a:t>
                      </a:r>
                    </a:p>
                    <a:p>
                      <a:pPr marL="0" marR="0" lvl="0" indent="0" algn="l" defTabSz="914400" rtl="0" fontAlgn="auto" hangingPunct="1">
                        <a:lnSpc>
                          <a:spcPct val="100000"/>
                        </a:lnSpc>
                        <a:spcBef>
                          <a:spcPts val="0"/>
                        </a:spcBef>
                        <a:spcAft>
                          <a:spcPts val="0"/>
                        </a:spcAft>
                        <a:buNone/>
                        <a:tabLst/>
                      </a:pPr>
                      <a:r>
                        <a:rPr lang="en-GB" sz="1100" b="1"/>
                        <a:t>Holiday</a:t>
                      </a:r>
                    </a:p>
                    <a:p>
                      <a:pPr lvl="0"/>
                      <a:endParaRPr lang="en-GB" sz="1100" baseline="0"/>
                    </a:p>
                  </a:txBody>
                  <a:tcPr marL="111150" marR="111150" marT="52394" marB="52394">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BFBFBF"/>
                    </a:solidFill>
                  </a:tcPr>
                </a:tc>
                <a:tc>
                  <a:txBody>
                    <a:bodyPr/>
                    <a:lstStyle/>
                    <a:p>
                      <a:pPr marL="0" marR="0" lvl="0" indent="0" algn="l" defTabSz="914400" rtl="0" fontAlgn="auto" hangingPunct="1">
                        <a:lnSpc>
                          <a:spcPct val="100000"/>
                        </a:lnSpc>
                        <a:spcBef>
                          <a:spcPts val="0"/>
                        </a:spcBef>
                        <a:spcAft>
                          <a:spcPts val="0"/>
                        </a:spcAft>
                        <a:buNone/>
                        <a:tabLst/>
                      </a:pPr>
                      <a:r>
                        <a:rPr lang="en-GB" sz="1100" kern="1200">
                          <a:solidFill>
                            <a:srgbClr val="000000"/>
                          </a:solidFill>
                          <a:latin typeface="Calibri"/>
                        </a:rPr>
                        <a:t>15-19 Apr</a:t>
                      </a:r>
                    </a:p>
                    <a:p>
                      <a:pPr marL="0" marR="0" lvl="0" indent="0" algn="l" defTabSz="914400" rtl="0" fontAlgn="auto" hangingPunct="1">
                        <a:lnSpc>
                          <a:spcPct val="100000"/>
                        </a:lnSpc>
                        <a:spcBef>
                          <a:spcPts val="0"/>
                        </a:spcBef>
                        <a:spcAft>
                          <a:spcPts val="0"/>
                        </a:spcAft>
                        <a:buNone/>
                        <a:tabLst/>
                      </a:pPr>
                      <a:r>
                        <a:rPr lang="en-GB" sz="1100" b="1"/>
                        <a:t>Holiday</a:t>
                      </a:r>
                    </a:p>
                    <a:p>
                      <a:pPr lvl="0"/>
                      <a:endParaRPr lang="en-GB" sz="1100"/>
                    </a:p>
                    <a:p>
                      <a:pPr lvl="0"/>
                      <a:endParaRPr lang="en-GB" sz="1100"/>
                    </a:p>
                    <a:p>
                      <a:pPr lvl="0"/>
                      <a:endParaRPr lang="en-GB" sz="1100"/>
                    </a:p>
                  </a:txBody>
                  <a:tcPr marL="95049" marR="95049" marT="47524" marB="47524">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340007070"/>
                  </a:ext>
                </a:extLst>
              </a:tr>
              <a:tr h="1141979">
                <a:tc>
                  <a:txBody>
                    <a:bodyPr/>
                    <a:lstStyle/>
                    <a:p>
                      <a:pPr marL="0" marR="0" lvl="0" indent="0" algn="l" defTabSz="1042992" rtl="0" fontAlgn="auto" hangingPunct="1">
                        <a:lnSpc>
                          <a:spcPct val="100000"/>
                        </a:lnSpc>
                        <a:spcBef>
                          <a:spcPts val="0"/>
                        </a:spcBef>
                        <a:spcAft>
                          <a:spcPts val="0"/>
                        </a:spcAft>
                        <a:buNone/>
                        <a:tabLst/>
                      </a:pPr>
                      <a:r>
                        <a:rPr lang="en-GB" sz="1100" b="0" i="0" u="sng" kern="1200" baseline="0" dirty="0">
                          <a:solidFill>
                            <a:srgbClr val="FF0000"/>
                          </a:solidFill>
                          <a:latin typeface="Calibri"/>
                        </a:rPr>
                        <a:t>22</a:t>
                      </a:r>
                      <a:r>
                        <a:rPr lang="en-GB" sz="1100" b="0" i="0" u="none" kern="1200" baseline="0" dirty="0">
                          <a:solidFill>
                            <a:srgbClr val="000000"/>
                          </a:solidFill>
                          <a:latin typeface="Calibri"/>
                        </a:rPr>
                        <a:t>-26 </a:t>
                      </a:r>
                      <a:r>
                        <a:rPr lang="en-GB" sz="1100" u="none" kern="1200" baseline="0" dirty="0">
                          <a:solidFill>
                            <a:srgbClr val="000000"/>
                          </a:solidFill>
                          <a:latin typeface="Calibri"/>
                        </a:rPr>
                        <a:t>Apr</a:t>
                      </a:r>
                      <a:endParaRPr lang="en-GB" sz="1100" u="none" kern="1200" dirty="0">
                        <a:solidFill>
                          <a:srgbClr val="000000"/>
                        </a:solidFill>
                        <a:latin typeface="Calibri"/>
                      </a:endParaRPr>
                    </a:p>
                    <a:p>
                      <a:pPr marL="0" lvl="0" algn="l" defTabSz="1042992" rtl="0" hangingPunct="1"/>
                      <a:endParaRPr lang="en-GB" sz="1100" kern="1200" dirty="0">
                        <a:solidFill>
                          <a:srgbClr val="000000"/>
                        </a:solidFill>
                        <a:latin typeface="Calibri"/>
                      </a:endParaRPr>
                    </a:p>
                    <a:p>
                      <a:pPr marL="0" marR="0" lvl="0" indent="0" algn="l" defTabSz="1042992" rtl="0" fontAlgn="auto" hangingPunct="1">
                        <a:lnSpc>
                          <a:spcPct val="100000"/>
                        </a:lnSpc>
                        <a:spcBef>
                          <a:spcPts val="0"/>
                        </a:spcBef>
                        <a:spcAft>
                          <a:spcPts val="0"/>
                        </a:spcAft>
                        <a:buNone/>
                        <a:tabLst/>
                      </a:pPr>
                      <a:endParaRPr lang="en-GB" sz="1100" b="1" dirty="0"/>
                    </a:p>
                    <a:p>
                      <a:pPr marL="0" lvl="0" algn="l" defTabSz="1042992" rtl="0" hangingPunct="1"/>
                      <a:endParaRPr lang="en-GB" sz="1100" kern="1200" dirty="0">
                        <a:solidFill>
                          <a:srgbClr val="000000"/>
                        </a:solidFill>
                        <a:latin typeface="Calibri"/>
                      </a:endParaRPr>
                    </a:p>
                    <a:p>
                      <a:pPr marL="0" marR="0" lvl="0" indent="0" algn="l" defTabSz="1042992" rtl="0" fontAlgn="auto" hangingPunct="1">
                        <a:lnSpc>
                          <a:spcPct val="100000"/>
                        </a:lnSpc>
                        <a:spcBef>
                          <a:spcPts val="0"/>
                        </a:spcBef>
                        <a:spcAft>
                          <a:spcPts val="0"/>
                        </a:spcAft>
                        <a:buNone/>
                        <a:tabLst/>
                      </a:pPr>
                      <a:endParaRPr lang="en-GB" sz="1100" b="0" i="0" u="none" strike="noStrike" cap="none" baseline="0" dirty="0">
                        <a:solidFill>
                          <a:srgbClr val="000000"/>
                        </a:solidFill>
                        <a:latin typeface="Calibri" pitchFamily="34"/>
                      </a:endParaRPr>
                    </a:p>
                    <a:p>
                      <a:pPr marL="0" marR="0" lvl="0" indent="0" algn="l" defTabSz="1042992" rtl="0" fontAlgn="auto" hangingPunct="1">
                        <a:lnSpc>
                          <a:spcPct val="100000"/>
                        </a:lnSpc>
                        <a:spcBef>
                          <a:spcPts val="0"/>
                        </a:spcBef>
                        <a:spcAft>
                          <a:spcPts val="0"/>
                        </a:spcAft>
                        <a:buNone/>
                        <a:tabLst/>
                      </a:pPr>
                      <a:endParaRPr lang="en-GB" sz="1100" b="0" i="0" u="none" strike="noStrike" cap="none" baseline="0" dirty="0">
                        <a:solidFill>
                          <a:srgbClr val="000000"/>
                        </a:solidFill>
                        <a:latin typeface="Calibri" pitchFamily="34"/>
                      </a:endParaRPr>
                    </a:p>
                  </a:txBody>
                  <a:tcPr marL="95049" marR="95049" marT="47524" marB="47524">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marL="0" marR="0" lvl="0" indent="0" algn="l" defTabSz="1042992" rtl="0" fontAlgn="auto" hangingPunct="1">
                        <a:lnSpc>
                          <a:spcPct val="100000"/>
                        </a:lnSpc>
                        <a:spcBef>
                          <a:spcPts val="0"/>
                        </a:spcBef>
                        <a:spcAft>
                          <a:spcPts val="0"/>
                        </a:spcAft>
                        <a:buNone/>
                        <a:tabLst/>
                      </a:pPr>
                      <a:r>
                        <a:rPr lang="en-GB" sz="1100" kern="1200" dirty="0">
                          <a:solidFill>
                            <a:srgbClr val="000000"/>
                          </a:solidFill>
                          <a:latin typeface="Calibri"/>
                        </a:rPr>
                        <a:t>29-3 May</a:t>
                      </a:r>
                      <a:endParaRPr lang="en-GB" sz="1100" b="1" i="1" u="sng" kern="1200" dirty="0">
                        <a:solidFill>
                          <a:srgbClr val="FF0000"/>
                        </a:solidFill>
                        <a:latin typeface="Calibri"/>
                      </a:endParaRPr>
                    </a:p>
                    <a:p>
                      <a:pPr marL="0" lvl="0" algn="l" defTabSz="1042992" rtl="0" hangingPunct="1"/>
                      <a:endParaRPr lang="en-GB" sz="1100" kern="1200" dirty="0">
                        <a:solidFill>
                          <a:srgbClr val="000000"/>
                        </a:solidFill>
                        <a:latin typeface="Calibri"/>
                      </a:endParaRPr>
                    </a:p>
                  </a:txBody>
                  <a:tcPr marL="111150" marR="111150" marT="52394" marB="52394">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marL="0" marR="0" lvl="0" indent="0" algn="l" defTabSz="1042992" rtl="0" fontAlgn="auto" hangingPunct="1">
                        <a:lnSpc>
                          <a:spcPct val="100000"/>
                        </a:lnSpc>
                        <a:spcBef>
                          <a:spcPts val="0"/>
                        </a:spcBef>
                        <a:spcAft>
                          <a:spcPts val="0"/>
                        </a:spcAft>
                        <a:buNone/>
                        <a:tabLst/>
                      </a:pPr>
                      <a:r>
                        <a:rPr lang="en-GB" sz="1100" b="0" i="0" u="sng" kern="1200" baseline="0" dirty="0">
                          <a:solidFill>
                            <a:srgbClr val="FF0000"/>
                          </a:solidFill>
                          <a:latin typeface="Calibri"/>
                        </a:rPr>
                        <a:t>6</a:t>
                      </a:r>
                      <a:r>
                        <a:rPr lang="en-GB" sz="1100" b="0" i="0" u="none" kern="1200" baseline="0" dirty="0">
                          <a:solidFill>
                            <a:srgbClr val="000000"/>
                          </a:solidFill>
                          <a:latin typeface="Calibri"/>
                        </a:rPr>
                        <a:t>-10 </a:t>
                      </a:r>
                      <a:r>
                        <a:rPr lang="en-GB" sz="1100" kern="1200" baseline="0" dirty="0">
                          <a:solidFill>
                            <a:srgbClr val="000000"/>
                          </a:solidFill>
                          <a:latin typeface="Calibri"/>
                        </a:rPr>
                        <a:t>May</a:t>
                      </a:r>
                    </a:p>
                    <a:p>
                      <a:pPr marL="0" lvl="0" algn="l" defTabSz="1042992" rtl="0" hangingPunct="1"/>
                      <a:endParaRPr lang="en-GB" sz="1100" b="1" i="1" u="sng" kern="1200" dirty="0">
                        <a:solidFill>
                          <a:srgbClr val="FF0000"/>
                        </a:solidFill>
                        <a:latin typeface="Calibri"/>
                      </a:endParaRPr>
                    </a:p>
                  </a:txBody>
                  <a:tcPr marL="111150" marR="111150" marT="52394" marB="52394">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marL="0" marR="0" lvl="0" indent="0" algn="l" defTabSz="1042992" rtl="0" fontAlgn="auto" hangingPunct="1">
                        <a:lnSpc>
                          <a:spcPct val="100000"/>
                        </a:lnSpc>
                        <a:spcBef>
                          <a:spcPts val="0"/>
                        </a:spcBef>
                        <a:spcAft>
                          <a:spcPts val="0"/>
                        </a:spcAft>
                        <a:buNone/>
                        <a:tabLst/>
                      </a:pPr>
                      <a:r>
                        <a:rPr lang="en-GB" sz="1100" u="none" kern="1200" baseline="0" dirty="0">
                          <a:solidFill>
                            <a:srgbClr val="000000"/>
                          </a:solidFill>
                          <a:latin typeface="Calibri"/>
                        </a:rPr>
                        <a:t>13-17</a:t>
                      </a:r>
                      <a:r>
                        <a:rPr lang="en-GB" sz="1100" u="none" kern="1200" baseline="0" dirty="0">
                          <a:solidFill>
                            <a:srgbClr val="FF0000"/>
                          </a:solidFill>
                          <a:latin typeface="Calibri"/>
                        </a:rPr>
                        <a:t> </a:t>
                      </a:r>
                      <a:r>
                        <a:rPr lang="en-GB" sz="1100" kern="1200" dirty="0">
                          <a:solidFill>
                            <a:srgbClr val="000000"/>
                          </a:solidFill>
                          <a:latin typeface="Calibri"/>
                        </a:rPr>
                        <a:t>May</a:t>
                      </a:r>
                    </a:p>
                    <a:p>
                      <a:pPr marL="0" lvl="0" algn="l" defTabSz="1042992" rtl="0" hangingPunct="1"/>
                      <a:endParaRPr lang="en-GB" sz="1100" kern="1200" dirty="0">
                        <a:solidFill>
                          <a:srgbClr val="000000"/>
                        </a:solidFill>
                        <a:latin typeface="Calibri"/>
                      </a:endParaRPr>
                    </a:p>
                  </a:txBody>
                  <a:tcPr marL="111150" marR="111150" marT="52394" marB="52394">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marL="0" marR="0" lvl="0" indent="0" algn="l" defTabSz="1042992" rtl="0" fontAlgn="auto" hangingPunct="1">
                        <a:lnSpc>
                          <a:spcPct val="100000"/>
                        </a:lnSpc>
                        <a:spcBef>
                          <a:spcPts val="0"/>
                        </a:spcBef>
                        <a:spcAft>
                          <a:spcPts val="0"/>
                        </a:spcAft>
                        <a:buNone/>
                        <a:tabLst/>
                      </a:pPr>
                      <a:r>
                        <a:rPr lang="en-GB" sz="1100" kern="1200">
                          <a:solidFill>
                            <a:srgbClr val="000000"/>
                          </a:solidFill>
                          <a:latin typeface="Calibri"/>
                        </a:rPr>
                        <a:t>20-24 May</a:t>
                      </a:r>
                      <a:endParaRPr lang="en-GB" sz="1100" b="1" kern="1200">
                        <a:solidFill>
                          <a:srgbClr val="000000"/>
                        </a:solidFill>
                        <a:latin typeface="Calibri"/>
                      </a:endParaRPr>
                    </a:p>
                    <a:p>
                      <a:pPr marL="0" lvl="0" algn="l" defTabSz="1042992" rtl="0" hangingPunct="1"/>
                      <a:endParaRPr lang="en-GB" sz="1100" kern="1200">
                        <a:solidFill>
                          <a:srgbClr val="000000"/>
                        </a:solidFill>
                        <a:latin typeface="Calibri"/>
                      </a:endParaRPr>
                    </a:p>
                  </a:txBody>
                  <a:tcPr marL="111150" marR="111150" marT="52394" marB="52394">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marL="0" marR="0" lvl="0" indent="0" algn="l" defTabSz="1042992" rtl="0" fontAlgn="auto" hangingPunct="1">
                        <a:lnSpc>
                          <a:spcPct val="100000"/>
                        </a:lnSpc>
                        <a:spcBef>
                          <a:spcPts val="0"/>
                        </a:spcBef>
                        <a:spcAft>
                          <a:spcPts val="0"/>
                        </a:spcAft>
                        <a:buNone/>
                        <a:tabLst/>
                      </a:pPr>
                      <a:r>
                        <a:rPr lang="en-GB" sz="1100" kern="1200">
                          <a:solidFill>
                            <a:srgbClr val="000000"/>
                          </a:solidFill>
                          <a:latin typeface="Calibri"/>
                        </a:rPr>
                        <a:t>27-31 May</a:t>
                      </a:r>
                      <a:endParaRPr lang="en-GB" sz="1100" b="1"/>
                    </a:p>
                    <a:p>
                      <a:pPr marL="0" marR="0" lvl="0" indent="0" algn="l" defTabSz="1042992" rtl="0" fontAlgn="auto" hangingPunct="1">
                        <a:lnSpc>
                          <a:spcPct val="100000"/>
                        </a:lnSpc>
                        <a:spcBef>
                          <a:spcPts val="0"/>
                        </a:spcBef>
                        <a:spcAft>
                          <a:spcPts val="0"/>
                        </a:spcAft>
                        <a:buNone/>
                        <a:tabLst/>
                      </a:pPr>
                      <a:r>
                        <a:rPr lang="en-GB" sz="1100" b="1"/>
                        <a:t>Holiday</a:t>
                      </a:r>
                    </a:p>
                    <a:p>
                      <a:pPr marL="0" lvl="0" algn="l" defTabSz="1042992" rtl="0" hangingPunct="1"/>
                      <a:endParaRPr lang="en-GB" sz="1100" b="1" kern="1200">
                        <a:solidFill>
                          <a:srgbClr val="000000"/>
                        </a:solidFill>
                        <a:latin typeface="Calibri"/>
                      </a:endParaRPr>
                    </a:p>
                  </a:txBody>
                  <a:tcPr marL="111150" marR="111150" marT="52394" marB="52394">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BFBFBF"/>
                    </a:solidFill>
                  </a:tcPr>
                </a:tc>
                <a:tc>
                  <a:txBody>
                    <a:bodyPr/>
                    <a:lstStyle/>
                    <a:p>
                      <a:pPr marL="0" marR="0" lvl="0" indent="0" algn="l" defTabSz="1042992" rtl="0" fontAlgn="auto" hangingPunct="1">
                        <a:lnSpc>
                          <a:spcPct val="100000"/>
                        </a:lnSpc>
                        <a:spcBef>
                          <a:spcPts val="0"/>
                        </a:spcBef>
                        <a:spcAft>
                          <a:spcPts val="0"/>
                        </a:spcAft>
                        <a:buNone/>
                        <a:tabLst/>
                      </a:pPr>
                      <a:r>
                        <a:rPr lang="en-GB" sz="1100" kern="1200" dirty="0">
                          <a:solidFill>
                            <a:srgbClr val="000000"/>
                          </a:solidFill>
                          <a:latin typeface="Calibri"/>
                        </a:rPr>
                        <a:t>3-7 June</a:t>
                      </a:r>
                    </a:p>
                    <a:p>
                      <a:pPr marL="0" lvl="0" algn="l" defTabSz="1042992" rtl="0" hangingPunct="1"/>
                      <a:endParaRPr lang="en-GB" sz="1100" b="1" dirty="0"/>
                    </a:p>
                  </a:txBody>
                  <a:tcPr marL="111150" marR="111150" marT="52394" marB="52394">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marL="0" lvl="0" algn="l" defTabSz="1042992" rtl="0" hangingPunct="1"/>
                      <a:r>
                        <a:rPr lang="en-GB" sz="1100" kern="1200">
                          <a:solidFill>
                            <a:srgbClr val="000000"/>
                          </a:solidFill>
                          <a:latin typeface="Calibri"/>
                        </a:rPr>
                        <a:t>10-14 June</a:t>
                      </a:r>
                    </a:p>
                  </a:txBody>
                  <a:tcPr marL="111150" marR="111150" marT="52394" marB="52394">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1451442"/>
                  </a:ext>
                </a:extLst>
              </a:tr>
              <a:tr h="1141979">
                <a:tc>
                  <a:txBody>
                    <a:bodyPr/>
                    <a:lstStyle/>
                    <a:p>
                      <a:pPr marL="0" marR="0" lvl="0" indent="0" algn="l" defTabSz="1042992" rtl="0" fontAlgn="auto" hangingPunct="1">
                        <a:lnSpc>
                          <a:spcPct val="100000"/>
                        </a:lnSpc>
                        <a:spcBef>
                          <a:spcPts val="0"/>
                        </a:spcBef>
                        <a:spcAft>
                          <a:spcPts val="0"/>
                        </a:spcAft>
                        <a:buNone/>
                        <a:tabLst/>
                      </a:pPr>
                      <a:r>
                        <a:rPr lang="en-GB" sz="1100" b="0" i="0" u="none" strike="noStrike" cap="none" baseline="0" dirty="0">
                          <a:solidFill>
                            <a:srgbClr val="000000"/>
                          </a:solidFill>
                          <a:latin typeface="Calibri" pitchFamily="34"/>
                        </a:rPr>
                        <a:t>17-21 June</a:t>
                      </a:r>
                    </a:p>
                  </a:txBody>
                  <a:tcPr marL="95049" marR="95049" marT="47524" marB="47524">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marL="0" lvl="0" algn="l" defTabSz="1042992" rtl="0" hangingPunct="1"/>
                      <a:r>
                        <a:rPr lang="en-GB" sz="1100" kern="1200" dirty="0">
                          <a:solidFill>
                            <a:srgbClr val="FF0000"/>
                          </a:solidFill>
                          <a:latin typeface="Calibri"/>
                        </a:rPr>
                        <a:t>24-28 June</a:t>
                      </a:r>
                    </a:p>
                  </a:txBody>
                  <a:tcPr marL="111150" marR="111150" marT="52394" marB="52394">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marL="0" lvl="0" algn="l" defTabSz="1042992" rtl="0" hangingPunct="1"/>
                      <a:r>
                        <a:rPr lang="en-GB" sz="1100" b="0" i="0" u="none" kern="1200" dirty="0">
                          <a:solidFill>
                            <a:srgbClr val="000000"/>
                          </a:solidFill>
                          <a:latin typeface="Calibri"/>
                        </a:rPr>
                        <a:t>1-5 July</a:t>
                      </a:r>
                    </a:p>
                  </a:txBody>
                  <a:tcPr marL="111150" marR="111150" marT="52394" marB="52394">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marL="0" lvl="0" algn="l" defTabSz="1042992" rtl="0" hangingPunct="1"/>
                      <a:r>
                        <a:rPr lang="en-GB" sz="1100" kern="1200">
                          <a:solidFill>
                            <a:srgbClr val="000000"/>
                          </a:solidFill>
                          <a:latin typeface="Calibri"/>
                        </a:rPr>
                        <a:t>8-12 July</a:t>
                      </a:r>
                    </a:p>
                  </a:txBody>
                  <a:tcPr marL="111150" marR="111150" marT="52394" marB="52394">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marL="0" lvl="0" algn="l" defTabSz="1042992" rtl="0" hangingPunct="1"/>
                      <a:r>
                        <a:rPr lang="en-GB" sz="1100" kern="1200" dirty="0">
                          <a:solidFill>
                            <a:srgbClr val="000000"/>
                          </a:solidFill>
                          <a:latin typeface="Calibri"/>
                        </a:rPr>
                        <a:t>15-19 July</a:t>
                      </a:r>
                    </a:p>
                  </a:txBody>
                  <a:tcPr marL="111150" marR="111150" marT="52394" marB="52394">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marL="0" lvl="0" algn="l" defTabSz="1042992" rtl="0" hangingPunct="1"/>
                      <a:r>
                        <a:rPr lang="en-GB" sz="1100" b="0" kern="1200">
                          <a:solidFill>
                            <a:srgbClr val="000000"/>
                          </a:solidFill>
                          <a:latin typeface="Calibri"/>
                        </a:rPr>
                        <a:t>22-26 July</a:t>
                      </a:r>
                    </a:p>
                    <a:p>
                      <a:pPr marL="0" marR="0" lvl="0" indent="0" algn="l" defTabSz="1042992" rtl="0" fontAlgn="auto" hangingPunct="1">
                        <a:lnSpc>
                          <a:spcPct val="100000"/>
                        </a:lnSpc>
                        <a:spcBef>
                          <a:spcPts val="0"/>
                        </a:spcBef>
                        <a:spcAft>
                          <a:spcPts val="0"/>
                        </a:spcAft>
                        <a:buNone/>
                        <a:tabLst/>
                      </a:pPr>
                      <a:r>
                        <a:rPr lang="en-GB" sz="1100" b="1"/>
                        <a:t>Holiday</a:t>
                      </a:r>
                    </a:p>
                    <a:p>
                      <a:pPr marL="0" lvl="0" algn="l" defTabSz="1042992" rtl="0" hangingPunct="1"/>
                      <a:endParaRPr lang="en-GB" sz="1100" b="0" kern="1200">
                        <a:solidFill>
                          <a:srgbClr val="000000"/>
                        </a:solidFill>
                        <a:latin typeface="Calibri"/>
                      </a:endParaRPr>
                    </a:p>
                  </a:txBody>
                  <a:tcPr marL="111150" marR="111150" marT="52394" marB="52394">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BFBFBF"/>
                    </a:solidFill>
                  </a:tcPr>
                </a:tc>
                <a:tc>
                  <a:txBody>
                    <a:bodyPr/>
                    <a:lstStyle/>
                    <a:p>
                      <a:pPr marL="0" lvl="0" algn="l" defTabSz="1042992" rtl="0" hangingPunct="1"/>
                      <a:r>
                        <a:rPr lang="en-GB" sz="1100" b="0"/>
                        <a:t>29-2 Aug July</a:t>
                      </a:r>
                    </a:p>
                    <a:p>
                      <a:pPr marL="0" lvl="0" algn="l" defTabSz="1042992" rtl="0" hangingPunct="1"/>
                      <a:r>
                        <a:rPr lang="en-GB" sz="1100" b="1"/>
                        <a:t>Holiday</a:t>
                      </a:r>
                    </a:p>
                  </a:txBody>
                  <a:tcPr marL="111150" marR="111150" marT="52394" marB="52394">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BFBFBF"/>
                    </a:solidFill>
                  </a:tcPr>
                </a:tc>
                <a:tc>
                  <a:txBody>
                    <a:bodyPr/>
                    <a:lstStyle/>
                    <a:p>
                      <a:pPr marL="0" lvl="0" algn="l" defTabSz="1042992" rtl="0" hangingPunct="1"/>
                      <a:r>
                        <a:rPr lang="en-GB" sz="1100" kern="1200" dirty="0">
                          <a:solidFill>
                            <a:srgbClr val="000000"/>
                          </a:solidFill>
                          <a:latin typeface="Calibri"/>
                        </a:rPr>
                        <a:t>5-9 August</a:t>
                      </a:r>
                    </a:p>
                    <a:p>
                      <a:pPr marL="0" marR="0" lvl="0" indent="0" algn="l" defTabSz="1042992" rtl="0" fontAlgn="auto" hangingPunct="1">
                        <a:lnSpc>
                          <a:spcPct val="100000"/>
                        </a:lnSpc>
                        <a:spcBef>
                          <a:spcPts val="0"/>
                        </a:spcBef>
                        <a:spcAft>
                          <a:spcPts val="0"/>
                        </a:spcAft>
                        <a:buNone/>
                        <a:tabLst/>
                      </a:pPr>
                      <a:r>
                        <a:rPr lang="en-GB" sz="1100" b="1" dirty="0"/>
                        <a:t>Holiday</a:t>
                      </a:r>
                    </a:p>
                    <a:p>
                      <a:pPr marL="0" lvl="0" algn="l" defTabSz="1042992" rtl="0" hangingPunct="1"/>
                      <a:endParaRPr lang="en-GB" sz="1100" kern="1200" dirty="0">
                        <a:solidFill>
                          <a:srgbClr val="000000"/>
                        </a:solidFill>
                        <a:latin typeface="Calibri"/>
                      </a:endParaRPr>
                    </a:p>
                  </a:txBody>
                  <a:tcPr marL="111150" marR="111150" marT="52394" marB="52394">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584973399"/>
                  </a:ext>
                </a:extLst>
              </a:tr>
            </a:tbl>
          </a:graphicData>
        </a:graphic>
      </p:graphicFrame>
      <p:sp>
        <p:nvSpPr>
          <p:cNvPr id="4" name="Rectangle 3"/>
          <p:cNvSpPr/>
          <p:nvPr/>
        </p:nvSpPr>
        <p:spPr>
          <a:xfrm>
            <a:off x="372364" y="17500"/>
            <a:ext cx="9692640" cy="584775"/>
          </a:xfrm>
          <a:prstGeom prst="rect">
            <a:avLst/>
          </a:prstGeom>
        </p:spPr>
        <p:txBody>
          <a:bodyPr wrap="square">
            <a:spAutoFit/>
          </a:bodyPr>
          <a:lstStyle/>
          <a:p>
            <a:pPr defTabSz="950410" fontAlgn="auto">
              <a:spcBef>
                <a:spcPts val="0"/>
              </a:spcBef>
              <a:spcAft>
                <a:spcPts val="0"/>
              </a:spcAft>
              <a:defRPr sz="1800" b="0" i="0" u="none" strike="noStrike" kern="0" cap="none" spc="0" baseline="0">
                <a:solidFill>
                  <a:srgbClr val="000000"/>
                </a:solidFill>
                <a:uFillTx/>
              </a:defRPr>
            </a:pPr>
            <a:r>
              <a:rPr lang="en-GB" sz="1600" b="1" dirty="0">
                <a:solidFill>
                  <a:srgbClr val="000000"/>
                </a:solidFill>
                <a:latin typeface="Verdana" pitchFamily="34"/>
                <a:cs typeface="Arial"/>
              </a:rPr>
              <a:t>A-level Year </a:t>
            </a:r>
            <a:r>
              <a:rPr lang="en-GB" sz="1600" b="1" dirty="0" smtClean="0">
                <a:solidFill>
                  <a:srgbClr val="000000"/>
                </a:solidFill>
                <a:latin typeface="Verdana" pitchFamily="34"/>
                <a:cs typeface="Arial"/>
              </a:rPr>
              <a:t>2(new </a:t>
            </a:r>
            <a:r>
              <a:rPr lang="en-GB" sz="1600" b="1" dirty="0">
                <a:solidFill>
                  <a:srgbClr val="000000"/>
                </a:solidFill>
                <a:latin typeface="Verdana" pitchFamily="34"/>
                <a:cs typeface="Arial"/>
              </a:rPr>
              <a:t>spec) – September 2018 (Mon </a:t>
            </a:r>
            <a:r>
              <a:rPr lang="en-GB" sz="1600" b="1" dirty="0" smtClean="0">
                <a:solidFill>
                  <a:srgbClr val="000000"/>
                </a:solidFill>
                <a:latin typeface="Verdana" pitchFamily="34"/>
                <a:cs typeface="Arial"/>
              </a:rPr>
              <a:t>3&amp;4, </a:t>
            </a:r>
            <a:r>
              <a:rPr lang="en-GB" sz="1600" b="1" dirty="0">
                <a:solidFill>
                  <a:srgbClr val="000000"/>
                </a:solidFill>
                <a:latin typeface="Verdana" pitchFamily="34"/>
                <a:cs typeface="Arial"/>
              </a:rPr>
              <a:t>Tue </a:t>
            </a:r>
            <a:r>
              <a:rPr lang="en-GB" sz="1600" b="1" dirty="0" smtClean="0">
                <a:solidFill>
                  <a:srgbClr val="000000"/>
                </a:solidFill>
                <a:latin typeface="Verdana" pitchFamily="34"/>
                <a:cs typeface="Arial"/>
              </a:rPr>
              <a:t>6&amp;7, Thurs </a:t>
            </a:r>
            <a:r>
              <a:rPr lang="en-GB" sz="1600" b="1" dirty="0">
                <a:solidFill>
                  <a:srgbClr val="000000"/>
                </a:solidFill>
                <a:latin typeface="Verdana" pitchFamily="34"/>
                <a:cs typeface="Arial"/>
              </a:rPr>
              <a:t>1&amp;2</a:t>
            </a:r>
            <a:r>
              <a:rPr lang="en-GB" sz="1600" b="1" dirty="0" smtClean="0">
                <a:solidFill>
                  <a:srgbClr val="000000"/>
                </a:solidFill>
                <a:latin typeface="Verdana" pitchFamily="34"/>
                <a:cs typeface="Arial"/>
              </a:rPr>
              <a:t>)</a:t>
            </a:r>
          </a:p>
          <a:p>
            <a:pPr defTabSz="950410" fontAlgn="auto">
              <a:spcBef>
                <a:spcPts val="0"/>
              </a:spcBef>
              <a:spcAft>
                <a:spcPts val="0"/>
              </a:spcAft>
              <a:defRPr sz="1800" b="0" i="0" u="none" strike="noStrike" kern="0" cap="none" spc="0" baseline="0">
                <a:solidFill>
                  <a:srgbClr val="000000"/>
                </a:solidFill>
                <a:uFillTx/>
              </a:defRPr>
            </a:pPr>
            <a:r>
              <a:rPr lang="en-GB" sz="1600" b="1" dirty="0">
                <a:solidFill>
                  <a:srgbClr val="000000"/>
                </a:solidFill>
                <a:latin typeface="Verdana" pitchFamily="34"/>
                <a:cs typeface="Arial"/>
              </a:rPr>
              <a:t> </a:t>
            </a:r>
            <a:r>
              <a:rPr lang="en-GB" sz="1600" b="1" dirty="0" smtClean="0">
                <a:solidFill>
                  <a:srgbClr val="000000"/>
                </a:solidFill>
                <a:latin typeface="Verdana" pitchFamily="34"/>
                <a:cs typeface="Arial"/>
              </a:rPr>
              <a:t>     Starters to revisit AS topics</a:t>
            </a:r>
            <a:endParaRPr lang="en-GB" sz="1600" b="1" dirty="0">
              <a:solidFill>
                <a:srgbClr val="000000"/>
              </a:solidFill>
              <a:latin typeface="Verdana" pitchFamily="34"/>
              <a:cs typeface="Arial"/>
            </a:endParaRPr>
          </a:p>
        </p:txBody>
      </p:sp>
      <p:sp>
        <p:nvSpPr>
          <p:cNvPr id="5" name="Round Diagonal Corner Rectangle 42"/>
          <p:cNvSpPr>
            <a:spLocks/>
          </p:cNvSpPr>
          <p:nvPr/>
        </p:nvSpPr>
        <p:spPr bwMode="auto">
          <a:xfrm rot="16200000">
            <a:off x="7615488" y="5498627"/>
            <a:ext cx="875674" cy="512063"/>
          </a:xfrm>
          <a:custGeom>
            <a:avLst/>
            <a:gdLst>
              <a:gd name="T0" fmla="*/ 930275 w 930275"/>
              <a:gd name="T1" fmla="*/ 65250 h 357187"/>
              <a:gd name="T2" fmla="*/ 465138 w 930275"/>
              <a:gd name="T3" fmla="*/ 130500 h 357187"/>
              <a:gd name="T4" fmla="*/ 0 w 930275"/>
              <a:gd name="T5" fmla="*/ 65250 h 357187"/>
              <a:gd name="T6" fmla="*/ 465138 w 930275"/>
              <a:gd name="T7" fmla="*/ 0 h 357187"/>
              <a:gd name="T8" fmla="*/ 0 60000 65536"/>
              <a:gd name="T9" fmla="*/ 5898240 60000 65536"/>
              <a:gd name="T10" fmla="*/ 11796480 60000 65536"/>
              <a:gd name="T11" fmla="*/ 17694720 60000 65536"/>
              <a:gd name="T12" fmla="*/ 17436 w 930275"/>
              <a:gd name="T13" fmla="*/ 17436 h 357187"/>
              <a:gd name="T14" fmla="*/ 912839 w 930275"/>
              <a:gd name="T15" fmla="*/ 339751 h 357187"/>
            </a:gdLst>
            <a:ahLst/>
            <a:cxnLst>
              <a:cxn ang="T8">
                <a:pos x="T0" y="T1"/>
              </a:cxn>
              <a:cxn ang="T9">
                <a:pos x="T2" y="T3"/>
              </a:cxn>
              <a:cxn ang="T10">
                <a:pos x="T4" y="T5"/>
              </a:cxn>
              <a:cxn ang="T11">
                <a:pos x="T6" y="T7"/>
              </a:cxn>
            </a:cxnLst>
            <a:rect l="T12" t="T13" r="T14" b="T15"/>
            <a:pathLst>
              <a:path w="930275" h="357187">
                <a:moveTo>
                  <a:pt x="59532" y="0"/>
                </a:moveTo>
                <a:lnTo>
                  <a:pt x="930275" y="0"/>
                </a:lnTo>
                <a:lnTo>
                  <a:pt x="930275" y="297655"/>
                </a:lnTo>
                <a:cubicBezTo>
                  <a:pt x="930275" y="330533"/>
                  <a:pt x="903621" y="357186"/>
                  <a:pt x="870743" y="357187"/>
                </a:cubicBezTo>
                <a:lnTo>
                  <a:pt x="0" y="357187"/>
                </a:lnTo>
                <a:lnTo>
                  <a:pt x="0" y="59532"/>
                </a:lnTo>
                <a:cubicBezTo>
                  <a:pt x="0" y="26653"/>
                  <a:pt x="26653" y="0"/>
                  <a:pt x="59531" y="0"/>
                </a:cubicBezTo>
                <a:close/>
              </a:path>
            </a:pathLst>
          </a:custGeom>
          <a:solidFill>
            <a:srgbClr val="FFFF00"/>
          </a:solidFill>
          <a:ln w="15875" algn="ctr">
            <a:solidFill>
              <a:schemeClr val="bg1"/>
            </a:solidFill>
            <a:miter lim="800000"/>
            <a:headEnd/>
            <a:tailEnd/>
          </a:ln>
        </p:spPr>
        <p:txBody>
          <a:bodyPr lIns="41062" tIns="52150" rIns="39600" bIns="52150"/>
          <a:lstStyle/>
          <a:p>
            <a:pPr algn="ctr"/>
            <a:r>
              <a:rPr lang="en-GB" sz="900" b="1" dirty="0" smtClean="0">
                <a:latin typeface="Verdana" pitchFamily="34" charset="0"/>
              </a:rPr>
              <a:t>Paper 1 </a:t>
            </a:r>
          </a:p>
          <a:p>
            <a:pPr algn="ctr"/>
            <a:r>
              <a:rPr lang="en-GB" sz="900" b="1" dirty="0" smtClean="0">
                <a:latin typeface="Verdana" pitchFamily="34" charset="0"/>
              </a:rPr>
              <a:t>Core</a:t>
            </a:r>
          </a:p>
          <a:p>
            <a:pPr algn="ctr"/>
            <a:r>
              <a:rPr lang="en-GB" sz="900" b="1" dirty="0" smtClean="0">
                <a:latin typeface="Verdana" pitchFamily="34" charset="0"/>
              </a:rPr>
              <a:t>(5)</a:t>
            </a:r>
            <a:endParaRPr lang="en-GB" sz="900" b="1" dirty="0">
              <a:latin typeface="Verdana" pitchFamily="34" charset="0"/>
            </a:endParaRPr>
          </a:p>
        </p:txBody>
      </p:sp>
      <p:sp>
        <p:nvSpPr>
          <p:cNvPr id="6" name="Round Diagonal Corner Rectangle 42"/>
          <p:cNvSpPr>
            <a:spLocks/>
          </p:cNvSpPr>
          <p:nvPr/>
        </p:nvSpPr>
        <p:spPr bwMode="auto">
          <a:xfrm rot="16200000">
            <a:off x="8548175" y="5480340"/>
            <a:ext cx="875673" cy="548640"/>
          </a:xfrm>
          <a:custGeom>
            <a:avLst/>
            <a:gdLst>
              <a:gd name="T0" fmla="*/ 930275 w 930275"/>
              <a:gd name="T1" fmla="*/ 65250 h 357187"/>
              <a:gd name="T2" fmla="*/ 465138 w 930275"/>
              <a:gd name="T3" fmla="*/ 130500 h 357187"/>
              <a:gd name="T4" fmla="*/ 0 w 930275"/>
              <a:gd name="T5" fmla="*/ 65250 h 357187"/>
              <a:gd name="T6" fmla="*/ 465138 w 930275"/>
              <a:gd name="T7" fmla="*/ 0 h 357187"/>
              <a:gd name="T8" fmla="*/ 0 60000 65536"/>
              <a:gd name="T9" fmla="*/ 5898240 60000 65536"/>
              <a:gd name="T10" fmla="*/ 11796480 60000 65536"/>
              <a:gd name="T11" fmla="*/ 17694720 60000 65536"/>
              <a:gd name="T12" fmla="*/ 17436 w 930275"/>
              <a:gd name="T13" fmla="*/ 17436 h 357187"/>
              <a:gd name="T14" fmla="*/ 912839 w 930275"/>
              <a:gd name="T15" fmla="*/ 339751 h 357187"/>
            </a:gdLst>
            <a:ahLst/>
            <a:cxnLst>
              <a:cxn ang="T8">
                <a:pos x="T0" y="T1"/>
              </a:cxn>
              <a:cxn ang="T9">
                <a:pos x="T2" y="T3"/>
              </a:cxn>
              <a:cxn ang="T10">
                <a:pos x="T4" y="T5"/>
              </a:cxn>
              <a:cxn ang="T11">
                <a:pos x="T6" y="T7"/>
              </a:cxn>
            </a:cxnLst>
            <a:rect l="T12" t="T13" r="T14" b="T15"/>
            <a:pathLst>
              <a:path w="930275" h="357187">
                <a:moveTo>
                  <a:pt x="59532" y="0"/>
                </a:moveTo>
                <a:lnTo>
                  <a:pt x="930275" y="0"/>
                </a:lnTo>
                <a:lnTo>
                  <a:pt x="930275" y="297655"/>
                </a:lnTo>
                <a:cubicBezTo>
                  <a:pt x="930275" y="330533"/>
                  <a:pt x="903621" y="357186"/>
                  <a:pt x="870743" y="357187"/>
                </a:cubicBezTo>
                <a:lnTo>
                  <a:pt x="0" y="357187"/>
                </a:lnTo>
                <a:lnTo>
                  <a:pt x="0" y="59532"/>
                </a:lnTo>
                <a:cubicBezTo>
                  <a:pt x="0" y="26653"/>
                  <a:pt x="26653" y="0"/>
                  <a:pt x="59531" y="0"/>
                </a:cubicBezTo>
                <a:close/>
              </a:path>
            </a:pathLst>
          </a:custGeom>
          <a:solidFill>
            <a:srgbClr val="FFFF00"/>
          </a:solidFill>
          <a:ln w="15875" algn="ctr">
            <a:solidFill>
              <a:schemeClr val="bg1"/>
            </a:solidFill>
            <a:miter lim="800000"/>
            <a:headEnd/>
            <a:tailEnd/>
          </a:ln>
        </p:spPr>
        <p:txBody>
          <a:bodyPr lIns="41062" tIns="52150" rIns="39600" bIns="52150"/>
          <a:lstStyle/>
          <a:p>
            <a:pPr algn="ctr"/>
            <a:r>
              <a:rPr lang="en-GB" sz="900" b="1" dirty="0" smtClean="0">
                <a:latin typeface="Verdana" pitchFamily="34" charset="0"/>
              </a:rPr>
              <a:t>Paper 2 </a:t>
            </a:r>
          </a:p>
          <a:p>
            <a:pPr algn="ctr"/>
            <a:r>
              <a:rPr lang="en-GB" sz="900" b="1" dirty="0" smtClean="0">
                <a:latin typeface="Verdana" pitchFamily="34" charset="0"/>
              </a:rPr>
              <a:t>Core/</a:t>
            </a:r>
            <a:r>
              <a:rPr lang="en-GB" sz="900" b="1" dirty="0" err="1" smtClean="0">
                <a:latin typeface="Verdana" pitchFamily="34" charset="0"/>
              </a:rPr>
              <a:t>Mec</a:t>
            </a:r>
            <a:endParaRPr lang="en-GB" sz="900" b="1" dirty="0" smtClean="0">
              <a:latin typeface="Verdana" pitchFamily="34" charset="0"/>
            </a:endParaRPr>
          </a:p>
          <a:p>
            <a:pPr algn="ctr"/>
            <a:r>
              <a:rPr lang="en-GB" sz="900" b="1" dirty="0" smtClean="0">
                <a:latin typeface="Verdana" pitchFamily="34" charset="0"/>
              </a:rPr>
              <a:t>(12)</a:t>
            </a:r>
            <a:endParaRPr lang="en-GB" sz="900" b="1" dirty="0">
              <a:latin typeface="Verdana" pitchFamily="34" charset="0"/>
            </a:endParaRPr>
          </a:p>
        </p:txBody>
      </p:sp>
      <p:sp>
        <p:nvSpPr>
          <p:cNvPr id="7" name="Round Diagonal Corner Rectangle 42"/>
          <p:cNvSpPr>
            <a:spLocks/>
          </p:cNvSpPr>
          <p:nvPr/>
        </p:nvSpPr>
        <p:spPr bwMode="auto">
          <a:xfrm rot="16200000">
            <a:off x="9096815" y="5480339"/>
            <a:ext cx="875674" cy="548640"/>
          </a:xfrm>
          <a:custGeom>
            <a:avLst/>
            <a:gdLst>
              <a:gd name="T0" fmla="*/ 930275 w 930275"/>
              <a:gd name="T1" fmla="*/ 65250 h 357187"/>
              <a:gd name="T2" fmla="*/ 465138 w 930275"/>
              <a:gd name="T3" fmla="*/ 130500 h 357187"/>
              <a:gd name="T4" fmla="*/ 0 w 930275"/>
              <a:gd name="T5" fmla="*/ 65250 h 357187"/>
              <a:gd name="T6" fmla="*/ 465138 w 930275"/>
              <a:gd name="T7" fmla="*/ 0 h 357187"/>
              <a:gd name="T8" fmla="*/ 0 60000 65536"/>
              <a:gd name="T9" fmla="*/ 5898240 60000 65536"/>
              <a:gd name="T10" fmla="*/ 11796480 60000 65536"/>
              <a:gd name="T11" fmla="*/ 17694720 60000 65536"/>
              <a:gd name="T12" fmla="*/ 17436 w 930275"/>
              <a:gd name="T13" fmla="*/ 17436 h 357187"/>
              <a:gd name="T14" fmla="*/ 912839 w 930275"/>
              <a:gd name="T15" fmla="*/ 339751 h 357187"/>
            </a:gdLst>
            <a:ahLst/>
            <a:cxnLst>
              <a:cxn ang="T8">
                <a:pos x="T0" y="T1"/>
              </a:cxn>
              <a:cxn ang="T9">
                <a:pos x="T2" y="T3"/>
              </a:cxn>
              <a:cxn ang="T10">
                <a:pos x="T4" y="T5"/>
              </a:cxn>
              <a:cxn ang="T11">
                <a:pos x="T6" y="T7"/>
              </a:cxn>
            </a:cxnLst>
            <a:rect l="T12" t="T13" r="T14" b="T15"/>
            <a:pathLst>
              <a:path w="930275" h="357187">
                <a:moveTo>
                  <a:pt x="59532" y="0"/>
                </a:moveTo>
                <a:lnTo>
                  <a:pt x="930275" y="0"/>
                </a:lnTo>
                <a:lnTo>
                  <a:pt x="930275" y="297655"/>
                </a:lnTo>
                <a:cubicBezTo>
                  <a:pt x="930275" y="330533"/>
                  <a:pt x="903621" y="357186"/>
                  <a:pt x="870743" y="357187"/>
                </a:cubicBezTo>
                <a:lnTo>
                  <a:pt x="0" y="357187"/>
                </a:lnTo>
                <a:lnTo>
                  <a:pt x="0" y="59532"/>
                </a:lnTo>
                <a:cubicBezTo>
                  <a:pt x="0" y="26653"/>
                  <a:pt x="26653" y="0"/>
                  <a:pt x="59531" y="0"/>
                </a:cubicBezTo>
                <a:close/>
              </a:path>
            </a:pathLst>
          </a:custGeom>
          <a:solidFill>
            <a:srgbClr val="FFFF00"/>
          </a:solidFill>
          <a:ln w="15875" algn="ctr">
            <a:solidFill>
              <a:schemeClr val="bg1"/>
            </a:solidFill>
            <a:miter lim="800000"/>
            <a:headEnd/>
            <a:tailEnd/>
          </a:ln>
        </p:spPr>
        <p:txBody>
          <a:bodyPr lIns="41062" tIns="52150" rIns="39600" bIns="52150"/>
          <a:lstStyle/>
          <a:p>
            <a:pPr algn="ctr"/>
            <a:r>
              <a:rPr lang="en-GB" sz="900" b="1" dirty="0" smtClean="0">
                <a:latin typeface="Verdana" pitchFamily="34" charset="0"/>
              </a:rPr>
              <a:t>Paper 3</a:t>
            </a:r>
          </a:p>
          <a:p>
            <a:pPr algn="ctr"/>
            <a:r>
              <a:rPr lang="en-GB" sz="900" b="1" dirty="0" smtClean="0">
                <a:latin typeface="Verdana" pitchFamily="34" charset="0"/>
              </a:rPr>
              <a:t>Core/Stat</a:t>
            </a:r>
          </a:p>
          <a:p>
            <a:pPr algn="ctr"/>
            <a:r>
              <a:rPr lang="en-GB" sz="900" b="1" dirty="0" smtClean="0">
                <a:latin typeface="Verdana" pitchFamily="34" charset="0"/>
              </a:rPr>
              <a:t>(14 pm)</a:t>
            </a:r>
            <a:endParaRPr lang="en-GB" sz="900" b="1" dirty="0">
              <a:latin typeface="Verdana" pitchFamily="34" charset="0"/>
            </a:endParaRPr>
          </a:p>
        </p:txBody>
      </p:sp>
      <p:sp>
        <p:nvSpPr>
          <p:cNvPr id="8" name="Round Diagonal Corner Rectangle 7">
            <a:hlinkClick r:id="rId2" action="ppaction://hlinksldjump"/>
          </p:cNvPr>
          <p:cNvSpPr>
            <a:spLocks/>
          </p:cNvSpPr>
          <p:nvPr/>
        </p:nvSpPr>
        <p:spPr>
          <a:xfrm>
            <a:off x="1835404" y="781041"/>
            <a:ext cx="3364992" cy="360000"/>
          </a:xfrm>
          <a:prstGeom prst="round2DiagRect">
            <a:avLst/>
          </a:prstGeom>
          <a:solidFill>
            <a:srgbClr val="7030A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1000" b="1" dirty="0" smtClean="0">
                <a:solidFill>
                  <a:schemeClr val="bg1"/>
                </a:solidFill>
                <a:latin typeface="Arial" pitchFamily="34" charset="0"/>
              </a:rPr>
              <a:t>E1-E5 Trigonometry and </a:t>
            </a:r>
            <a:r>
              <a:rPr lang="en-GB" sz="1000" b="1" dirty="0">
                <a:solidFill>
                  <a:schemeClr val="bg1"/>
                </a:solidFill>
                <a:latin typeface="Arial" pitchFamily="34" charset="0"/>
              </a:rPr>
              <a:t>c</a:t>
            </a:r>
            <a:r>
              <a:rPr lang="en-GB" sz="1000" b="1" dirty="0" smtClean="0">
                <a:solidFill>
                  <a:schemeClr val="bg1"/>
                </a:solidFill>
                <a:latin typeface="Arial" pitchFamily="34" charset="0"/>
              </a:rPr>
              <a:t>ircular measure (14.1-14.2)</a:t>
            </a:r>
            <a:endParaRPr lang="en-GB" sz="900" b="1" dirty="0">
              <a:solidFill>
                <a:schemeClr val="bg1"/>
              </a:solidFill>
              <a:latin typeface="Arial" pitchFamily="34" charset="0"/>
            </a:endParaRPr>
          </a:p>
        </p:txBody>
      </p:sp>
      <p:sp>
        <p:nvSpPr>
          <p:cNvPr id="9" name="Round Diagonal Corner Rectangle 8">
            <a:hlinkClick r:id="rId3" action="ppaction://hlinksldjump"/>
          </p:cNvPr>
          <p:cNvSpPr>
            <a:spLocks/>
          </p:cNvSpPr>
          <p:nvPr/>
        </p:nvSpPr>
        <p:spPr>
          <a:xfrm>
            <a:off x="5273548" y="781041"/>
            <a:ext cx="3328416" cy="360000"/>
          </a:xfrm>
          <a:prstGeom prst="round2DiagRect">
            <a:avLst/>
          </a:prstGeom>
          <a:solidFill>
            <a:srgbClr val="3B5AF7"/>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1050" b="1" dirty="0" smtClean="0">
                <a:solidFill>
                  <a:schemeClr val="bg1"/>
                </a:solidFill>
                <a:latin typeface="Arial" pitchFamily="34" charset="0"/>
              </a:rPr>
              <a:t>B6-B9 Functions and transformations (12.2, 12.4)</a:t>
            </a:r>
            <a:endParaRPr lang="en-GB" sz="1050" b="1" dirty="0">
              <a:solidFill>
                <a:schemeClr val="bg1"/>
              </a:solidFill>
              <a:latin typeface="Arial" pitchFamily="34" charset="0"/>
            </a:endParaRPr>
          </a:p>
        </p:txBody>
      </p:sp>
      <p:sp>
        <p:nvSpPr>
          <p:cNvPr id="10" name="Round Diagonal Corner Rectangle 9">
            <a:hlinkClick r:id="rId4" action="ppaction://hlinksldjump"/>
          </p:cNvPr>
          <p:cNvSpPr>
            <a:spLocks/>
          </p:cNvSpPr>
          <p:nvPr/>
        </p:nvSpPr>
        <p:spPr>
          <a:xfrm>
            <a:off x="5273548" y="1261674"/>
            <a:ext cx="3328416" cy="360000"/>
          </a:xfrm>
          <a:prstGeom prst="round2DiagRect">
            <a:avLst/>
          </a:prstGeom>
          <a:solidFill>
            <a:srgbClr val="00B05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1050" b="1" dirty="0" smtClean="0">
                <a:solidFill>
                  <a:schemeClr val="bg1"/>
                </a:solidFill>
                <a:latin typeface="Arial" pitchFamily="34" charset="0"/>
              </a:rPr>
              <a:t>G1-G4 Further differentiation (15.1-15.6)</a:t>
            </a:r>
            <a:endParaRPr lang="en-GB" sz="1050" b="1" dirty="0">
              <a:solidFill>
                <a:schemeClr val="bg1"/>
              </a:solidFill>
              <a:latin typeface="Arial" pitchFamily="34" charset="0"/>
            </a:endParaRPr>
          </a:p>
        </p:txBody>
      </p:sp>
      <p:sp>
        <p:nvSpPr>
          <p:cNvPr id="11" name="Round Diagonal Corner Rectangle 10">
            <a:hlinkClick r:id="rId5" action="ppaction://hlinksldjump"/>
          </p:cNvPr>
          <p:cNvSpPr>
            <a:spLocks/>
          </p:cNvSpPr>
          <p:nvPr/>
        </p:nvSpPr>
        <p:spPr>
          <a:xfrm>
            <a:off x="701548" y="2407082"/>
            <a:ext cx="4498848" cy="397601"/>
          </a:xfrm>
          <a:prstGeom prst="round2DiagRect">
            <a:avLst/>
          </a:prstGeom>
          <a:solidFill>
            <a:srgbClr val="00B05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1100" b="1" dirty="0" smtClean="0">
                <a:solidFill>
                  <a:schemeClr val="bg1"/>
                </a:solidFill>
                <a:latin typeface="Arial" pitchFamily="34" charset="0"/>
              </a:rPr>
              <a:t>H2 – H5 Further integration (16.1 -16.3)</a:t>
            </a:r>
            <a:endParaRPr lang="en-GB" sz="1100" b="1" dirty="0">
              <a:solidFill>
                <a:schemeClr val="bg1"/>
              </a:solidFill>
              <a:latin typeface="Arial" pitchFamily="34" charset="0"/>
            </a:endParaRPr>
          </a:p>
        </p:txBody>
      </p:sp>
      <p:sp>
        <p:nvSpPr>
          <p:cNvPr id="13" name="Round Diagonal Corner Rectangle 47">
            <a:hlinkClick r:id="rId6" action="ppaction://hlinksldjump"/>
            <a:extLst>
              <a:ext uri="{FF2B5EF4-FFF2-40B4-BE49-F238E27FC236}">
                <a16:creationId xmlns:a16="http://schemas.microsoft.com/office/drawing/2014/main" id="{D5B68844-9AF4-4BFB-B237-1755997492FB}"/>
              </a:ext>
            </a:extLst>
          </p:cNvPr>
          <p:cNvSpPr>
            <a:spLocks/>
          </p:cNvSpPr>
          <p:nvPr/>
        </p:nvSpPr>
        <p:spPr>
          <a:xfrm>
            <a:off x="1945132" y="3143997"/>
            <a:ext cx="877824" cy="668863"/>
          </a:xfrm>
          <a:prstGeom prst="round2DiagRect">
            <a:avLst/>
          </a:prstGeom>
          <a:solidFill>
            <a:srgbClr val="FFFE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nchor="t"/>
          <a:lstStyle/>
          <a:p>
            <a:pPr>
              <a:defRPr/>
            </a:pPr>
            <a:r>
              <a:rPr lang="en-GB" sz="900" b="1" dirty="0" smtClean="0">
                <a:solidFill>
                  <a:schemeClr val="tx1"/>
                </a:solidFill>
                <a:latin typeface="Verdana" pitchFamily="34" charset="0"/>
              </a:rPr>
              <a:t>PPE</a:t>
            </a:r>
          </a:p>
          <a:p>
            <a:pPr>
              <a:defRPr/>
            </a:pPr>
            <a:r>
              <a:rPr lang="en-GB" sz="900" b="1" dirty="0" smtClean="0">
                <a:solidFill>
                  <a:schemeClr val="tx1"/>
                </a:solidFill>
                <a:latin typeface="Verdana" pitchFamily="34" charset="0"/>
              </a:rPr>
              <a:t>Week</a:t>
            </a:r>
            <a:endParaRPr lang="en-GB" sz="900" b="1" dirty="0">
              <a:solidFill>
                <a:schemeClr val="tx1"/>
              </a:solidFill>
              <a:latin typeface="Verdana" pitchFamily="34" charset="0"/>
            </a:endParaRPr>
          </a:p>
        </p:txBody>
      </p:sp>
      <p:sp>
        <p:nvSpPr>
          <p:cNvPr id="15" name="Round Diagonal Corner Rectangle 14">
            <a:hlinkClick r:id="rId7" action="ppaction://hlinksldjump"/>
          </p:cNvPr>
          <p:cNvSpPr>
            <a:spLocks/>
          </p:cNvSpPr>
          <p:nvPr/>
        </p:nvSpPr>
        <p:spPr>
          <a:xfrm>
            <a:off x="697959" y="2041284"/>
            <a:ext cx="3368581" cy="365798"/>
          </a:xfrm>
          <a:prstGeom prst="round2DiagRect">
            <a:avLst/>
          </a:prstGeom>
          <a:solidFill>
            <a:srgbClr val="9933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1000" b="1" dirty="0" smtClean="0">
                <a:solidFill>
                  <a:schemeClr val="bg1"/>
                </a:solidFill>
                <a:latin typeface="Arial" pitchFamily="34" charset="0"/>
              </a:rPr>
              <a:t>M2-M3 Further probability </a:t>
            </a:r>
          </a:p>
          <a:p>
            <a:pPr>
              <a:defRPr/>
            </a:pPr>
            <a:r>
              <a:rPr lang="en-GB" sz="1000" b="1" dirty="0" smtClean="0">
                <a:solidFill>
                  <a:schemeClr val="bg1"/>
                </a:solidFill>
                <a:latin typeface="Arial" pitchFamily="34" charset="0"/>
              </a:rPr>
              <a:t>(20.1-20.2)</a:t>
            </a:r>
            <a:endParaRPr lang="en-GB" sz="1000" b="1" dirty="0">
              <a:solidFill>
                <a:schemeClr val="bg1"/>
              </a:solidFill>
              <a:latin typeface="Arial" pitchFamily="34" charset="0"/>
            </a:endParaRPr>
          </a:p>
        </p:txBody>
      </p:sp>
      <p:sp>
        <p:nvSpPr>
          <p:cNvPr id="16" name="Round Diagonal Corner Rectangle 15">
            <a:hlinkClick r:id="rId8" action="ppaction://hlinksldjump"/>
          </p:cNvPr>
          <p:cNvSpPr>
            <a:spLocks/>
          </p:cNvSpPr>
          <p:nvPr/>
        </p:nvSpPr>
        <p:spPr>
          <a:xfrm>
            <a:off x="2932684" y="2041284"/>
            <a:ext cx="3438144" cy="365798"/>
          </a:xfrm>
          <a:prstGeom prst="round2DiagRect">
            <a:avLst/>
          </a:prstGeom>
          <a:solidFill>
            <a:srgbClr val="7030A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1050" b="1" dirty="0" smtClean="0">
                <a:solidFill>
                  <a:schemeClr val="bg1"/>
                </a:solidFill>
                <a:latin typeface="Arial" pitchFamily="34" charset="0"/>
              </a:rPr>
              <a:t>E6, E8 Trigonometry (14.3-14.4)</a:t>
            </a:r>
            <a:endParaRPr lang="en-GB" sz="1050" b="1" dirty="0">
              <a:solidFill>
                <a:schemeClr val="bg1"/>
              </a:solidFill>
              <a:latin typeface="Arial" pitchFamily="34" charset="0"/>
            </a:endParaRPr>
          </a:p>
        </p:txBody>
      </p:sp>
      <p:sp>
        <p:nvSpPr>
          <p:cNvPr id="17" name="Round Diagonal Corner Rectangle 16">
            <a:hlinkClick r:id="rId9" action="ppaction://hlinksldjump"/>
          </p:cNvPr>
          <p:cNvSpPr>
            <a:spLocks/>
          </p:cNvSpPr>
          <p:nvPr/>
        </p:nvSpPr>
        <p:spPr>
          <a:xfrm>
            <a:off x="720836" y="4227762"/>
            <a:ext cx="4479560" cy="360000"/>
          </a:xfrm>
          <a:prstGeom prst="round2DiagRect">
            <a:avLst/>
          </a:prstGeom>
          <a:solidFill>
            <a:srgbClr val="9933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1050" b="1" dirty="0" smtClean="0">
                <a:solidFill>
                  <a:schemeClr val="bg1"/>
                </a:solidFill>
                <a:latin typeface="Arial" pitchFamily="34" charset="0"/>
              </a:rPr>
              <a:t>O1, O3 Statistical hypothesis testing (21.1,  21.2)</a:t>
            </a:r>
            <a:endParaRPr lang="en-GB" sz="1050" b="1" dirty="0">
              <a:solidFill>
                <a:schemeClr val="bg1"/>
              </a:solidFill>
              <a:latin typeface="Arial" pitchFamily="34" charset="0"/>
            </a:endParaRPr>
          </a:p>
        </p:txBody>
      </p:sp>
      <p:sp>
        <p:nvSpPr>
          <p:cNvPr id="18" name="Round Diagonal Corner Rectangle 17">
            <a:hlinkClick r:id="rId10" action="ppaction://hlinksldjump"/>
          </p:cNvPr>
          <p:cNvSpPr>
            <a:spLocks/>
          </p:cNvSpPr>
          <p:nvPr/>
        </p:nvSpPr>
        <p:spPr>
          <a:xfrm>
            <a:off x="2984159" y="3117024"/>
            <a:ext cx="5603908" cy="371485"/>
          </a:xfrm>
          <a:prstGeom prst="round2DiagRect">
            <a:avLst/>
          </a:prstGeom>
          <a:solidFill>
            <a:srgbClr val="FF99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1100" b="1" dirty="0" smtClean="0">
                <a:solidFill>
                  <a:schemeClr val="bg1"/>
                </a:solidFill>
                <a:latin typeface="Arial" pitchFamily="34" charset="0"/>
              </a:rPr>
              <a:t>D1 – D6 Binomial </a:t>
            </a:r>
            <a:r>
              <a:rPr lang="en-GB" sz="1100" b="1" dirty="0">
                <a:solidFill>
                  <a:schemeClr val="bg1"/>
                </a:solidFill>
                <a:latin typeface="Arial" pitchFamily="34" charset="0"/>
              </a:rPr>
              <a:t>t</a:t>
            </a:r>
            <a:r>
              <a:rPr lang="en-GB" sz="1100" b="1" dirty="0" smtClean="0">
                <a:solidFill>
                  <a:schemeClr val="bg1"/>
                </a:solidFill>
                <a:latin typeface="Arial" pitchFamily="34" charset="0"/>
              </a:rPr>
              <a:t>heorem, </a:t>
            </a:r>
            <a:r>
              <a:rPr lang="en-GB" sz="1100" b="1" dirty="0">
                <a:solidFill>
                  <a:schemeClr val="bg1"/>
                </a:solidFill>
                <a:latin typeface="Arial" pitchFamily="34" charset="0"/>
              </a:rPr>
              <a:t>s</a:t>
            </a:r>
            <a:r>
              <a:rPr lang="en-GB" sz="1100" b="1" dirty="0" smtClean="0">
                <a:solidFill>
                  <a:schemeClr val="bg1"/>
                </a:solidFill>
                <a:latin typeface="Arial" pitchFamily="34" charset="0"/>
              </a:rPr>
              <a:t>equences and series (13.1-13.4)</a:t>
            </a:r>
            <a:endParaRPr lang="en-GB" sz="1100" b="1" dirty="0">
              <a:solidFill>
                <a:schemeClr val="bg1"/>
              </a:solidFill>
              <a:latin typeface="Arial" pitchFamily="34" charset="0"/>
            </a:endParaRPr>
          </a:p>
        </p:txBody>
      </p:sp>
      <p:sp>
        <p:nvSpPr>
          <p:cNvPr id="19" name="Round Diagonal Corner Rectangle 18">
            <a:hlinkClick r:id="rId11" action="ppaction://hlinksldjump"/>
          </p:cNvPr>
          <p:cNvSpPr>
            <a:spLocks/>
          </p:cNvSpPr>
          <p:nvPr/>
        </p:nvSpPr>
        <p:spPr>
          <a:xfrm>
            <a:off x="6422089" y="2051066"/>
            <a:ext cx="3414447" cy="288261"/>
          </a:xfrm>
          <a:prstGeom prst="round2DiagRect">
            <a:avLst/>
          </a:prstGeom>
          <a:solidFill>
            <a:srgbClr val="9933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1050" b="1" dirty="0" smtClean="0">
                <a:solidFill>
                  <a:schemeClr val="bg1"/>
                </a:solidFill>
                <a:latin typeface="Arial" pitchFamily="34" charset="0"/>
              </a:rPr>
              <a:t>N2, N3 Statistical distributions 20.3,20.4</a:t>
            </a:r>
            <a:endParaRPr lang="en-GB" sz="1050" b="1" dirty="0">
              <a:solidFill>
                <a:schemeClr val="bg1"/>
              </a:solidFill>
              <a:latin typeface="Arial" pitchFamily="34" charset="0"/>
            </a:endParaRPr>
          </a:p>
        </p:txBody>
      </p:sp>
      <p:sp>
        <p:nvSpPr>
          <p:cNvPr id="20" name="Round Diagonal Corner Rectangle 19">
            <a:hlinkClick r:id="rId12" action="ppaction://hlinksldjump"/>
          </p:cNvPr>
          <p:cNvSpPr>
            <a:spLocks/>
          </p:cNvSpPr>
          <p:nvPr/>
        </p:nvSpPr>
        <p:spPr>
          <a:xfrm>
            <a:off x="5273548" y="4261514"/>
            <a:ext cx="2260526" cy="310486"/>
          </a:xfrm>
          <a:prstGeom prst="round2DiagRect">
            <a:avLst/>
          </a:prstGeom>
          <a:solidFill>
            <a:srgbClr val="00B0F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smtClean="0">
                <a:solidFill>
                  <a:schemeClr val="bg1"/>
                </a:solidFill>
                <a:latin typeface="Arial" pitchFamily="34" charset="0"/>
              </a:rPr>
              <a:t>I1 – I4 Numerical methods 17.1 – 17.4</a:t>
            </a:r>
            <a:endParaRPr lang="en-GB" sz="900" b="1" dirty="0">
              <a:solidFill>
                <a:schemeClr val="bg1"/>
              </a:solidFill>
              <a:latin typeface="Arial" pitchFamily="34" charset="0"/>
            </a:endParaRPr>
          </a:p>
        </p:txBody>
      </p:sp>
      <p:sp>
        <p:nvSpPr>
          <p:cNvPr id="21" name="Round Diagonal Corner Rectangle 20">
            <a:hlinkClick r:id="rId13" action="ppaction://hlinksldjump"/>
          </p:cNvPr>
          <p:cNvSpPr>
            <a:spLocks/>
          </p:cNvSpPr>
          <p:nvPr/>
        </p:nvSpPr>
        <p:spPr>
          <a:xfrm>
            <a:off x="1835404" y="1251807"/>
            <a:ext cx="3356606" cy="369867"/>
          </a:xfrm>
          <a:prstGeom prst="round2DiagRect">
            <a:avLst/>
          </a:prstGeom>
          <a:solidFill>
            <a:srgbClr val="FF7C8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32400" tIns="39600" rIns="32400" bIns="52150"/>
          <a:lstStyle/>
          <a:p>
            <a:pPr>
              <a:defRPr/>
            </a:pPr>
            <a:r>
              <a:rPr lang="en-GB" sz="1000" b="1" dirty="0" smtClean="0">
                <a:solidFill>
                  <a:schemeClr val="bg1"/>
                </a:solidFill>
                <a:latin typeface="Arial" pitchFamily="34" charset="0"/>
              </a:rPr>
              <a:t>J1, J5, Q3-Q5  Kinematics </a:t>
            </a:r>
            <a:r>
              <a:rPr lang="en-GB" sz="1000" b="1" dirty="0">
                <a:solidFill>
                  <a:schemeClr val="bg1"/>
                </a:solidFill>
                <a:latin typeface="Arial" pitchFamily="34" charset="0"/>
              </a:rPr>
              <a:t>in </a:t>
            </a:r>
            <a:r>
              <a:rPr lang="en-GB" sz="1000" b="1" dirty="0" smtClean="0">
                <a:solidFill>
                  <a:schemeClr val="bg1"/>
                </a:solidFill>
                <a:latin typeface="Arial" pitchFamily="34" charset="0"/>
              </a:rPr>
              <a:t>two dimensions </a:t>
            </a:r>
          </a:p>
          <a:p>
            <a:pPr>
              <a:defRPr/>
            </a:pPr>
            <a:r>
              <a:rPr lang="en-GB" sz="1000" b="1" dirty="0" smtClean="0">
                <a:solidFill>
                  <a:schemeClr val="bg1"/>
                </a:solidFill>
                <a:latin typeface="Arial" pitchFamily="34" charset="0"/>
              </a:rPr>
              <a:t>(18.1,18.3-18.4)</a:t>
            </a:r>
            <a:endParaRPr lang="en-GB" sz="1000" b="1" dirty="0">
              <a:solidFill>
                <a:schemeClr val="bg1"/>
              </a:solidFill>
              <a:latin typeface="Arial" pitchFamily="34" charset="0"/>
            </a:endParaRPr>
          </a:p>
        </p:txBody>
      </p:sp>
      <p:sp>
        <p:nvSpPr>
          <p:cNvPr id="22" name="Round Diagonal Corner Rectangle 21">
            <a:hlinkClick r:id="rId14" action="ppaction://hlinksldjump"/>
          </p:cNvPr>
          <p:cNvSpPr>
            <a:spLocks/>
          </p:cNvSpPr>
          <p:nvPr/>
        </p:nvSpPr>
        <p:spPr>
          <a:xfrm>
            <a:off x="7593351" y="2427942"/>
            <a:ext cx="2215621" cy="397601"/>
          </a:xfrm>
          <a:prstGeom prst="round2DiagRect">
            <a:avLst/>
          </a:prstGeom>
          <a:solidFill>
            <a:srgbClr val="3B5AF7"/>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1000" b="1" dirty="0" smtClean="0">
                <a:solidFill>
                  <a:schemeClr val="bg1"/>
                </a:solidFill>
                <a:latin typeface="Arial" pitchFamily="34" charset="0"/>
              </a:rPr>
              <a:t>B10, H6 Partial fractions and integration  (12.5, 16.4)</a:t>
            </a:r>
            <a:endParaRPr lang="en-GB" sz="1000" b="1" dirty="0">
              <a:solidFill>
                <a:schemeClr val="bg1"/>
              </a:solidFill>
              <a:latin typeface="Arial" pitchFamily="34" charset="0"/>
            </a:endParaRPr>
          </a:p>
          <a:p>
            <a:pPr>
              <a:defRPr/>
            </a:pPr>
            <a:endParaRPr lang="en-GB" sz="900" b="1" dirty="0">
              <a:solidFill>
                <a:schemeClr val="bg1"/>
              </a:solidFill>
              <a:latin typeface="Arial" pitchFamily="34" charset="0"/>
            </a:endParaRPr>
          </a:p>
        </p:txBody>
      </p:sp>
      <p:sp>
        <p:nvSpPr>
          <p:cNvPr id="23" name="Round Diagonal Corner Rectangle 22">
            <a:hlinkClick r:id="rId15" action="ppaction://hlinksldjump"/>
          </p:cNvPr>
          <p:cNvSpPr>
            <a:spLocks/>
          </p:cNvSpPr>
          <p:nvPr/>
        </p:nvSpPr>
        <p:spPr>
          <a:xfrm>
            <a:off x="5295606" y="2428530"/>
            <a:ext cx="2202535" cy="348097"/>
          </a:xfrm>
          <a:prstGeom prst="round2DiagRect">
            <a:avLst/>
          </a:prstGeom>
          <a:solidFill>
            <a:srgbClr val="FF7C8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32400" tIns="39600" rIns="32400" bIns="52150"/>
          <a:lstStyle/>
          <a:p>
            <a:pPr>
              <a:defRPr/>
            </a:pPr>
            <a:r>
              <a:rPr lang="en-GB" sz="900" b="1" dirty="0" smtClean="0">
                <a:solidFill>
                  <a:schemeClr val="bg1"/>
                </a:solidFill>
                <a:latin typeface="Arial" pitchFamily="34" charset="0"/>
              </a:rPr>
              <a:t>Vectors in 3D (19.1)</a:t>
            </a:r>
            <a:endParaRPr lang="en-GB" sz="900" b="1" dirty="0">
              <a:solidFill>
                <a:schemeClr val="bg1"/>
              </a:solidFill>
              <a:latin typeface="Arial" pitchFamily="34" charset="0"/>
            </a:endParaRPr>
          </a:p>
        </p:txBody>
      </p:sp>
      <p:sp>
        <p:nvSpPr>
          <p:cNvPr id="24" name="Round Diagonal Corner Rectangle 23">
            <a:hlinkClick r:id="rId16" action="ppaction://hlinksldjump"/>
          </p:cNvPr>
          <p:cNvSpPr>
            <a:spLocks/>
          </p:cNvSpPr>
          <p:nvPr/>
        </p:nvSpPr>
        <p:spPr>
          <a:xfrm>
            <a:off x="4059997" y="3531968"/>
            <a:ext cx="3438144" cy="360000"/>
          </a:xfrm>
          <a:prstGeom prst="round2DiagRect">
            <a:avLst/>
          </a:prstGeom>
          <a:solidFill>
            <a:srgbClr val="FF00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1000" b="1" dirty="0" smtClean="0">
                <a:solidFill>
                  <a:schemeClr val="bg1"/>
                </a:solidFill>
                <a:latin typeface="Arial" pitchFamily="34" charset="0"/>
              </a:rPr>
              <a:t>C3-C4, G4-G5 Parametric equations (12.3, 15.7, 15.8)</a:t>
            </a:r>
            <a:endParaRPr lang="en-GB" sz="1000" b="1" dirty="0">
              <a:solidFill>
                <a:schemeClr val="bg1"/>
              </a:solidFill>
              <a:latin typeface="Arial" pitchFamily="34" charset="0"/>
            </a:endParaRPr>
          </a:p>
        </p:txBody>
      </p:sp>
      <p:sp>
        <p:nvSpPr>
          <p:cNvPr id="25" name="Round Diagonal Corner Rectangle 24">
            <a:hlinkClick r:id="rId17" action="ppaction://hlinksldjump"/>
          </p:cNvPr>
          <p:cNvSpPr>
            <a:spLocks/>
          </p:cNvSpPr>
          <p:nvPr/>
        </p:nvSpPr>
        <p:spPr>
          <a:xfrm>
            <a:off x="701548" y="4623410"/>
            <a:ext cx="2231136" cy="404189"/>
          </a:xfrm>
          <a:prstGeom prst="round2DiagRect">
            <a:avLst/>
          </a:prstGeom>
          <a:solidFill>
            <a:srgbClr val="FF7C8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32400" tIns="39600" rIns="32400" bIns="52150"/>
          <a:lstStyle/>
          <a:p>
            <a:pPr>
              <a:defRPr/>
            </a:pPr>
            <a:r>
              <a:rPr lang="en-GB" sz="1050" b="1" dirty="0" smtClean="0">
                <a:solidFill>
                  <a:schemeClr val="bg1"/>
                </a:solidFill>
                <a:latin typeface="Arial" pitchFamily="34" charset="0"/>
              </a:rPr>
              <a:t>R5, R6 Statics and dynamics (19.2,19.3)</a:t>
            </a:r>
            <a:endParaRPr lang="en-GB" sz="1050" b="1" dirty="0">
              <a:solidFill>
                <a:schemeClr val="bg1"/>
              </a:solidFill>
              <a:latin typeface="Arial" pitchFamily="34" charset="0"/>
            </a:endParaRPr>
          </a:p>
        </p:txBody>
      </p:sp>
      <p:sp>
        <p:nvSpPr>
          <p:cNvPr id="26" name="Round Diagonal Corner Rectangle 25">
            <a:hlinkClick r:id="rId17" action="ppaction://hlinksldjump"/>
          </p:cNvPr>
          <p:cNvSpPr>
            <a:spLocks/>
          </p:cNvSpPr>
          <p:nvPr/>
        </p:nvSpPr>
        <p:spPr>
          <a:xfrm>
            <a:off x="7564568" y="3537425"/>
            <a:ext cx="1023499" cy="354543"/>
          </a:xfrm>
          <a:prstGeom prst="round2DiagRect">
            <a:avLst/>
          </a:prstGeom>
          <a:solidFill>
            <a:srgbClr val="FF7C8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32400" tIns="39600" rIns="32400" bIns="52150"/>
          <a:lstStyle/>
          <a:p>
            <a:pPr>
              <a:defRPr/>
            </a:pPr>
            <a:r>
              <a:rPr lang="en-GB" sz="1000" b="1" dirty="0">
                <a:solidFill>
                  <a:schemeClr val="bg1"/>
                </a:solidFill>
                <a:latin typeface="Arial" pitchFamily="34" charset="0"/>
              </a:rPr>
              <a:t>Statics </a:t>
            </a:r>
            <a:r>
              <a:rPr lang="en-GB" sz="1000" b="1" dirty="0" smtClean="0">
                <a:solidFill>
                  <a:schemeClr val="bg1"/>
                </a:solidFill>
                <a:latin typeface="Arial" pitchFamily="34" charset="0"/>
              </a:rPr>
              <a:t>and dynamics</a:t>
            </a:r>
          </a:p>
          <a:p>
            <a:pPr>
              <a:defRPr/>
            </a:pPr>
            <a:endParaRPr lang="en-GB" sz="1050" b="1" dirty="0">
              <a:solidFill>
                <a:schemeClr val="bg1"/>
              </a:solidFill>
              <a:latin typeface="Arial" pitchFamily="34" charset="0"/>
            </a:endParaRPr>
          </a:p>
        </p:txBody>
      </p:sp>
      <p:sp>
        <p:nvSpPr>
          <p:cNvPr id="28" name="Round Diagonal Corner Rectangle 27">
            <a:hlinkClick r:id="rId18" action="ppaction://hlinksldjump"/>
          </p:cNvPr>
          <p:cNvSpPr>
            <a:spLocks/>
          </p:cNvSpPr>
          <p:nvPr/>
        </p:nvSpPr>
        <p:spPr>
          <a:xfrm>
            <a:off x="2995794" y="4630805"/>
            <a:ext cx="4555507" cy="353750"/>
          </a:xfrm>
          <a:prstGeom prst="round2DiagRect">
            <a:avLst/>
          </a:prstGeom>
          <a:solidFill>
            <a:srgbClr val="00B05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1100" b="1" dirty="0" smtClean="0">
                <a:solidFill>
                  <a:schemeClr val="bg1"/>
                </a:solidFill>
                <a:latin typeface="Arial" pitchFamily="34" charset="0"/>
              </a:rPr>
              <a:t>B11, G6, H7, H8 Differential equations (16.5)</a:t>
            </a:r>
            <a:endParaRPr lang="en-GB" sz="1100" b="1" dirty="0">
              <a:solidFill>
                <a:schemeClr val="bg1"/>
              </a:solidFill>
              <a:latin typeface="Arial" pitchFamily="34" charset="0"/>
            </a:endParaRPr>
          </a:p>
        </p:txBody>
      </p:sp>
      <p:sp>
        <p:nvSpPr>
          <p:cNvPr id="30" name="Round Diagonal Corner Rectangle 29">
            <a:hlinkClick r:id="rId19" action="ppaction://hlinksldjump"/>
          </p:cNvPr>
          <p:cNvSpPr>
            <a:spLocks/>
          </p:cNvSpPr>
          <p:nvPr/>
        </p:nvSpPr>
        <p:spPr>
          <a:xfrm>
            <a:off x="720837" y="5716054"/>
            <a:ext cx="3339159" cy="419634"/>
          </a:xfrm>
          <a:prstGeom prst="round2DiagRect">
            <a:avLst/>
          </a:prstGeom>
          <a:solidFill>
            <a:srgbClr val="FF7C8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32400" tIns="39600" rIns="32400" bIns="52150"/>
          <a:lstStyle/>
          <a:p>
            <a:pPr>
              <a:defRPr/>
            </a:pPr>
            <a:r>
              <a:rPr lang="en-GB" sz="900" b="1" smtClean="0">
                <a:solidFill>
                  <a:schemeClr val="bg1"/>
                </a:solidFill>
                <a:latin typeface="Arial" pitchFamily="34" charset="0"/>
              </a:rPr>
              <a:t>Moments (19.4)</a:t>
            </a:r>
            <a:endParaRPr lang="en-GB" sz="900" b="1" dirty="0">
              <a:solidFill>
                <a:schemeClr val="bg1"/>
              </a:solidFill>
              <a:latin typeface="Arial" pitchFamily="34" charset="0"/>
            </a:endParaRPr>
          </a:p>
        </p:txBody>
      </p:sp>
      <p:sp>
        <p:nvSpPr>
          <p:cNvPr id="32" name="Round Diagonal Corner Rectangle 31">
            <a:hlinkClick r:id="rId12" action="ppaction://hlinksldjump"/>
          </p:cNvPr>
          <p:cNvSpPr>
            <a:spLocks/>
          </p:cNvSpPr>
          <p:nvPr/>
        </p:nvSpPr>
        <p:spPr>
          <a:xfrm>
            <a:off x="720837" y="5284399"/>
            <a:ext cx="1094483" cy="431655"/>
          </a:xfrm>
          <a:prstGeom prst="round2DiagRect">
            <a:avLst/>
          </a:prstGeom>
          <a:solidFill>
            <a:srgbClr val="00B0F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a:solidFill>
                  <a:schemeClr val="bg1"/>
                </a:solidFill>
                <a:latin typeface="Arial" pitchFamily="34" charset="0"/>
              </a:rPr>
              <a:t>Numerical </a:t>
            </a:r>
            <a:r>
              <a:rPr lang="en-GB" sz="900" b="1" dirty="0" smtClean="0">
                <a:solidFill>
                  <a:schemeClr val="bg1"/>
                </a:solidFill>
                <a:latin typeface="Arial" pitchFamily="34" charset="0"/>
              </a:rPr>
              <a:t>methods</a:t>
            </a:r>
            <a:endParaRPr lang="en-GB" sz="900" b="1" dirty="0">
              <a:solidFill>
                <a:schemeClr val="bg1"/>
              </a:solidFill>
              <a:latin typeface="Arial" pitchFamily="34" charset="0"/>
            </a:endParaRPr>
          </a:p>
        </p:txBody>
      </p:sp>
      <p:sp>
        <p:nvSpPr>
          <p:cNvPr id="35" name="Round Diagonal Corner Rectangle 34">
            <a:hlinkClick r:id="rId14" action="ppaction://hlinksldjump"/>
          </p:cNvPr>
          <p:cNvSpPr>
            <a:spLocks/>
          </p:cNvSpPr>
          <p:nvPr/>
        </p:nvSpPr>
        <p:spPr>
          <a:xfrm>
            <a:off x="2995795" y="3530483"/>
            <a:ext cx="997776" cy="368824"/>
          </a:xfrm>
          <a:prstGeom prst="round2DiagRect">
            <a:avLst/>
          </a:prstGeom>
          <a:solidFill>
            <a:srgbClr val="3B5AF7"/>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a:solidFill>
                  <a:schemeClr val="bg1"/>
                </a:solidFill>
                <a:latin typeface="Arial" pitchFamily="34" charset="0"/>
              </a:rPr>
              <a:t>Partial </a:t>
            </a:r>
            <a:r>
              <a:rPr lang="en-GB" sz="900" b="1" dirty="0" smtClean="0">
                <a:solidFill>
                  <a:schemeClr val="bg1"/>
                </a:solidFill>
                <a:latin typeface="Arial" pitchFamily="34" charset="0"/>
              </a:rPr>
              <a:t>fractions and </a:t>
            </a:r>
            <a:r>
              <a:rPr lang="en-GB" sz="900" b="1" dirty="0">
                <a:solidFill>
                  <a:schemeClr val="bg1"/>
                </a:solidFill>
                <a:latin typeface="Arial" pitchFamily="34" charset="0"/>
              </a:rPr>
              <a:t>i</a:t>
            </a:r>
            <a:r>
              <a:rPr lang="en-GB" sz="900" b="1" dirty="0" smtClean="0">
                <a:solidFill>
                  <a:schemeClr val="bg1"/>
                </a:solidFill>
                <a:latin typeface="Arial" pitchFamily="34" charset="0"/>
              </a:rPr>
              <a:t>ntegration</a:t>
            </a:r>
            <a:endParaRPr lang="en-GB" sz="900" b="1" dirty="0">
              <a:solidFill>
                <a:schemeClr val="bg1"/>
              </a:solidFill>
              <a:latin typeface="Arial" pitchFamily="34" charset="0"/>
            </a:endParaRPr>
          </a:p>
          <a:p>
            <a:pPr>
              <a:defRPr/>
            </a:pPr>
            <a:endParaRPr lang="en-GB" sz="900" b="1" dirty="0">
              <a:solidFill>
                <a:schemeClr val="bg1"/>
              </a:solidFill>
              <a:latin typeface="Arial" pitchFamily="34" charset="0"/>
            </a:endParaRPr>
          </a:p>
        </p:txBody>
      </p:sp>
      <p:sp>
        <p:nvSpPr>
          <p:cNvPr id="36" name="Round Diagonal Corner Rectangle 47">
            <a:hlinkClick r:id="rId6" action="ppaction://hlinksldjump"/>
            <a:extLst>
              <a:ext uri="{FF2B5EF4-FFF2-40B4-BE49-F238E27FC236}">
                <a16:creationId xmlns:a16="http://schemas.microsoft.com/office/drawing/2014/main" id="{D5B68844-9AF4-4BFB-B237-1755997492FB}"/>
              </a:ext>
            </a:extLst>
          </p:cNvPr>
          <p:cNvSpPr>
            <a:spLocks/>
          </p:cNvSpPr>
          <p:nvPr/>
        </p:nvSpPr>
        <p:spPr>
          <a:xfrm>
            <a:off x="720836" y="822161"/>
            <a:ext cx="1033029" cy="856505"/>
          </a:xfrm>
          <a:prstGeom prst="round2DiagRect">
            <a:avLst/>
          </a:prstGeom>
          <a:solidFill>
            <a:srgbClr val="FFFE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nchor="t"/>
          <a:lstStyle/>
          <a:p>
            <a:pPr>
              <a:defRPr/>
            </a:pPr>
            <a:r>
              <a:rPr lang="en-GB" sz="900" b="1" dirty="0" smtClean="0">
                <a:solidFill>
                  <a:schemeClr val="tx1"/>
                </a:solidFill>
                <a:latin typeface="Verdana" pitchFamily="34" charset="0"/>
              </a:rPr>
              <a:t>Review summer task</a:t>
            </a:r>
          </a:p>
        </p:txBody>
      </p:sp>
    </p:spTree>
    <p:extLst>
      <p:ext uri="{BB962C8B-B14F-4D97-AF65-F5344CB8AC3E}">
        <p14:creationId xmlns:p14="http://schemas.microsoft.com/office/powerpoint/2010/main" val="373547998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707063661"/>
              </p:ext>
            </p:extLst>
          </p:nvPr>
        </p:nvGraphicFramePr>
        <p:xfrm>
          <a:off x="488950" y="1404367"/>
          <a:ext cx="9826302" cy="5141425"/>
        </p:xfrm>
        <a:graphic>
          <a:graphicData uri="http://schemas.openxmlformats.org/drawingml/2006/table">
            <a:tbl>
              <a:tblPr firstRow="1" bandRow="1">
                <a:tableStyleId>{073A0DAA-6AF3-43AB-8588-CEC1D06C72B9}</a:tableStyleId>
              </a:tblPr>
              <a:tblGrid>
                <a:gridCol w="432000">
                  <a:extLst>
                    <a:ext uri="{9D8B030D-6E8A-4147-A177-3AD203B41FA5}">
                      <a16:colId xmlns:a16="http://schemas.microsoft.com/office/drawing/2014/main" val="20000"/>
                    </a:ext>
                  </a:extLst>
                </a:gridCol>
                <a:gridCol w="5257203">
                  <a:extLst>
                    <a:ext uri="{9D8B030D-6E8A-4147-A177-3AD203B41FA5}">
                      <a16:colId xmlns:a16="http://schemas.microsoft.com/office/drawing/2014/main" val="20001"/>
                    </a:ext>
                  </a:extLst>
                </a:gridCol>
                <a:gridCol w="4137099">
                  <a:extLst>
                    <a:ext uri="{9D8B030D-6E8A-4147-A177-3AD203B41FA5}">
                      <a16:colId xmlns:a16="http://schemas.microsoft.com/office/drawing/2014/main" val="20002"/>
                    </a:ext>
                  </a:extLst>
                </a:gridCol>
              </a:tblGrid>
              <a:tr h="456671">
                <a:tc>
                  <a:txBody>
                    <a:bodyPr/>
                    <a:lstStyle/>
                    <a:p>
                      <a:endParaRPr lang="en-GB" sz="1600" dirty="0">
                        <a:effectLst>
                          <a:outerShdw blurRad="38100" dist="38100" dir="2700000" algn="tl">
                            <a:srgbClr val="000000">
                              <a:alpha val="43137"/>
                            </a:srgbClr>
                          </a:outerShdw>
                        </a:effectLst>
                        <a:latin typeface="Arial" pitchFamily="34" charset="0"/>
                      </a:endParaRPr>
                    </a:p>
                  </a:txBody>
                  <a:tcPr marT="45674" marB="45674"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content</a:t>
                      </a:r>
                      <a:r>
                        <a:rPr lang="en-GB" sz="1600" dirty="0" smtClean="0">
                          <a:effectLst>
                            <a:outerShdw blurRad="38100" dist="38100" dir="2700000" algn="tl">
                              <a:srgbClr val="000000">
                                <a:alpha val="43137"/>
                              </a:srgbClr>
                            </a:outerShdw>
                          </a:effectLst>
                          <a:latin typeface="Arial" pitchFamily="34" charset="0"/>
                          <a:cs typeface="Arial" pitchFamily="34" charset="0"/>
                        </a:rPr>
                        <a:t>:</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674" marB="45674"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notes:</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674" marB="45674" anchor="ctr"/>
                </a:tc>
                <a:extLst>
                  <a:ext uri="{0D108BD9-81ED-4DB2-BD59-A6C34878D82A}">
                    <a16:rowId xmlns:a16="http://schemas.microsoft.com/office/drawing/2014/main" val="10000"/>
                  </a:ext>
                </a:extLst>
              </a:tr>
              <a:tr h="879493">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J1</a:t>
                      </a:r>
                    </a:p>
                  </a:txBody>
                  <a:tcPr marT="45674" marB="45674" vert="vert">
                    <a:solidFill>
                      <a:srgbClr val="FF0000"/>
                    </a:solidFill>
                  </a:tcPr>
                </a:tc>
                <a:tc>
                  <a:txBody>
                    <a:bodyPr/>
                    <a:lstStyle/>
                    <a:p>
                      <a:pPr marL="0" indent="0" algn="just" eaLnBrk="0" hangingPunct="0">
                        <a:lnSpc>
                          <a:spcPct val="150000"/>
                        </a:lnSpc>
                        <a:buFont typeface="Wingdings" panose="05000000000000000000" pitchFamily="2" charset="2"/>
                        <a:buNone/>
                      </a:pPr>
                      <a:r>
                        <a:rPr lang="en-GB" sz="1400" b="0" kern="1200" dirty="0" smtClean="0">
                          <a:solidFill>
                            <a:schemeClr val="dk1"/>
                          </a:solidFill>
                          <a:effectLst/>
                          <a:latin typeface="Arial" panose="020B0604020202020204" pitchFamily="34" charset="0"/>
                          <a:ea typeface="+mn-ea"/>
                          <a:cs typeface="Arial" panose="020B0604020202020204" pitchFamily="34" charset="0"/>
                        </a:rPr>
                        <a:t>Use vectors in three dimensions</a:t>
                      </a:r>
                      <a:endParaRPr lang="en-GB" sz="1000" b="0" dirty="0">
                        <a:latin typeface="Arial" panose="020B0604020202020204" pitchFamily="34" charset="0"/>
                        <a:cs typeface="Arial" panose="020B0604020202020204" pitchFamily="34" charset="0"/>
                      </a:endParaRPr>
                    </a:p>
                  </a:txBody>
                  <a:tcPr marT="45718" marB="45718"/>
                </a:tc>
                <a:tc>
                  <a:txBody>
                    <a:bodyPr/>
                    <a:lstStyle/>
                    <a:p>
                      <a:pPr marL="0" marR="0" indent="0" algn="just"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lang="en-GB" sz="1400" dirty="0" smtClean="0">
                          <a:latin typeface="Arial" panose="020B0604020202020204" pitchFamily="34" charset="0"/>
                          <a:cs typeface="Arial" panose="020B0604020202020204" pitchFamily="34" charset="0"/>
                        </a:rPr>
                        <a:t>Assumed knowledge:</a:t>
                      </a:r>
                      <a:r>
                        <a:rPr lang="en-GB" sz="1400" baseline="0" dirty="0" smtClean="0">
                          <a:latin typeface="Arial" panose="020B0604020202020204" pitchFamily="34" charset="0"/>
                          <a:cs typeface="Arial" panose="020B0604020202020204" pitchFamily="34" charset="0"/>
                        </a:rPr>
                        <a:t> covered in </a:t>
                      </a:r>
                      <a:r>
                        <a:rPr lang="en-GB" sz="1400" baseline="0" dirty="0" smtClean="0">
                          <a:latin typeface="Arial" panose="020B0604020202020204" pitchFamily="34" charset="0"/>
                          <a:cs typeface="Arial" panose="020B0604020202020204" pitchFamily="34" charset="0"/>
                          <a:hlinkClick r:id="rId2" action="ppaction://hlinksldjump"/>
                        </a:rPr>
                        <a:t>year 12, Vectors</a:t>
                      </a:r>
                      <a:endParaRPr lang="en-US" sz="1400" dirty="0" smtClean="0">
                        <a:latin typeface="Arial" panose="020B0604020202020204" pitchFamily="34" charset="0"/>
                        <a:cs typeface="Arial" panose="020B0604020202020204" pitchFamily="34" charset="0"/>
                      </a:endParaRPr>
                    </a:p>
                  </a:txBody>
                  <a:tcPr marT="45721" marB="45721"/>
                </a:tc>
                <a:extLst>
                  <a:ext uri="{0D108BD9-81ED-4DB2-BD59-A6C34878D82A}">
                    <a16:rowId xmlns:a16="http://schemas.microsoft.com/office/drawing/2014/main" val="10001"/>
                  </a:ext>
                </a:extLst>
              </a:tr>
              <a:tr h="879493">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J5</a:t>
                      </a:r>
                    </a:p>
                  </a:txBody>
                  <a:tcPr marT="45674" marB="45674" vert="vert">
                    <a:solidFill>
                      <a:srgbClr val="FF0000"/>
                    </a:solidFill>
                  </a:tcPr>
                </a:tc>
                <a:tc>
                  <a:txBody>
                    <a:bodyPr/>
                    <a:lstStyle/>
                    <a:p>
                      <a:pPr marL="0" indent="0" algn="just" eaLnBrk="0" hangingPunct="0">
                        <a:lnSpc>
                          <a:spcPct val="150000"/>
                        </a:lnSpc>
                        <a:buFont typeface="Wingdings" panose="05000000000000000000" pitchFamily="2" charset="2"/>
                        <a:buNone/>
                      </a:pPr>
                      <a:r>
                        <a:rPr lang="en-GB" sz="1400" b="0" kern="1200" dirty="0" smtClean="0">
                          <a:solidFill>
                            <a:schemeClr val="dk1"/>
                          </a:solidFill>
                          <a:effectLst/>
                          <a:latin typeface="Arial" panose="020B0604020202020204" pitchFamily="34" charset="0"/>
                          <a:ea typeface="+mn-ea"/>
                          <a:cs typeface="Arial" panose="020B0604020202020204" pitchFamily="34" charset="0"/>
                        </a:rPr>
                        <a:t>Use vectors to solve problems in kinematics</a:t>
                      </a:r>
                      <a:endParaRPr lang="en-GB" sz="1000" b="0" dirty="0">
                        <a:latin typeface="Arial" panose="020B0604020202020204" pitchFamily="34" charset="0"/>
                        <a:cs typeface="Arial" panose="020B0604020202020204" pitchFamily="34" charset="0"/>
                      </a:endParaRPr>
                    </a:p>
                  </a:txBody>
                  <a:tcPr marT="45718" marB="45718"/>
                </a:tc>
                <a:tc>
                  <a:txBody>
                    <a:bodyPr/>
                    <a:lstStyle/>
                    <a:p>
                      <a:pPr marL="0" marR="0" indent="0" algn="just"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lang="en-GB" sz="1400" dirty="0" smtClean="0">
                          <a:latin typeface="Arial" panose="020B0604020202020204" pitchFamily="34" charset="0"/>
                          <a:cs typeface="Arial" panose="020B0604020202020204" pitchFamily="34" charset="0"/>
                        </a:rPr>
                        <a:t>Assumed knowledge:</a:t>
                      </a:r>
                      <a:r>
                        <a:rPr lang="en-GB" sz="1400" baseline="0" dirty="0" smtClean="0">
                          <a:latin typeface="Arial" panose="020B0604020202020204" pitchFamily="34" charset="0"/>
                          <a:cs typeface="Arial" panose="020B0604020202020204" pitchFamily="34" charset="0"/>
                        </a:rPr>
                        <a:t> covered in </a:t>
                      </a:r>
                      <a:r>
                        <a:rPr lang="en-GB" sz="1400" baseline="0" dirty="0" smtClean="0">
                          <a:latin typeface="Arial" panose="020B0604020202020204" pitchFamily="34" charset="0"/>
                          <a:cs typeface="Arial" panose="020B0604020202020204" pitchFamily="34" charset="0"/>
                          <a:hlinkClick r:id="rId2" action="ppaction://hlinksldjump"/>
                        </a:rPr>
                        <a:t>year 12, Vectors</a:t>
                      </a:r>
                      <a:endParaRPr lang="en-US" sz="1400" dirty="0" smtClean="0">
                        <a:latin typeface="Arial" panose="020B0604020202020204" pitchFamily="34" charset="0"/>
                        <a:cs typeface="Arial" panose="020B0604020202020204" pitchFamily="34" charset="0"/>
                      </a:endParaRPr>
                    </a:p>
                  </a:txBody>
                  <a:tcPr marT="45721" marB="45721"/>
                </a:tc>
                <a:extLst>
                  <a:ext uri="{0D108BD9-81ED-4DB2-BD59-A6C34878D82A}">
                    <a16:rowId xmlns:a16="http://schemas.microsoft.com/office/drawing/2014/main" val="10002"/>
                  </a:ext>
                </a:extLst>
              </a:tr>
              <a:tr h="1485257">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E9</a:t>
                      </a:r>
                    </a:p>
                  </a:txBody>
                  <a:tcPr marT="45674" marB="45674" vert="vert">
                    <a:solidFill>
                      <a:srgbClr val="7030A0"/>
                    </a:solidFill>
                  </a:tcPr>
                </a:tc>
                <a:tc>
                  <a:txBody>
                    <a:bodyPr/>
                    <a:lstStyle/>
                    <a:p>
                      <a:pPr marL="0" indent="0" algn="just" eaLnBrk="0" hangingPunct="0">
                        <a:lnSpc>
                          <a:spcPct val="150000"/>
                        </a:lnSpc>
                        <a:buFont typeface="Wingdings" panose="05000000000000000000" pitchFamily="2" charset="2"/>
                        <a:buNone/>
                      </a:pPr>
                      <a:r>
                        <a:rPr lang="en-GB" sz="1400" kern="1200" dirty="0" smtClean="0">
                          <a:solidFill>
                            <a:schemeClr val="dk1"/>
                          </a:solidFill>
                          <a:effectLst/>
                          <a:latin typeface="Arial" panose="020B0604020202020204" pitchFamily="34" charset="0"/>
                          <a:ea typeface="+mn-ea"/>
                          <a:cs typeface="Arial" panose="020B0604020202020204" pitchFamily="34" charset="0"/>
                        </a:rPr>
                        <a:t>Use trigonometric functions to solve problems in context, including problems involving vectors, kinematics and forces</a:t>
                      </a:r>
                      <a:endParaRPr lang="en-GB" sz="1000" b="0" dirty="0">
                        <a:latin typeface="Arial" panose="020B0604020202020204" pitchFamily="34" charset="0"/>
                        <a:cs typeface="Arial" panose="020B0604020202020204" pitchFamily="34" charset="0"/>
                      </a:endParaRPr>
                    </a:p>
                  </a:txBody>
                  <a:tcPr marT="45718" marB="45718"/>
                </a:tc>
                <a:tc>
                  <a:txBody>
                    <a:bodyPr/>
                    <a:lstStyle/>
                    <a:p>
                      <a:pPr marL="0" marR="0" indent="0" algn="just"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endParaRPr lang="en-GB" sz="1400" b="0" kern="1200" dirty="0" smtClean="0">
                        <a:solidFill>
                          <a:schemeClr val="dk1"/>
                        </a:solidFill>
                        <a:latin typeface="Arial" panose="020B0604020202020204" pitchFamily="34" charset="0"/>
                        <a:ea typeface="+mn-ea"/>
                        <a:cs typeface="Arial" panose="020B0604020202020204" pitchFamily="34" charset="0"/>
                      </a:endParaRPr>
                    </a:p>
                  </a:txBody>
                  <a:tcPr marT="45721" marB="45721"/>
                </a:tc>
                <a:extLst>
                  <a:ext uri="{0D108BD9-81ED-4DB2-BD59-A6C34878D82A}">
                    <a16:rowId xmlns:a16="http://schemas.microsoft.com/office/drawing/2014/main" val="10003"/>
                  </a:ext>
                </a:extLst>
              </a:tr>
              <a:tr h="1440511">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Q3</a:t>
                      </a:r>
                    </a:p>
                  </a:txBody>
                  <a:tcPr marT="45674" marB="45674" vert="vert">
                    <a:solidFill>
                      <a:srgbClr val="FF7C80"/>
                    </a:solidFill>
                  </a:tcPr>
                </a:tc>
                <a:tc>
                  <a:txBody>
                    <a:bodyPr/>
                    <a:lstStyle/>
                    <a:p>
                      <a:pPr marL="0" indent="0" algn="just" eaLnBrk="0" hangingPunct="0">
                        <a:lnSpc>
                          <a:spcPct val="150000"/>
                        </a:lnSpc>
                        <a:buFont typeface="Wingdings" panose="05000000000000000000" pitchFamily="2" charset="2"/>
                        <a:buNone/>
                      </a:pPr>
                      <a:r>
                        <a:rPr lang="en-GB" sz="1400" b="0" kern="1200" dirty="0" smtClean="0">
                          <a:solidFill>
                            <a:schemeClr val="dk1"/>
                          </a:solidFill>
                          <a:effectLst/>
                          <a:latin typeface="Arial" panose="020B0604020202020204" pitchFamily="34" charset="0"/>
                          <a:ea typeface="+mn-ea"/>
                          <a:cs typeface="Arial" panose="020B0604020202020204" pitchFamily="34" charset="0"/>
                        </a:rPr>
                        <a:t>Understand, use and derive the formulae for constant acceleration for motion in 2 dimensions using vectors</a:t>
                      </a:r>
                      <a:endParaRPr lang="en-GB" sz="1000" b="0" dirty="0">
                        <a:latin typeface="Arial" panose="020B0604020202020204" pitchFamily="34" charset="0"/>
                        <a:cs typeface="Arial" panose="020B0604020202020204" pitchFamily="34" charset="0"/>
                      </a:endParaRPr>
                    </a:p>
                  </a:txBody>
                  <a:tcPr marT="45718" marB="45718"/>
                </a:tc>
                <a:tc>
                  <a:txBody>
                    <a:bodyPr/>
                    <a:lstStyle/>
                    <a:p>
                      <a:pPr marL="0" indent="0" algn="just">
                        <a:lnSpc>
                          <a:spcPct val="150000"/>
                        </a:lnSpc>
                        <a:buFont typeface="Wingdings" panose="05000000000000000000" pitchFamily="2" charset="2"/>
                        <a:buNone/>
                      </a:pPr>
                      <a:r>
                        <a:rPr lang="en-GB" sz="1400" dirty="0" smtClean="0">
                          <a:latin typeface="Arial" panose="020B0604020202020204" pitchFamily="34" charset="0"/>
                          <a:cs typeface="Arial" panose="020B0604020202020204" pitchFamily="34" charset="0"/>
                        </a:rPr>
                        <a:t>Assumed knowledge:</a:t>
                      </a:r>
                      <a:r>
                        <a:rPr lang="en-GB" sz="1400" baseline="0" dirty="0" smtClean="0">
                          <a:latin typeface="Arial" panose="020B0604020202020204" pitchFamily="34" charset="0"/>
                          <a:cs typeface="Arial" panose="020B0604020202020204" pitchFamily="34" charset="0"/>
                        </a:rPr>
                        <a:t> covered in </a:t>
                      </a:r>
                      <a:r>
                        <a:rPr lang="en-GB" sz="1400" baseline="0" dirty="0" smtClean="0">
                          <a:latin typeface="Arial" panose="020B0604020202020204" pitchFamily="34" charset="0"/>
                          <a:cs typeface="Arial" panose="020B0604020202020204" pitchFamily="34" charset="0"/>
                          <a:hlinkClick r:id="rId3" action="ppaction://hlinksldjump"/>
                        </a:rPr>
                        <a:t>year 12, Kinematics in one dimension</a:t>
                      </a:r>
                      <a:endParaRPr lang="en-US" sz="1400" dirty="0">
                        <a:latin typeface="Arial" panose="020B0604020202020204" pitchFamily="34" charset="0"/>
                        <a:cs typeface="Arial" panose="020B0604020202020204" pitchFamily="34" charset="0"/>
                      </a:endParaRPr>
                    </a:p>
                  </a:txBody>
                  <a:tcPr marT="45721" marB="45721"/>
                </a:tc>
                <a:extLst>
                  <a:ext uri="{0D108BD9-81ED-4DB2-BD59-A6C34878D82A}">
                    <a16:rowId xmlns:a16="http://schemas.microsoft.com/office/drawing/2014/main" val="10004"/>
                  </a:ext>
                </a:extLst>
              </a:tr>
            </a:tbl>
          </a:graphicData>
        </a:graphic>
      </p:graphicFrame>
      <p:sp>
        <p:nvSpPr>
          <p:cNvPr id="66562" name="TextBox 3"/>
          <p:cNvSpPr txBox="1">
            <a:spLocks noChangeArrowheads="1"/>
          </p:cNvSpPr>
          <p:nvPr/>
        </p:nvSpPr>
        <p:spPr bwMode="auto">
          <a:xfrm>
            <a:off x="488950" y="615950"/>
            <a:ext cx="5991606" cy="461665"/>
          </a:xfrm>
          <a:prstGeom prst="rect">
            <a:avLst/>
          </a:prstGeom>
          <a:noFill/>
          <a:ln w="9525">
            <a:noFill/>
            <a:miter lim="800000"/>
            <a:headEnd/>
            <a:tailEnd/>
          </a:ln>
        </p:spPr>
        <p:txBody>
          <a:bodyPr wrap="square">
            <a:spAutoFit/>
          </a:bodyPr>
          <a:lstStyle/>
          <a:p>
            <a:r>
              <a:rPr lang="en-GB" sz="2400" dirty="0">
                <a:solidFill>
                  <a:srgbClr val="412878"/>
                </a:solidFill>
                <a:latin typeface="AQA Chevin Pro Light" pitchFamily="34" charset="0"/>
              </a:rPr>
              <a:t>Kinematics in </a:t>
            </a:r>
            <a:r>
              <a:rPr lang="en-GB" sz="2400" dirty="0" smtClean="0">
                <a:solidFill>
                  <a:srgbClr val="412878"/>
                </a:solidFill>
                <a:latin typeface="AQA Chevin Pro Light" pitchFamily="34" charset="0"/>
              </a:rPr>
              <a:t>two dimensions (slide 1 of 2)</a:t>
            </a:r>
          </a:p>
        </p:txBody>
      </p:sp>
      <p:graphicFrame>
        <p:nvGraphicFramePr>
          <p:cNvPr id="4" name="Diagram 3"/>
          <p:cNvGraphicFramePr/>
          <p:nvPr>
            <p:extLst>
              <p:ext uri="{D42A27DB-BD31-4B8C-83A1-F6EECF244321}">
                <p14:modId xmlns:p14="http://schemas.microsoft.com/office/powerpoint/2010/main" val="13091971"/>
              </p:ext>
            </p:extLst>
          </p:nvPr>
        </p:nvGraphicFramePr>
        <p:xfrm>
          <a:off x="8455660" y="6633556"/>
          <a:ext cx="1857388" cy="8046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ight Arrow 4">
            <a:hlinkClick r:id="rId9" action="ppaction://hlinksldjump"/>
          </p:cNvPr>
          <p:cNvSpPr/>
          <p:nvPr/>
        </p:nvSpPr>
        <p:spPr>
          <a:xfrm>
            <a:off x="8455660" y="6585347"/>
            <a:ext cx="1901952" cy="914399"/>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1042988" rtl="0" fontAlgn="base">
              <a:spcBef>
                <a:spcPct val="0"/>
              </a:spcBef>
              <a:spcAft>
                <a:spcPct val="0"/>
              </a:spcAft>
              <a:defRPr sz="2100" kern="1200">
                <a:solidFill>
                  <a:schemeClr val="lt1"/>
                </a:solidFill>
                <a:latin typeface="+mn-lt"/>
                <a:ea typeface="+mn-ea"/>
                <a:cs typeface="+mn-cs"/>
              </a:defRPr>
            </a:lvl1pPr>
            <a:lvl2pPr marL="520700" indent="-63500" algn="l" defTabSz="1042988" rtl="0" fontAlgn="base">
              <a:spcBef>
                <a:spcPct val="0"/>
              </a:spcBef>
              <a:spcAft>
                <a:spcPct val="0"/>
              </a:spcAft>
              <a:defRPr sz="2100" kern="1200">
                <a:solidFill>
                  <a:schemeClr val="lt1"/>
                </a:solidFill>
                <a:latin typeface="+mn-lt"/>
                <a:ea typeface="+mn-ea"/>
                <a:cs typeface="+mn-cs"/>
              </a:defRPr>
            </a:lvl2pPr>
            <a:lvl3pPr marL="1042988" indent="-128588" algn="l" defTabSz="1042988" rtl="0" fontAlgn="base">
              <a:spcBef>
                <a:spcPct val="0"/>
              </a:spcBef>
              <a:spcAft>
                <a:spcPct val="0"/>
              </a:spcAft>
              <a:defRPr sz="2100" kern="1200">
                <a:solidFill>
                  <a:schemeClr val="lt1"/>
                </a:solidFill>
                <a:latin typeface="+mn-lt"/>
                <a:ea typeface="+mn-ea"/>
                <a:cs typeface="+mn-cs"/>
              </a:defRPr>
            </a:lvl3pPr>
            <a:lvl4pPr marL="1563688" indent="-192088" algn="l" defTabSz="1042988" rtl="0" fontAlgn="base">
              <a:spcBef>
                <a:spcPct val="0"/>
              </a:spcBef>
              <a:spcAft>
                <a:spcPct val="0"/>
              </a:spcAft>
              <a:defRPr sz="2100" kern="1200">
                <a:solidFill>
                  <a:schemeClr val="lt1"/>
                </a:solidFill>
                <a:latin typeface="+mn-lt"/>
                <a:ea typeface="+mn-ea"/>
                <a:cs typeface="+mn-cs"/>
              </a:defRPr>
            </a:lvl4pPr>
            <a:lvl5pPr marL="2085975" indent="-257175" algn="l" defTabSz="1042988" rtl="0" fontAlgn="base">
              <a:spcBef>
                <a:spcPct val="0"/>
              </a:spcBef>
              <a:spcAft>
                <a:spcPct val="0"/>
              </a:spcAft>
              <a:defRPr sz="2100" kern="1200">
                <a:solidFill>
                  <a:schemeClr val="lt1"/>
                </a:solidFill>
                <a:latin typeface="+mn-lt"/>
                <a:ea typeface="+mn-ea"/>
                <a:cs typeface="+mn-cs"/>
              </a:defRPr>
            </a:lvl5pPr>
            <a:lvl6pPr marL="2286000" algn="l" defTabSz="914400" rtl="0" eaLnBrk="1" latinLnBrk="0" hangingPunct="1">
              <a:defRPr sz="2100" kern="1200">
                <a:solidFill>
                  <a:schemeClr val="lt1"/>
                </a:solidFill>
                <a:latin typeface="+mn-lt"/>
                <a:ea typeface="+mn-ea"/>
                <a:cs typeface="+mn-cs"/>
              </a:defRPr>
            </a:lvl6pPr>
            <a:lvl7pPr marL="2743200" algn="l" defTabSz="914400" rtl="0" eaLnBrk="1" latinLnBrk="0" hangingPunct="1">
              <a:defRPr sz="2100" kern="1200">
                <a:solidFill>
                  <a:schemeClr val="lt1"/>
                </a:solidFill>
                <a:latin typeface="+mn-lt"/>
                <a:ea typeface="+mn-ea"/>
                <a:cs typeface="+mn-cs"/>
              </a:defRPr>
            </a:lvl7pPr>
            <a:lvl8pPr marL="3200400" algn="l" defTabSz="914400" rtl="0" eaLnBrk="1" latinLnBrk="0" hangingPunct="1">
              <a:defRPr sz="2100" kern="1200">
                <a:solidFill>
                  <a:schemeClr val="lt1"/>
                </a:solidFill>
                <a:latin typeface="+mn-lt"/>
                <a:ea typeface="+mn-ea"/>
                <a:cs typeface="+mn-cs"/>
              </a:defRPr>
            </a:lvl8pPr>
            <a:lvl9pPr marL="3657600" algn="l" defTabSz="914400" rtl="0" eaLnBrk="1" latinLnBrk="0" hangingPunct="1">
              <a:defRPr sz="2100" kern="1200">
                <a:solidFill>
                  <a:schemeClr val="lt1"/>
                </a:solidFill>
                <a:latin typeface="+mn-lt"/>
                <a:ea typeface="+mn-ea"/>
                <a:cs typeface="+mn-cs"/>
              </a:defRPr>
            </a:lvl9pPr>
          </a:lstStyle>
          <a:p>
            <a:pPr algn="ctr">
              <a:defRPr/>
            </a:pPr>
            <a:endParaRPr lang="en-GB"/>
          </a:p>
        </p:txBody>
      </p:sp>
      <p:sp>
        <p:nvSpPr>
          <p:cNvPr id="6" name="Right Arrow 5">
            <a:hlinkClick r:id="rId10" action="ppaction://hlinksldjump"/>
          </p:cNvPr>
          <p:cNvSpPr/>
          <p:nvPr/>
        </p:nvSpPr>
        <p:spPr>
          <a:xfrm>
            <a:off x="518668" y="7042547"/>
            <a:ext cx="2267712" cy="395684"/>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1042988" rtl="0" fontAlgn="base">
              <a:spcBef>
                <a:spcPct val="0"/>
              </a:spcBef>
              <a:spcAft>
                <a:spcPct val="0"/>
              </a:spcAft>
              <a:defRPr sz="2100" kern="1200">
                <a:solidFill>
                  <a:schemeClr val="lt1"/>
                </a:solidFill>
                <a:latin typeface="+mn-lt"/>
                <a:ea typeface="+mn-ea"/>
                <a:cs typeface="+mn-cs"/>
              </a:defRPr>
            </a:lvl1pPr>
            <a:lvl2pPr marL="520700" indent="-63500" algn="l" defTabSz="1042988" rtl="0" fontAlgn="base">
              <a:spcBef>
                <a:spcPct val="0"/>
              </a:spcBef>
              <a:spcAft>
                <a:spcPct val="0"/>
              </a:spcAft>
              <a:defRPr sz="2100" kern="1200">
                <a:solidFill>
                  <a:schemeClr val="lt1"/>
                </a:solidFill>
                <a:latin typeface="+mn-lt"/>
                <a:ea typeface="+mn-ea"/>
                <a:cs typeface="+mn-cs"/>
              </a:defRPr>
            </a:lvl2pPr>
            <a:lvl3pPr marL="1042988" indent="-128588" algn="l" defTabSz="1042988" rtl="0" fontAlgn="base">
              <a:spcBef>
                <a:spcPct val="0"/>
              </a:spcBef>
              <a:spcAft>
                <a:spcPct val="0"/>
              </a:spcAft>
              <a:defRPr sz="2100" kern="1200">
                <a:solidFill>
                  <a:schemeClr val="lt1"/>
                </a:solidFill>
                <a:latin typeface="+mn-lt"/>
                <a:ea typeface="+mn-ea"/>
                <a:cs typeface="+mn-cs"/>
              </a:defRPr>
            </a:lvl3pPr>
            <a:lvl4pPr marL="1563688" indent="-192088" algn="l" defTabSz="1042988" rtl="0" fontAlgn="base">
              <a:spcBef>
                <a:spcPct val="0"/>
              </a:spcBef>
              <a:spcAft>
                <a:spcPct val="0"/>
              </a:spcAft>
              <a:defRPr sz="2100" kern="1200">
                <a:solidFill>
                  <a:schemeClr val="lt1"/>
                </a:solidFill>
                <a:latin typeface="+mn-lt"/>
                <a:ea typeface="+mn-ea"/>
                <a:cs typeface="+mn-cs"/>
              </a:defRPr>
            </a:lvl4pPr>
            <a:lvl5pPr marL="2085975" indent="-257175" algn="l" defTabSz="1042988" rtl="0" fontAlgn="base">
              <a:spcBef>
                <a:spcPct val="0"/>
              </a:spcBef>
              <a:spcAft>
                <a:spcPct val="0"/>
              </a:spcAft>
              <a:defRPr sz="2100" kern="1200">
                <a:solidFill>
                  <a:schemeClr val="lt1"/>
                </a:solidFill>
                <a:latin typeface="+mn-lt"/>
                <a:ea typeface="+mn-ea"/>
                <a:cs typeface="+mn-cs"/>
              </a:defRPr>
            </a:lvl5pPr>
            <a:lvl6pPr marL="2286000" algn="l" defTabSz="914400" rtl="0" eaLnBrk="1" latinLnBrk="0" hangingPunct="1">
              <a:defRPr sz="2100" kern="1200">
                <a:solidFill>
                  <a:schemeClr val="lt1"/>
                </a:solidFill>
                <a:latin typeface="+mn-lt"/>
                <a:ea typeface="+mn-ea"/>
                <a:cs typeface="+mn-cs"/>
              </a:defRPr>
            </a:lvl6pPr>
            <a:lvl7pPr marL="2743200" algn="l" defTabSz="914400" rtl="0" eaLnBrk="1" latinLnBrk="0" hangingPunct="1">
              <a:defRPr sz="2100" kern="1200">
                <a:solidFill>
                  <a:schemeClr val="lt1"/>
                </a:solidFill>
                <a:latin typeface="+mn-lt"/>
                <a:ea typeface="+mn-ea"/>
                <a:cs typeface="+mn-cs"/>
              </a:defRPr>
            </a:lvl7pPr>
            <a:lvl8pPr marL="3200400" algn="l" defTabSz="914400" rtl="0" eaLnBrk="1" latinLnBrk="0" hangingPunct="1">
              <a:defRPr sz="2100" kern="1200">
                <a:solidFill>
                  <a:schemeClr val="lt1"/>
                </a:solidFill>
                <a:latin typeface="+mn-lt"/>
                <a:ea typeface="+mn-ea"/>
                <a:cs typeface="+mn-cs"/>
              </a:defRPr>
            </a:lvl8pPr>
            <a:lvl9pPr marL="3657600" algn="l" defTabSz="914400" rtl="0" eaLnBrk="1" latinLnBrk="0" hangingPunct="1">
              <a:defRPr sz="2100" kern="1200">
                <a:solidFill>
                  <a:schemeClr val="lt1"/>
                </a:solidFill>
                <a:latin typeface="+mn-lt"/>
                <a:ea typeface="+mn-ea"/>
                <a:cs typeface="+mn-cs"/>
              </a:defRPr>
            </a:lvl9pPr>
          </a:lstStyle>
          <a:p>
            <a:pPr algn="ctr">
              <a:defRPr/>
            </a:pPr>
            <a:endParaRPr lang="en-GB"/>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867341653"/>
              </p:ext>
            </p:extLst>
          </p:nvPr>
        </p:nvGraphicFramePr>
        <p:xfrm>
          <a:off x="488950" y="1404367"/>
          <a:ext cx="9826302" cy="3067554"/>
        </p:xfrm>
        <a:graphic>
          <a:graphicData uri="http://schemas.openxmlformats.org/drawingml/2006/table">
            <a:tbl>
              <a:tblPr firstRow="1" bandRow="1">
                <a:tableStyleId>{073A0DAA-6AF3-43AB-8588-CEC1D06C72B9}</a:tableStyleId>
              </a:tblPr>
              <a:tblGrid>
                <a:gridCol w="432000">
                  <a:extLst>
                    <a:ext uri="{9D8B030D-6E8A-4147-A177-3AD203B41FA5}">
                      <a16:colId xmlns:a16="http://schemas.microsoft.com/office/drawing/2014/main" val="20000"/>
                    </a:ext>
                  </a:extLst>
                </a:gridCol>
                <a:gridCol w="5257203">
                  <a:extLst>
                    <a:ext uri="{9D8B030D-6E8A-4147-A177-3AD203B41FA5}">
                      <a16:colId xmlns:a16="http://schemas.microsoft.com/office/drawing/2014/main" val="20001"/>
                    </a:ext>
                  </a:extLst>
                </a:gridCol>
                <a:gridCol w="4137099">
                  <a:extLst>
                    <a:ext uri="{9D8B030D-6E8A-4147-A177-3AD203B41FA5}">
                      <a16:colId xmlns:a16="http://schemas.microsoft.com/office/drawing/2014/main" val="20002"/>
                    </a:ext>
                  </a:extLst>
                </a:gridCol>
              </a:tblGrid>
              <a:tr h="525145">
                <a:tc>
                  <a:txBody>
                    <a:bodyPr/>
                    <a:lstStyle/>
                    <a:p>
                      <a:endParaRPr lang="en-GB" sz="1600" dirty="0">
                        <a:effectLst>
                          <a:outerShdw blurRad="38100" dist="38100" dir="2700000" algn="tl">
                            <a:srgbClr val="000000">
                              <a:alpha val="43137"/>
                            </a:srgbClr>
                          </a:outerShdw>
                        </a:effectLst>
                        <a:latin typeface="Arial" pitchFamily="34" charset="0"/>
                      </a:endParaRPr>
                    </a:p>
                  </a:txBody>
                  <a:tcPr marT="45674" marB="45674" anchor="ctr"/>
                </a:tc>
                <a:tc>
                  <a:txBody>
                    <a:bodyPr/>
                    <a:lstStyle/>
                    <a:p>
                      <a:r>
                        <a:rPr lang="en-GB" sz="1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Specification</a:t>
                      </a:r>
                      <a:r>
                        <a:rPr lang="en-GB" sz="1600" baseline="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content</a:t>
                      </a:r>
                      <a:r>
                        <a:rPr lang="en-GB" sz="1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GB"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T="45674" marB="45674"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notes:</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674" marB="45674" anchor="ctr"/>
                </a:tc>
                <a:extLst>
                  <a:ext uri="{0D108BD9-81ED-4DB2-BD59-A6C34878D82A}">
                    <a16:rowId xmlns:a16="http://schemas.microsoft.com/office/drawing/2014/main" val="10000"/>
                  </a:ext>
                </a:extLst>
              </a:tr>
              <a:tr h="1177901">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Q4</a:t>
                      </a:r>
                    </a:p>
                  </a:txBody>
                  <a:tcPr marT="45674" marB="45674" vert="vert">
                    <a:solidFill>
                      <a:srgbClr val="FF7C80"/>
                    </a:solidFill>
                  </a:tcPr>
                </a:tc>
                <a:tc>
                  <a:txBody>
                    <a:bodyPr/>
                    <a:lstStyle/>
                    <a:p>
                      <a:pPr marL="0" indent="0" algn="just" eaLnBrk="0" hangingPunct="0">
                        <a:lnSpc>
                          <a:spcPct val="150000"/>
                        </a:lnSpc>
                        <a:buFont typeface="Wingdings" panose="05000000000000000000" pitchFamily="2" charset="2"/>
                        <a:buNone/>
                      </a:pPr>
                      <a:r>
                        <a:rPr lang="en-GB" sz="1400" b="0" kern="1200" dirty="0" smtClean="0">
                          <a:solidFill>
                            <a:schemeClr val="dk1"/>
                          </a:solidFill>
                          <a:effectLst/>
                          <a:latin typeface="Arial" panose="020B0604020202020204" pitchFamily="34" charset="0"/>
                          <a:ea typeface="+mn-ea"/>
                          <a:cs typeface="Arial" panose="020B0604020202020204" pitchFamily="34" charset="0"/>
                        </a:rPr>
                        <a:t>Use calculus in kinematics for motion in</a:t>
                      </a:r>
                      <a:r>
                        <a:rPr lang="en-GB" sz="1400" b="0" kern="1200" baseline="0" dirty="0" smtClean="0">
                          <a:solidFill>
                            <a:schemeClr val="dk1"/>
                          </a:solidFill>
                          <a:effectLst/>
                          <a:latin typeface="Arial" panose="020B0604020202020204" pitchFamily="34" charset="0"/>
                          <a:ea typeface="+mn-ea"/>
                          <a:cs typeface="Arial" panose="020B0604020202020204" pitchFamily="34" charset="0"/>
                        </a:rPr>
                        <a:t> </a:t>
                      </a:r>
                      <a:r>
                        <a:rPr lang="en-GB" sz="1400" b="0" kern="1200" dirty="0" smtClean="0">
                          <a:solidFill>
                            <a:schemeClr val="dk1"/>
                          </a:solidFill>
                          <a:effectLst/>
                          <a:latin typeface="Arial" panose="020B0604020202020204" pitchFamily="34" charset="0"/>
                          <a:ea typeface="+mn-ea"/>
                          <a:cs typeface="Arial" panose="020B0604020202020204" pitchFamily="34" charset="0"/>
                        </a:rPr>
                        <a:t>2 dimensions using vectors</a:t>
                      </a:r>
                    </a:p>
                  </a:txBody>
                  <a:tcPr marT="45718" marB="45718"/>
                </a:tc>
                <a:tc>
                  <a:txBody>
                    <a:bodyPr/>
                    <a:lstStyle/>
                    <a:p>
                      <a:pPr marL="0" indent="0" algn="just">
                        <a:lnSpc>
                          <a:spcPct val="150000"/>
                        </a:lnSpc>
                        <a:buFont typeface="Wingdings" panose="05000000000000000000" pitchFamily="2" charset="2"/>
                        <a:buNone/>
                      </a:pPr>
                      <a:r>
                        <a:rPr lang="en-GB" sz="1400" dirty="0" smtClean="0">
                          <a:latin typeface="Arial" panose="020B0604020202020204" pitchFamily="34" charset="0"/>
                          <a:cs typeface="Arial" panose="020B0604020202020204" pitchFamily="34" charset="0"/>
                        </a:rPr>
                        <a:t>Assumed knowledge:</a:t>
                      </a:r>
                      <a:r>
                        <a:rPr lang="en-GB" sz="1400" baseline="0" dirty="0" smtClean="0">
                          <a:latin typeface="Arial" panose="020B0604020202020204" pitchFamily="34" charset="0"/>
                          <a:cs typeface="Arial" panose="020B0604020202020204" pitchFamily="34" charset="0"/>
                        </a:rPr>
                        <a:t> covered in </a:t>
                      </a:r>
                      <a:r>
                        <a:rPr lang="en-GB" sz="1400" baseline="0" dirty="0" smtClean="0">
                          <a:latin typeface="Arial" panose="020B0604020202020204" pitchFamily="34" charset="0"/>
                          <a:cs typeface="Arial" panose="020B0604020202020204" pitchFamily="34" charset="0"/>
                          <a:hlinkClick r:id="rId2" action="ppaction://hlinksldjump"/>
                        </a:rPr>
                        <a:t>year 12, Kinematics in one dimension</a:t>
                      </a:r>
                      <a:endParaRPr lang="en-US" sz="1400" dirty="0">
                        <a:latin typeface="Arial" panose="020B0604020202020204" pitchFamily="34" charset="0"/>
                        <a:cs typeface="Arial" panose="020B0604020202020204" pitchFamily="34" charset="0"/>
                      </a:endParaRPr>
                    </a:p>
                  </a:txBody>
                  <a:tcPr marT="45721" marB="45721"/>
                </a:tc>
                <a:extLst>
                  <a:ext uri="{0D108BD9-81ED-4DB2-BD59-A6C34878D82A}">
                    <a16:rowId xmlns:a16="http://schemas.microsoft.com/office/drawing/2014/main" val="10001"/>
                  </a:ext>
                </a:extLst>
              </a:tr>
              <a:tr h="1364508">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Q5</a:t>
                      </a:r>
                    </a:p>
                  </a:txBody>
                  <a:tcPr marT="45674" marB="45674" vert="vert">
                    <a:solidFill>
                      <a:srgbClr val="FF7C80"/>
                    </a:solidFill>
                  </a:tcPr>
                </a:tc>
                <a:tc>
                  <a:txBody>
                    <a:bodyPr/>
                    <a:lstStyle/>
                    <a:p>
                      <a:pPr marL="0" indent="0" algn="just" eaLnBrk="0" hangingPunct="0">
                        <a:lnSpc>
                          <a:spcPct val="150000"/>
                        </a:lnSpc>
                        <a:buFont typeface="Wingdings" panose="05000000000000000000" pitchFamily="2" charset="2"/>
                        <a:buNone/>
                      </a:pPr>
                      <a:r>
                        <a:rPr lang="en-GB" sz="1400" kern="1200" dirty="0" smtClean="0">
                          <a:solidFill>
                            <a:schemeClr val="dk1"/>
                          </a:solidFill>
                          <a:effectLst/>
                          <a:latin typeface="Arial" panose="020B0604020202020204" pitchFamily="34" charset="0"/>
                          <a:ea typeface="+mn-ea"/>
                          <a:cs typeface="Arial" panose="020B0604020202020204" pitchFamily="34" charset="0"/>
                        </a:rPr>
                        <a:t>Model motion under gravity in a vertical plane using vectors; projectiles</a:t>
                      </a:r>
                      <a:endParaRPr lang="en-GB" sz="1400" dirty="0">
                        <a:latin typeface="Arial" panose="020B0604020202020204" pitchFamily="34" charset="0"/>
                        <a:cs typeface="Arial" panose="020B0604020202020204" pitchFamily="34" charset="0"/>
                      </a:endParaRPr>
                    </a:p>
                  </a:txBody>
                  <a:tcPr marT="45718" marB="45718"/>
                </a:tc>
                <a:tc>
                  <a:txBody>
                    <a:bodyPr/>
                    <a:lstStyle/>
                    <a:p>
                      <a:pPr marL="0" indent="0">
                        <a:buFont typeface="Arial" pitchFamily="34" charset="0"/>
                        <a:buNone/>
                      </a:pPr>
                      <a:endParaRPr lang="en-US" dirty="0"/>
                    </a:p>
                  </a:txBody>
                  <a:tcPr marT="45721" marB="45721"/>
                </a:tc>
                <a:extLst>
                  <a:ext uri="{0D108BD9-81ED-4DB2-BD59-A6C34878D82A}">
                    <a16:rowId xmlns:a16="http://schemas.microsoft.com/office/drawing/2014/main" val="10002"/>
                  </a:ext>
                </a:extLst>
              </a:tr>
            </a:tbl>
          </a:graphicData>
        </a:graphic>
      </p:graphicFrame>
      <p:sp>
        <p:nvSpPr>
          <p:cNvPr id="67586" name="TextBox 3"/>
          <p:cNvSpPr txBox="1">
            <a:spLocks noChangeArrowheads="1"/>
          </p:cNvSpPr>
          <p:nvPr/>
        </p:nvSpPr>
        <p:spPr bwMode="auto">
          <a:xfrm>
            <a:off x="488950" y="615950"/>
            <a:ext cx="6278563" cy="461665"/>
          </a:xfrm>
          <a:prstGeom prst="rect">
            <a:avLst/>
          </a:prstGeom>
          <a:noFill/>
          <a:ln w="9525">
            <a:noFill/>
            <a:miter lim="800000"/>
            <a:headEnd/>
            <a:tailEnd/>
          </a:ln>
        </p:spPr>
        <p:txBody>
          <a:bodyPr>
            <a:spAutoFit/>
          </a:bodyPr>
          <a:lstStyle/>
          <a:p>
            <a:r>
              <a:rPr lang="en-GB" sz="2400" dirty="0">
                <a:solidFill>
                  <a:srgbClr val="412878"/>
                </a:solidFill>
                <a:latin typeface="AQA Chevin Pro Light" pitchFamily="34" charset="0"/>
              </a:rPr>
              <a:t>Kinematics in </a:t>
            </a:r>
            <a:r>
              <a:rPr lang="en-GB" sz="2400" dirty="0" smtClean="0">
                <a:solidFill>
                  <a:srgbClr val="412878"/>
                </a:solidFill>
                <a:latin typeface="AQA Chevin Pro Light" pitchFamily="34" charset="0"/>
              </a:rPr>
              <a:t>two dimensions (slide 2 of 2)</a:t>
            </a:r>
            <a:endParaRPr lang="en-GB" sz="2400" dirty="0">
              <a:solidFill>
                <a:srgbClr val="412878"/>
              </a:solidFill>
              <a:latin typeface="AQA Chevin Pro Light" pitchFamily="34" charset="0"/>
            </a:endParaRPr>
          </a:p>
        </p:txBody>
      </p:sp>
      <p:sp>
        <p:nvSpPr>
          <p:cNvPr id="4" name="Right Arrow 3">
            <a:hlinkClick r:id="rId3" action="ppaction://hlinksldjump"/>
          </p:cNvPr>
          <p:cNvSpPr/>
          <p:nvPr/>
        </p:nvSpPr>
        <p:spPr>
          <a:xfrm>
            <a:off x="518668" y="7042547"/>
            <a:ext cx="2267712" cy="395684"/>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1042988" rtl="0" fontAlgn="base">
              <a:spcBef>
                <a:spcPct val="0"/>
              </a:spcBef>
              <a:spcAft>
                <a:spcPct val="0"/>
              </a:spcAft>
              <a:defRPr sz="2100" kern="1200">
                <a:solidFill>
                  <a:schemeClr val="lt1"/>
                </a:solidFill>
                <a:latin typeface="+mn-lt"/>
                <a:ea typeface="+mn-ea"/>
                <a:cs typeface="+mn-cs"/>
              </a:defRPr>
            </a:lvl1pPr>
            <a:lvl2pPr marL="520700" indent="-63500" algn="l" defTabSz="1042988" rtl="0" fontAlgn="base">
              <a:spcBef>
                <a:spcPct val="0"/>
              </a:spcBef>
              <a:spcAft>
                <a:spcPct val="0"/>
              </a:spcAft>
              <a:defRPr sz="2100" kern="1200">
                <a:solidFill>
                  <a:schemeClr val="lt1"/>
                </a:solidFill>
                <a:latin typeface="+mn-lt"/>
                <a:ea typeface="+mn-ea"/>
                <a:cs typeface="+mn-cs"/>
              </a:defRPr>
            </a:lvl2pPr>
            <a:lvl3pPr marL="1042988" indent="-128588" algn="l" defTabSz="1042988" rtl="0" fontAlgn="base">
              <a:spcBef>
                <a:spcPct val="0"/>
              </a:spcBef>
              <a:spcAft>
                <a:spcPct val="0"/>
              </a:spcAft>
              <a:defRPr sz="2100" kern="1200">
                <a:solidFill>
                  <a:schemeClr val="lt1"/>
                </a:solidFill>
                <a:latin typeface="+mn-lt"/>
                <a:ea typeface="+mn-ea"/>
                <a:cs typeface="+mn-cs"/>
              </a:defRPr>
            </a:lvl3pPr>
            <a:lvl4pPr marL="1563688" indent="-192088" algn="l" defTabSz="1042988" rtl="0" fontAlgn="base">
              <a:spcBef>
                <a:spcPct val="0"/>
              </a:spcBef>
              <a:spcAft>
                <a:spcPct val="0"/>
              </a:spcAft>
              <a:defRPr sz="2100" kern="1200">
                <a:solidFill>
                  <a:schemeClr val="lt1"/>
                </a:solidFill>
                <a:latin typeface="+mn-lt"/>
                <a:ea typeface="+mn-ea"/>
                <a:cs typeface="+mn-cs"/>
              </a:defRPr>
            </a:lvl4pPr>
            <a:lvl5pPr marL="2085975" indent="-257175" algn="l" defTabSz="1042988" rtl="0" fontAlgn="base">
              <a:spcBef>
                <a:spcPct val="0"/>
              </a:spcBef>
              <a:spcAft>
                <a:spcPct val="0"/>
              </a:spcAft>
              <a:defRPr sz="2100" kern="1200">
                <a:solidFill>
                  <a:schemeClr val="lt1"/>
                </a:solidFill>
                <a:latin typeface="+mn-lt"/>
                <a:ea typeface="+mn-ea"/>
                <a:cs typeface="+mn-cs"/>
              </a:defRPr>
            </a:lvl5pPr>
            <a:lvl6pPr marL="2286000" algn="l" defTabSz="914400" rtl="0" eaLnBrk="1" latinLnBrk="0" hangingPunct="1">
              <a:defRPr sz="2100" kern="1200">
                <a:solidFill>
                  <a:schemeClr val="lt1"/>
                </a:solidFill>
                <a:latin typeface="+mn-lt"/>
                <a:ea typeface="+mn-ea"/>
                <a:cs typeface="+mn-cs"/>
              </a:defRPr>
            </a:lvl6pPr>
            <a:lvl7pPr marL="2743200" algn="l" defTabSz="914400" rtl="0" eaLnBrk="1" latinLnBrk="0" hangingPunct="1">
              <a:defRPr sz="2100" kern="1200">
                <a:solidFill>
                  <a:schemeClr val="lt1"/>
                </a:solidFill>
                <a:latin typeface="+mn-lt"/>
                <a:ea typeface="+mn-ea"/>
                <a:cs typeface="+mn-cs"/>
              </a:defRPr>
            </a:lvl7pPr>
            <a:lvl8pPr marL="3200400" algn="l" defTabSz="914400" rtl="0" eaLnBrk="1" latinLnBrk="0" hangingPunct="1">
              <a:defRPr sz="2100" kern="1200">
                <a:solidFill>
                  <a:schemeClr val="lt1"/>
                </a:solidFill>
                <a:latin typeface="+mn-lt"/>
                <a:ea typeface="+mn-ea"/>
                <a:cs typeface="+mn-cs"/>
              </a:defRPr>
            </a:lvl8pPr>
            <a:lvl9pPr marL="3657600" algn="l" defTabSz="914400" rtl="0" eaLnBrk="1" latinLnBrk="0" hangingPunct="1">
              <a:defRPr sz="2100" kern="1200">
                <a:solidFill>
                  <a:schemeClr val="lt1"/>
                </a:solidFill>
                <a:latin typeface="+mn-lt"/>
                <a:ea typeface="+mn-ea"/>
                <a:cs typeface="+mn-cs"/>
              </a:defRPr>
            </a:lvl9pPr>
          </a:lstStyle>
          <a:p>
            <a:pPr algn="ctr">
              <a:defRPr/>
            </a:pPr>
            <a:endParaRPr lang="en-GB"/>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525024416"/>
              </p:ext>
            </p:extLst>
          </p:nvPr>
        </p:nvGraphicFramePr>
        <p:xfrm>
          <a:off x="488950" y="1404367"/>
          <a:ext cx="9826302" cy="3105960"/>
        </p:xfrm>
        <a:graphic>
          <a:graphicData uri="http://schemas.openxmlformats.org/drawingml/2006/table">
            <a:tbl>
              <a:tblPr firstRow="1" bandRow="1">
                <a:tableStyleId>{073A0DAA-6AF3-43AB-8588-CEC1D06C72B9}</a:tableStyleId>
              </a:tblPr>
              <a:tblGrid>
                <a:gridCol w="432000">
                  <a:extLst>
                    <a:ext uri="{9D8B030D-6E8A-4147-A177-3AD203B41FA5}">
                      <a16:colId xmlns:a16="http://schemas.microsoft.com/office/drawing/2014/main" val="20000"/>
                    </a:ext>
                  </a:extLst>
                </a:gridCol>
                <a:gridCol w="5257203">
                  <a:extLst>
                    <a:ext uri="{9D8B030D-6E8A-4147-A177-3AD203B41FA5}">
                      <a16:colId xmlns:a16="http://schemas.microsoft.com/office/drawing/2014/main" val="20001"/>
                    </a:ext>
                  </a:extLst>
                </a:gridCol>
                <a:gridCol w="4137099">
                  <a:extLst>
                    <a:ext uri="{9D8B030D-6E8A-4147-A177-3AD203B41FA5}">
                      <a16:colId xmlns:a16="http://schemas.microsoft.com/office/drawing/2014/main" val="20002"/>
                    </a:ext>
                  </a:extLst>
                </a:gridCol>
              </a:tblGrid>
              <a:tr h="478181">
                <a:tc>
                  <a:txBody>
                    <a:bodyPr/>
                    <a:lstStyle/>
                    <a:p>
                      <a:endParaRPr lang="en-GB" sz="1600" dirty="0">
                        <a:effectLst>
                          <a:outerShdw blurRad="38100" dist="38100" dir="2700000" algn="tl">
                            <a:srgbClr val="000000">
                              <a:alpha val="43137"/>
                            </a:srgbClr>
                          </a:outerShdw>
                        </a:effectLst>
                        <a:latin typeface="Arial" pitchFamily="34" charset="0"/>
                      </a:endParaRPr>
                    </a:p>
                  </a:txBody>
                  <a:tcPr marT="45674" marB="45674"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content</a:t>
                      </a:r>
                      <a:r>
                        <a:rPr lang="en-GB" sz="1600" dirty="0" smtClean="0">
                          <a:effectLst>
                            <a:outerShdw blurRad="38100" dist="38100" dir="2700000" algn="tl">
                              <a:srgbClr val="000000">
                                <a:alpha val="43137"/>
                              </a:srgbClr>
                            </a:outerShdw>
                          </a:effectLst>
                          <a:latin typeface="Arial" pitchFamily="34" charset="0"/>
                          <a:cs typeface="Arial" pitchFamily="34" charset="0"/>
                        </a:rPr>
                        <a:t>:</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674" marB="45674"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notes:</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674" marB="45674" anchor="ctr"/>
                </a:tc>
                <a:extLst>
                  <a:ext uri="{0D108BD9-81ED-4DB2-BD59-A6C34878D82A}">
                    <a16:rowId xmlns:a16="http://schemas.microsoft.com/office/drawing/2014/main" val="10000"/>
                  </a:ext>
                </a:extLst>
              </a:tr>
              <a:tr h="1555217">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R2</a:t>
                      </a:r>
                    </a:p>
                  </a:txBody>
                  <a:tcPr marT="45674" marB="45674" vert="vert">
                    <a:solidFill>
                      <a:srgbClr val="FF7C80"/>
                    </a:solidFill>
                  </a:tcPr>
                </a:tc>
                <a:tc>
                  <a:txBody>
                    <a:bodyPr/>
                    <a:lstStyle/>
                    <a:p>
                      <a:pPr marL="0" indent="0" algn="just" eaLnBrk="0" hangingPunct="0">
                        <a:lnSpc>
                          <a:spcPct val="150000"/>
                        </a:lnSpc>
                        <a:buFont typeface="Wingdings" panose="05000000000000000000" pitchFamily="2" charset="2"/>
                        <a:buNone/>
                      </a:pPr>
                      <a:r>
                        <a:rPr lang="en-GB" sz="1400" b="0" kern="1200" dirty="0" smtClean="0">
                          <a:solidFill>
                            <a:schemeClr val="dk1"/>
                          </a:solidFill>
                          <a:effectLst/>
                          <a:latin typeface="Arial" panose="020B0604020202020204" pitchFamily="34" charset="0"/>
                          <a:ea typeface="+mn-ea"/>
                          <a:cs typeface="Arial" panose="020B0604020202020204" pitchFamily="34" charset="0"/>
                        </a:rPr>
                        <a:t>Understand and use Newton’s second law for motion in situations where forces need to be resolved (restricted to 2 dimensions)</a:t>
                      </a:r>
                      <a:endParaRPr lang="en-GB" sz="1400" b="0" dirty="0">
                        <a:latin typeface="Arial" panose="020B0604020202020204" pitchFamily="34" charset="0"/>
                        <a:cs typeface="Arial" panose="020B0604020202020204" pitchFamily="34" charset="0"/>
                      </a:endParaRPr>
                    </a:p>
                  </a:txBody>
                  <a:tcPr marT="45718" marB="45718"/>
                </a:tc>
                <a:tc>
                  <a:txBody>
                    <a:bodyPr/>
                    <a:lstStyle/>
                    <a:p>
                      <a:pPr marL="0" marR="0" indent="0" algn="just"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lang="en-GB" sz="1400" dirty="0" smtClean="0">
                          <a:latin typeface="Arial" panose="020B0604020202020204" pitchFamily="34" charset="0"/>
                          <a:cs typeface="Arial" panose="020B0604020202020204" pitchFamily="34" charset="0"/>
                        </a:rPr>
                        <a:t>Assumed knowledge:</a:t>
                      </a:r>
                      <a:r>
                        <a:rPr lang="en-GB" sz="1400" baseline="0" dirty="0" smtClean="0">
                          <a:latin typeface="Arial" panose="020B0604020202020204" pitchFamily="34" charset="0"/>
                          <a:cs typeface="Arial" panose="020B0604020202020204" pitchFamily="34" charset="0"/>
                        </a:rPr>
                        <a:t> covered in </a:t>
                      </a:r>
                      <a:r>
                        <a:rPr lang="en-GB" sz="1400" baseline="0" dirty="0" smtClean="0">
                          <a:latin typeface="Arial" panose="020B0604020202020204" pitchFamily="34" charset="0"/>
                          <a:cs typeface="Arial" panose="020B0604020202020204" pitchFamily="34" charset="0"/>
                          <a:hlinkClick r:id="rId2" action="ppaction://hlinksldjump"/>
                        </a:rPr>
                        <a:t>year 12, Forces and Newton’s laws</a:t>
                      </a:r>
                      <a:endParaRPr lang="en-US" sz="1400" dirty="0" smtClean="0">
                        <a:latin typeface="Arial" panose="020B0604020202020204" pitchFamily="34" charset="0"/>
                        <a:cs typeface="Arial" panose="020B0604020202020204" pitchFamily="34" charset="0"/>
                      </a:endParaRPr>
                    </a:p>
                    <a:p>
                      <a:pPr marL="0" indent="0" algn="just">
                        <a:lnSpc>
                          <a:spcPct val="150000"/>
                        </a:lnSpc>
                        <a:buFont typeface="Wingdings" panose="05000000000000000000" pitchFamily="2" charset="2"/>
                        <a:buNone/>
                      </a:pPr>
                      <a:endParaRPr lang="en-US" sz="1400" dirty="0">
                        <a:latin typeface="Arial" panose="020B0604020202020204" pitchFamily="34" charset="0"/>
                        <a:cs typeface="Arial" panose="020B0604020202020204" pitchFamily="34" charset="0"/>
                      </a:endParaRPr>
                    </a:p>
                  </a:txBody>
                  <a:tcPr marT="45721" marB="45721"/>
                </a:tc>
                <a:extLst>
                  <a:ext uri="{0D108BD9-81ED-4DB2-BD59-A6C34878D82A}">
                    <a16:rowId xmlns:a16="http://schemas.microsoft.com/office/drawing/2014/main" val="10001"/>
                  </a:ext>
                </a:extLst>
              </a:tr>
              <a:tr h="1072562">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R4</a:t>
                      </a:r>
                    </a:p>
                  </a:txBody>
                  <a:tcPr marT="45674" marB="45674" vert="vert">
                    <a:solidFill>
                      <a:srgbClr val="FF7C80"/>
                    </a:solidFill>
                  </a:tcPr>
                </a:tc>
                <a:tc>
                  <a:txBody>
                    <a:bodyPr/>
                    <a:lstStyle/>
                    <a:p>
                      <a:pPr marL="0" indent="0" algn="just" eaLnBrk="0" hangingPunct="0">
                        <a:lnSpc>
                          <a:spcPct val="150000"/>
                        </a:lnSpc>
                        <a:buFont typeface="Wingdings" panose="05000000000000000000" pitchFamily="2" charset="2"/>
                        <a:buNone/>
                      </a:pPr>
                      <a:r>
                        <a:rPr lang="en-GB" sz="1400" b="0" kern="1200" dirty="0" smtClean="0">
                          <a:solidFill>
                            <a:schemeClr val="dk1"/>
                          </a:solidFill>
                          <a:effectLst/>
                          <a:latin typeface="Arial" panose="020B0604020202020204" pitchFamily="34" charset="0"/>
                          <a:ea typeface="+mn-ea"/>
                          <a:cs typeface="Arial" panose="020B0604020202020204" pitchFamily="34" charset="0"/>
                        </a:rPr>
                        <a:t>R</a:t>
                      </a:r>
                      <a:r>
                        <a:rPr lang="en-GB" sz="1400" kern="1200" dirty="0" smtClean="0">
                          <a:solidFill>
                            <a:schemeClr val="dk1"/>
                          </a:solidFill>
                          <a:effectLst/>
                          <a:latin typeface="Arial" panose="020B0604020202020204" pitchFamily="34" charset="0"/>
                          <a:ea typeface="+mn-ea"/>
                          <a:cs typeface="Arial" panose="020B0604020202020204" pitchFamily="34" charset="0"/>
                        </a:rPr>
                        <a:t>esolving forces in 2 dimensions; equilibrium of a particle under coplanar forces</a:t>
                      </a:r>
                      <a:endParaRPr lang="en-GB" sz="1400" b="0" kern="1200" dirty="0" smtClean="0">
                        <a:solidFill>
                          <a:schemeClr val="dk1"/>
                        </a:solidFill>
                        <a:effectLst/>
                        <a:latin typeface="Arial" panose="020B0604020202020204" pitchFamily="34" charset="0"/>
                        <a:ea typeface="+mn-ea"/>
                        <a:cs typeface="Arial" panose="020B0604020202020204" pitchFamily="34" charset="0"/>
                      </a:endParaRPr>
                    </a:p>
                  </a:txBody>
                  <a:tcPr marT="45718" marB="45718"/>
                </a:tc>
                <a:tc>
                  <a:txBody>
                    <a:bodyPr/>
                    <a:lstStyle/>
                    <a:p>
                      <a:pPr marL="0" marR="0" indent="0" algn="just"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lang="en-GB" sz="1400" dirty="0" smtClean="0">
                          <a:latin typeface="Arial" panose="020B0604020202020204" pitchFamily="34" charset="0"/>
                          <a:cs typeface="Arial" panose="020B0604020202020204" pitchFamily="34" charset="0"/>
                        </a:rPr>
                        <a:t>Assumed knowledge:</a:t>
                      </a:r>
                      <a:r>
                        <a:rPr lang="en-GB" sz="1400" baseline="0" dirty="0" smtClean="0">
                          <a:latin typeface="Arial" panose="020B0604020202020204" pitchFamily="34" charset="0"/>
                          <a:cs typeface="Arial" panose="020B0604020202020204" pitchFamily="34" charset="0"/>
                        </a:rPr>
                        <a:t> covered in </a:t>
                      </a:r>
                      <a:r>
                        <a:rPr lang="en-GB" sz="1400" baseline="0" dirty="0" smtClean="0">
                          <a:latin typeface="Arial" panose="020B0604020202020204" pitchFamily="34" charset="0"/>
                          <a:cs typeface="Arial" panose="020B0604020202020204" pitchFamily="34" charset="0"/>
                          <a:hlinkClick r:id="rId2" action="ppaction://hlinksldjump"/>
                        </a:rPr>
                        <a:t>year 12, Forces and Newton’s laws</a:t>
                      </a:r>
                      <a:endParaRPr lang="en-US" sz="1400" dirty="0" smtClean="0">
                        <a:latin typeface="Arial" panose="020B0604020202020204" pitchFamily="34" charset="0"/>
                        <a:cs typeface="Arial" panose="020B0604020202020204" pitchFamily="34" charset="0"/>
                      </a:endParaRPr>
                    </a:p>
                  </a:txBody>
                  <a:tcPr marT="45721" marB="45721"/>
                </a:tc>
                <a:extLst>
                  <a:ext uri="{0D108BD9-81ED-4DB2-BD59-A6C34878D82A}">
                    <a16:rowId xmlns:a16="http://schemas.microsoft.com/office/drawing/2014/main" val="10002"/>
                  </a:ext>
                </a:extLst>
              </a:tr>
            </a:tbl>
          </a:graphicData>
        </a:graphic>
      </p:graphicFrame>
      <p:sp>
        <p:nvSpPr>
          <p:cNvPr id="68610" name="TextBox 3"/>
          <p:cNvSpPr txBox="1">
            <a:spLocks noChangeArrowheads="1"/>
          </p:cNvSpPr>
          <p:nvPr/>
        </p:nvSpPr>
        <p:spPr bwMode="auto">
          <a:xfrm>
            <a:off x="488950" y="615950"/>
            <a:ext cx="5203825" cy="461665"/>
          </a:xfrm>
          <a:prstGeom prst="rect">
            <a:avLst/>
          </a:prstGeom>
          <a:noFill/>
          <a:ln w="9525">
            <a:noFill/>
            <a:miter lim="800000"/>
            <a:headEnd/>
            <a:tailEnd/>
          </a:ln>
        </p:spPr>
        <p:txBody>
          <a:bodyPr>
            <a:spAutoFit/>
          </a:bodyPr>
          <a:lstStyle/>
          <a:p>
            <a:r>
              <a:rPr lang="en-GB" sz="2400" dirty="0">
                <a:solidFill>
                  <a:srgbClr val="412878"/>
                </a:solidFill>
                <a:latin typeface="AQA Chevin Pro Light" pitchFamily="34" charset="0"/>
              </a:rPr>
              <a:t>Equilibrium and </a:t>
            </a:r>
            <a:r>
              <a:rPr lang="en-GB" sz="2400" dirty="0" smtClean="0">
                <a:solidFill>
                  <a:srgbClr val="412878"/>
                </a:solidFill>
                <a:latin typeface="AQA Chevin Pro Light" pitchFamily="34" charset="0"/>
              </a:rPr>
              <a:t>resolving</a:t>
            </a:r>
            <a:endParaRPr lang="en-GB" sz="2400" dirty="0">
              <a:solidFill>
                <a:srgbClr val="412878"/>
              </a:solidFill>
              <a:latin typeface="AQA Chevin Pro Light" pitchFamily="34" charset="0"/>
            </a:endParaRPr>
          </a:p>
        </p:txBody>
      </p:sp>
      <p:sp>
        <p:nvSpPr>
          <p:cNvPr id="4" name="Right Arrow 3">
            <a:hlinkClick r:id="rId3" action="ppaction://hlinksldjump"/>
          </p:cNvPr>
          <p:cNvSpPr/>
          <p:nvPr/>
        </p:nvSpPr>
        <p:spPr>
          <a:xfrm>
            <a:off x="518668" y="7042547"/>
            <a:ext cx="2267712" cy="395684"/>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1042988" rtl="0" fontAlgn="base">
              <a:spcBef>
                <a:spcPct val="0"/>
              </a:spcBef>
              <a:spcAft>
                <a:spcPct val="0"/>
              </a:spcAft>
              <a:defRPr sz="2100" kern="1200">
                <a:solidFill>
                  <a:schemeClr val="lt1"/>
                </a:solidFill>
                <a:latin typeface="+mn-lt"/>
                <a:ea typeface="+mn-ea"/>
                <a:cs typeface="+mn-cs"/>
              </a:defRPr>
            </a:lvl1pPr>
            <a:lvl2pPr marL="520700" indent="-63500" algn="l" defTabSz="1042988" rtl="0" fontAlgn="base">
              <a:spcBef>
                <a:spcPct val="0"/>
              </a:spcBef>
              <a:spcAft>
                <a:spcPct val="0"/>
              </a:spcAft>
              <a:defRPr sz="2100" kern="1200">
                <a:solidFill>
                  <a:schemeClr val="lt1"/>
                </a:solidFill>
                <a:latin typeface="+mn-lt"/>
                <a:ea typeface="+mn-ea"/>
                <a:cs typeface="+mn-cs"/>
              </a:defRPr>
            </a:lvl2pPr>
            <a:lvl3pPr marL="1042988" indent="-128588" algn="l" defTabSz="1042988" rtl="0" fontAlgn="base">
              <a:spcBef>
                <a:spcPct val="0"/>
              </a:spcBef>
              <a:spcAft>
                <a:spcPct val="0"/>
              </a:spcAft>
              <a:defRPr sz="2100" kern="1200">
                <a:solidFill>
                  <a:schemeClr val="lt1"/>
                </a:solidFill>
                <a:latin typeface="+mn-lt"/>
                <a:ea typeface="+mn-ea"/>
                <a:cs typeface="+mn-cs"/>
              </a:defRPr>
            </a:lvl3pPr>
            <a:lvl4pPr marL="1563688" indent="-192088" algn="l" defTabSz="1042988" rtl="0" fontAlgn="base">
              <a:spcBef>
                <a:spcPct val="0"/>
              </a:spcBef>
              <a:spcAft>
                <a:spcPct val="0"/>
              </a:spcAft>
              <a:defRPr sz="2100" kern="1200">
                <a:solidFill>
                  <a:schemeClr val="lt1"/>
                </a:solidFill>
                <a:latin typeface="+mn-lt"/>
                <a:ea typeface="+mn-ea"/>
                <a:cs typeface="+mn-cs"/>
              </a:defRPr>
            </a:lvl4pPr>
            <a:lvl5pPr marL="2085975" indent="-257175" algn="l" defTabSz="1042988" rtl="0" fontAlgn="base">
              <a:spcBef>
                <a:spcPct val="0"/>
              </a:spcBef>
              <a:spcAft>
                <a:spcPct val="0"/>
              </a:spcAft>
              <a:defRPr sz="2100" kern="1200">
                <a:solidFill>
                  <a:schemeClr val="lt1"/>
                </a:solidFill>
                <a:latin typeface="+mn-lt"/>
                <a:ea typeface="+mn-ea"/>
                <a:cs typeface="+mn-cs"/>
              </a:defRPr>
            </a:lvl5pPr>
            <a:lvl6pPr marL="2286000" algn="l" defTabSz="914400" rtl="0" eaLnBrk="1" latinLnBrk="0" hangingPunct="1">
              <a:defRPr sz="2100" kern="1200">
                <a:solidFill>
                  <a:schemeClr val="lt1"/>
                </a:solidFill>
                <a:latin typeface="+mn-lt"/>
                <a:ea typeface="+mn-ea"/>
                <a:cs typeface="+mn-cs"/>
              </a:defRPr>
            </a:lvl6pPr>
            <a:lvl7pPr marL="2743200" algn="l" defTabSz="914400" rtl="0" eaLnBrk="1" latinLnBrk="0" hangingPunct="1">
              <a:defRPr sz="2100" kern="1200">
                <a:solidFill>
                  <a:schemeClr val="lt1"/>
                </a:solidFill>
                <a:latin typeface="+mn-lt"/>
                <a:ea typeface="+mn-ea"/>
                <a:cs typeface="+mn-cs"/>
              </a:defRPr>
            </a:lvl7pPr>
            <a:lvl8pPr marL="3200400" algn="l" defTabSz="914400" rtl="0" eaLnBrk="1" latinLnBrk="0" hangingPunct="1">
              <a:defRPr sz="2100" kern="1200">
                <a:solidFill>
                  <a:schemeClr val="lt1"/>
                </a:solidFill>
                <a:latin typeface="+mn-lt"/>
                <a:ea typeface="+mn-ea"/>
                <a:cs typeface="+mn-cs"/>
              </a:defRPr>
            </a:lvl8pPr>
            <a:lvl9pPr marL="3657600" algn="l" defTabSz="914400" rtl="0" eaLnBrk="1" latinLnBrk="0" hangingPunct="1">
              <a:defRPr sz="2100" kern="1200">
                <a:solidFill>
                  <a:schemeClr val="lt1"/>
                </a:solidFill>
                <a:latin typeface="+mn-lt"/>
                <a:ea typeface="+mn-ea"/>
                <a:cs typeface="+mn-cs"/>
              </a:defRPr>
            </a:lvl9pPr>
          </a:lstStyle>
          <a:p>
            <a:pPr algn="ctr">
              <a:defRPr/>
            </a:pPr>
            <a:endParaRPr lang="en-GB"/>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2665317730"/>
                  </p:ext>
                </p:extLst>
              </p:nvPr>
            </p:nvGraphicFramePr>
            <p:xfrm>
              <a:off x="488950" y="1404366"/>
              <a:ext cx="9826302" cy="3182769"/>
            </p:xfrm>
            <a:graphic>
              <a:graphicData uri="http://schemas.openxmlformats.org/drawingml/2006/table">
                <a:tbl>
                  <a:tblPr firstRow="1" bandRow="1">
                    <a:tableStyleId>{073A0DAA-6AF3-43AB-8588-CEC1D06C72B9}</a:tableStyleId>
                  </a:tblPr>
                  <a:tblGrid>
                    <a:gridCol w="432000">
                      <a:extLst>
                        <a:ext uri="{9D8B030D-6E8A-4147-A177-3AD203B41FA5}">
                          <a16:colId xmlns:a16="http://schemas.microsoft.com/office/drawing/2014/main" val="20000"/>
                        </a:ext>
                      </a:extLst>
                    </a:gridCol>
                    <a:gridCol w="5257203">
                      <a:extLst>
                        <a:ext uri="{9D8B030D-6E8A-4147-A177-3AD203B41FA5}">
                          <a16:colId xmlns:a16="http://schemas.microsoft.com/office/drawing/2014/main" val="20001"/>
                        </a:ext>
                      </a:extLst>
                    </a:gridCol>
                    <a:gridCol w="4137099">
                      <a:extLst>
                        <a:ext uri="{9D8B030D-6E8A-4147-A177-3AD203B41FA5}">
                          <a16:colId xmlns:a16="http://schemas.microsoft.com/office/drawing/2014/main" val="20002"/>
                        </a:ext>
                      </a:extLst>
                    </a:gridCol>
                  </a:tblGrid>
                  <a:tr h="479916">
                    <a:tc>
                      <a:txBody>
                        <a:bodyPr/>
                        <a:lstStyle/>
                        <a:p>
                          <a:endParaRPr lang="en-GB" sz="1600" dirty="0">
                            <a:effectLst>
                              <a:outerShdw blurRad="38100" dist="38100" dir="2700000" algn="tl">
                                <a:srgbClr val="000000">
                                  <a:alpha val="43137"/>
                                </a:srgbClr>
                              </a:outerShdw>
                            </a:effectLst>
                            <a:latin typeface="Arial" pitchFamily="34" charset="0"/>
                          </a:endParaRPr>
                        </a:p>
                      </a:txBody>
                      <a:tcPr marT="45674" marB="45674"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content</a:t>
                          </a:r>
                          <a:r>
                            <a:rPr lang="en-GB" sz="1600" dirty="0" smtClean="0">
                              <a:effectLst>
                                <a:outerShdw blurRad="38100" dist="38100" dir="2700000" algn="tl">
                                  <a:srgbClr val="000000">
                                    <a:alpha val="43137"/>
                                  </a:srgbClr>
                                </a:outerShdw>
                              </a:effectLst>
                              <a:latin typeface="Arial" pitchFamily="34" charset="0"/>
                              <a:cs typeface="Arial" pitchFamily="34" charset="0"/>
                            </a:rPr>
                            <a:t>:</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674" marB="45674"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notes:</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674" marB="45674" anchor="ctr"/>
                    </a:tc>
                    <a:extLst>
                      <a:ext uri="{0D108BD9-81ED-4DB2-BD59-A6C34878D82A}">
                        <a16:rowId xmlns:a16="http://schemas.microsoft.com/office/drawing/2014/main" val="10000"/>
                      </a:ext>
                    </a:extLst>
                  </a:tr>
                  <a:tr h="1141993">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R5</a:t>
                          </a:r>
                        </a:p>
                      </a:txBody>
                      <a:tcPr marT="45674" marB="45674" vert="vert">
                        <a:solidFill>
                          <a:srgbClr val="FF7C80"/>
                        </a:solidFill>
                      </a:tcPr>
                    </a:tc>
                    <a:tc>
                      <a:txBody>
                        <a:bodyPr/>
                        <a:lstStyle/>
                        <a:p>
                          <a:pPr marL="0" indent="0" algn="just" eaLnBrk="0" hangingPunct="0">
                            <a:lnSpc>
                              <a:spcPct val="150000"/>
                            </a:lnSpc>
                            <a:buFont typeface="Wingdings" panose="05000000000000000000" pitchFamily="2" charset="2"/>
                            <a:buNone/>
                          </a:pPr>
                          <a:r>
                            <a:rPr lang="en-GB" sz="1400" kern="1200" dirty="0" smtClean="0">
                              <a:solidFill>
                                <a:schemeClr val="dk1"/>
                              </a:solidFill>
                              <a:effectLst/>
                              <a:latin typeface="Arial" panose="020B0604020202020204" pitchFamily="34" charset="0"/>
                              <a:ea typeface="+mn-ea"/>
                              <a:cs typeface="Arial" panose="020B0604020202020204" pitchFamily="34" charset="0"/>
                            </a:rPr>
                            <a:t>Understand and use addition of forces; resultant forces; dynamics for motion in a plane</a:t>
                          </a:r>
                          <a:endParaRPr lang="en-GB" sz="1000" b="0" dirty="0">
                            <a:latin typeface="Arial" panose="020B0604020202020204" pitchFamily="34" charset="0"/>
                            <a:cs typeface="Arial" panose="020B0604020202020204" pitchFamily="34" charset="0"/>
                          </a:endParaRPr>
                        </a:p>
                      </a:txBody>
                      <a:tcPr marT="45718" marB="45718"/>
                    </a:tc>
                    <a:tc>
                      <a:txBody>
                        <a:bodyPr/>
                        <a:lstStyle/>
                        <a:p>
                          <a:pPr marL="171450" marR="0" indent="-171450" algn="l" defTabSz="914400" rtl="0" eaLnBrk="1" fontAlgn="auto" latinLnBrk="0" hangingPunct="1">
                            <a:lnSpc>
                              <a:spcPct val="150000"/>
                            </a:lnSpc>
                            <a:spcBef>
                              <a:spcPts val="0"/>
                            </a:spcBef>
                            <a:spcAft>
                              <a:spcPts val="0"/>
                            </a:spcAft>
                            <a:buClrTx/>
                            <a:buSzTx/>
                            <a:buFont typeface="Wingdings" pitchFamily="2" charset="2"/>
                            <a:buChar char="Ø"/>
                            <a:tabLst/>
                            <a:defRPr/>
                          </a:pPr>
                          <a:endParaRPr lang="en-GB" sz="1100" b="1" kern="1200" dirty="0" smtClean="0">
                            <a:solidFill>
                              <a:schemeClr val="dk1"/>
                            </a:solidFill>
                            <a:latin typeface="Arial" pitchFamily="34" charset="0"/>
                            <a:ea typeface="+mn-ea"/>
                            <a:cs typeface="Arial" pitchFamily="34" charset="0"/>
                          </a:endParaRPr>
                        </a:p>
                      </a:txBody>
                      <a:tcPr marT="45721" marB="45721"/>
                    </a:tc>
                    <a:extLst>
                      <a:ext uri="{0D108BD9-81ED-4DB2-BD59-A6C34878D82A}">
                        <a16:rowId xmlns:a16="http://schemas.microsoft.com/office/drawing/2014/main" val="10001"/>
                      </a:ext>
                    </a:extLst>
                  </a:tr>
                  <a:tr h="1560860">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R6</a:t>
                          </a:r>
                        </a:p>
                      </a:txBody>
                      <a:tcPr marT="45674" marB="45674" vert="vert">
                        <a:solidFill>
                          <a:srgbClr val="FF7C80"/>
                        </a:solidFill>
                      </a:tcPr>
                    </a:tc>
                    <a:tc>
                      <a:txBody>
                        <a:bodyPr/>
                        <a:lstStyle/>
                        <a:p>
                          <a:pPr marL="0" indent="0" algn="just" eaLnBrk="0" hangingPunct="0">
                            <a:lnSpc>
                              <a:spcPct val="150000"/>
                            </a:lnSpc>
                            <a:buFont typeface="Wingdings" panose="05000000000000000000" pitchFamily="2" charset="2"/>
                            <a:buNone/>
                          </a:pPr>
                          <a:r>
                            <a:rPr lang="en-GB" sz="1400" kern="1200" dirty="0" smtClean="0">
                              <a:solidFill>
                                <a:schemeClr val="dk1"/>
                              </a:solidFill>
                              <a:effectLst/>
                              <a:latin typeface="Arial" panose="020B0604020202020204" pitchFamily="34" charset="0"/>
                              <a:ea typeface="+mn-ea"/>
                              <a:cs typeface="Arial" panose="020B0604020202020204" pitchFamily="34" charset="0"/>
                            </a:rPr>
                            <a:t>Understand and use the </a:t>
                          </a:r>
                          <a14:m>
                            <m:oMath xmlns:m="http://schemas.openxmlformats.org/officeDocument/2006/math">
                              <m:r>
                                <m:rPr>
                                  <m:sty m:val="p"/>
                                </m:rPr>
                                <a:rPr lang="en-GB" sz="1400" b="0" i="0" kern="1200" dirty="0" smtClean="0">
                                  <a:solidFill>
                                    <a:schemeClr val="dk1"/>
                                  </a:solidFill>
                                  <a:effectLst/>
                                  <a:latin typeface="Cambria Math"/>
                                  <a:ea typeface="+mn-ea"/>
                                  <a:cs typeface="Arial" panose="020B0604020202020204" pitchFamily="34" charset="0"/>
                                </a:rPr>
                                <m:t>F</m:t>
                              </m:r>
                              <m:r>
                                <a:rPr lang="en-GB" sz="1400" b="0" i="1" kern="1200" dirty="0" smtClean="0">
                                  <a:solidFill>
                                    <a:schemeClr val="dk1"/>
                                  </a:solidFill>
                                  <a:effectLst/>
                                  <a:latin typeface="Cambria Math"/>
                                  <a:ea typeface="+mn-ea"/>
                                  <a:cs typeface="Arial" panose="020B0604020202020204" pitchFamily="34" charset="0"/>
                                </a:rPr>
                                <m:t> ≤ </m:t>
                              </m:r>
                              <m:r>
                                <a:rPr lang="el-GR" sz="1400" b="0" i="1" kern="1200" dirty="0" smtClean="0">
                                  <a:solidFill>
                                    <a:schemeClr val="dk1"/>
                                  </a:solidFill>
                                  <a:effectLst/>
                                  <a:latin typeface="Cambria Math"/>
                                  <a:ea typeface="+mn-ea"/>
                                  <a:cs typeface="Arial" panose="020B0604020202020204" pitchFamily="34" charset="0"/>
                                </a:rPr>
                                <m:t>𝜇</m:t>
                              </m:r>
                              <m:r>
                                <m:rPr>
                                  <m:sty m:val="p"/>
                                </m:rPr>
                                <a:rPr lang="en-GB" sz="1400" b="0" i="0" kern="1200" dirty="0" smtClean="0">
                                  <a:solidFill>
                                    <a:schemeClr val="dk1"/>
                                  </a:solidFill>
                                  <a:effectLst/>
                                  <a:latin typeface="Cambria Math"/>
                                  <a:ea typeface="+mn-ea"/>
                                  <a:cs typeface="Arial" panose="020B0604020202020204" pitchFamily="34" charset="0"/>
                                </a:rPr>
                                <m:t>R</m:t>
                              </m:r>
                              <m:r>
                                <a:rPr lang="en-GB" sz="1400" b="0" i="0" kern="1200" dirty="0" smtClean="0">
                                  <a:solidFill>
                                    <a:schemeClr val="dk1"/>
                                  </a:solidFill>
                                  <a:effectLst/>
                                  <a:latin typeface="Cambria Math"/>
                                  <a:ea typeface="+mn-ea"/>
                                  <a:cs typeface="Arial" panose="020B0604020202020204" pitchFamily="34" charset="0"/>
                                </a:rPr>
                                <m:t> </m:t>
                              </m:r>
                            </m:oMath>
                          </a14:m>
                          <a:r>
                            <a:rPr lang="en-GB" sz="1400" kern="1200" dirty="0" smtClean="0">
                              <a:solidFill>
                                <a:schemeClr val="dk1"/>
                              </a:solidFill>
                              <a:effectLst/>
                              <a:latin typeface="Arial" panose="020B0604020202020204" pitchFamily="34" charset="0"/>
                              <a:ea typeface="+mn-ea"/>
                              <a:cs typeface="Arial" panose="020B0604020202020204" pitchFamily="34" charset="0"/>
                            </a:rPr>
                            <a:t>model for friction; coefficient of friction; motion of a body on a rough surface; limiting friction and statics</a:t>
                          </a:r>
                          <a:endParaRPr lang="en-GB" sz="1400" b="0" kern="1200" dirty="0" smtClean="0">
                            <a:solidFill>
                              <a:schemeClr val="dk1"/>
                            </a:solidFill>
                            <a:effectLst/>
                            <a:latin typeface="Arial" panose="020B0604020202020204" pitchFamily="34" charset="0"/>
                            <a:ea typeface="+mn-ea"/>
                            <a:cs typeface="Arial" panose="020B0604020202020204" pitchFamily="34" charset="0"/>
                          </a:endParaRPr>
                        </a:p>
                      </a:txBody>
                      <a:tcPr marT="45718" marB="45718"/>
                    </a:tc>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GB" sz="1100" b="1" kern="1200" dirty="0" smtClean="0">
                            <a:solidFill>
                              <a:schemeClr val="dk1"/>
                            </a:solidFill>
                            <a:latin typeface="Arial" pitchFamily="34" charset="0"/>
                            <a:ea typeface="+mn-ea"/>
                            <a:cs typeface="Arial" pitchFamily="34" charset="0"/>
                          </a:endParaRPr>
                        </a:p>
                      </a:txBody>
                      <a:tcPr marT="45721" marB="45721"/>
                    </a:tc>
                    <a:extLst>
                      <a:ext uri="{0D108BD9-81ED-4DB2-BD59-A6C34878D82A}">
                        <a16:rowId xmlns:a16="http://schemas.microsoft.com/office/drawing/2014/main" val="10002"/>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2665317730"/>
                  </p:ext>
                </p:extLst>
              </p:nvPr>
            </p:nvGraphicFramePr>
            <p:xfrm>
              <a:off x="488950" y="1404366"/>
              <a:ext cx="9826302" cy="3182769"/>
            </p:xfrm>
            <a:graphic>
              <a:graphicData uri="http://schemas.openxmlformats.org/drawingml/2006/table">
                <a:tbl>
                  <a:tblPr firstRow="1" bandRow="1">
                    <a:tableStyleId>{073A0DAA-6AF3-43AB-8588-CEC1D06C72B9}</a:tableStyleId>
                  </a:tblPr>
                  <a:tblGrid>
                    <a:gridCol w="432000"/>
                    <a:gridCol w="5257203"/>
                    <a:gridCol w="4137099"/>
                  </a:tblGrid>
                  <a:tr h="479916">
                    <a:tc>
                      <a:txBody>
                        <a:bodyPr/>
                        <a:lstStyle/>
                        <a:p>
                          <a:endParaRPr lang="en-GB" sz="1600" dirty="0">
                            <a:effectLst>
                              <a:outerShdw blurRad="38100" dist="38100" dir="2700000" algn="tl">
                                <a:srgbClr val="000000">
                                  <a:alpha val="43137"/>
                                </a:srgbClr>
                              </a:outerShdw>
                            </a:effectLst>
                            <a:latin typeface="Arial" pitchFamily="34" charset="0"/>
                          </a:endParaRPr>
                        </a:p>
                      </a:txBody>
                      <a:tcPr marT="45674" marB="45674"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content</a:t>
                          </a:r>
                          <a:r>
                            <a:rPr lang="en-GB" sz="1600" dirty="0" smtClean="0">
                              <a:effectLst>
                                <a:outerShdw blurRad="38100" dist="38100" dir="2700000" algn="tl">
                                  <a:srgbClr val="000000">
                                    <a:alpha val="43137"/>
                                  </a:srgbClr>
                                </a:outerShdw>
                              </a:effectLst>
                              <a:latin typeface="Arial" pitchFamily="34" charset="0"/>
                              <a:cs typeface="Arial" pitchFamily="34" charset="0"/>
                            </a:rPr>
                            <a:t>:</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674" marB="45674"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notes:</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674" marB="45674" anchor="ctr"/>
                    </a:tc>
                  </a:tr>
                  <a:tr h="1141993">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R5</a:t>
                          </a:r>
                        </a:p>
                      </a:txBody>
                      <a:tcPr marT="45674" marB="45674" vert="vert">
                        <a:solidFill>
                          <a:srgbClr val="FF7C80"/>
                        </a:solidFill>
                      </a:tcPr>
                    </a:tc>
                    <a:tc>
                      <a:txBody>
                        <a:bodyPr/>
                        <a:lstStyle/>
                        <a:p>
                          <a:pPr marL="0" indent="0" algn="just" eaLnBrk="0" hangingPunct="0">
                            <a:lnSpc>
                              <a:spcPct val="150000"/>
                            </a:lnSpc>
                            <a:buFont typeface="Wingdings" panose="05000000000000000000" pitchFamily="2" charset="2"/>
                            <a:buNone/>
                          </a:pPr>
                          <a:r>
                            <a:rPr lang="en-GB" sz="1400" kern="1200" dirty="0" smtClean="0">
                              <a:solidFill>
                                <a:schemeClr val="dk1"/>
                              </a:solidFill>
                              <a:effectLst/>
                              <a:latin typeface="Arial" panose="020B0604020202020204" pitchFamily="34" charset="0"/>
                              <a:ea typeface="+mn-ea"/>
                              <a:cs typeface="Arial" panose="020B0604020202020204" pitchFamily="34" charset="0"/>
                            </a:rPr>
                            <a:t>Understand and use addition of forces; resultant forces; dynamics for motion in a plane</a:t>
                          </a:r>
                          <a:endParaRPr lang="en-GB" sz="1000" b="0" dirty="0">
                            <a:latin typeface="Arial" panose="020B0604020202020204" pitchFamily="34" charset="0"/>
                            <a:cs typeface="Arial" panose="020B0604020202020204" pitchFamily="34" charset="0"/>
                          </a:endParaRPr>
                        </a:p>
                      </a:txBody>
                      <a:tcPr marT="45718" marB="45718"/>
                    </a:tc>
                    <a:tc>
                      <a:txBody>
                        <a:bodyPr/>
                        <a:lstStyle/>
                        <a:p>
                          <a:pPr marL="171450" marR="0" indent="-171450" algn="l" defTabSz="914400" rtl="0" eaLnBrk="1" fontAlgn="auto" latinLnBrk="0" hangingPunct="1">
                            <a:lnSpc>
                              <a:spcPct val="150000"/>
                            </a:lnSpc>
                            <a:spcBef>
                              <a:spcPts val="0"/>
                            </a:spcBef>
                            <a:spcAft>
                              <a:spcPts val="0"/>
                            </a:spcAft>
                            <a:buClrTx/>
                            <a:buSzTx/>
                            <a:buFont typeface="Wingdings" pitchFamily="2" charset="2"/>
                            <a:buChar char="Ø"/>
                            <a:tabLst/>
                            <a:defRPr/>
                          </a:pPr>
                          <a:endParaRPr lang="en-GB" sz="1100" b="1" kern="1200" dirty="0" smtClean="0">
                            <a:solidFill>
                              <a:schemeClr val="dk1"/>
                            </a:solidFill>
                            <a:latin typeface="Arial" pitchFamily="34" charset="0"/>
                            <a:ea typeface="+mn-ea"/>
                            <a:cs typeface="Arial" pitchFamily="34" charset="0"/>
                          </a:endParaRPr>
                        </a:p>
                      </a:txBody>
                      <a:tcPr marT="45721" marB="45721"/>
                    </a:tc>
                  </a:tr>
                  <a:tr h="1560860">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R6</a:t>
                          </a:r>
                        </a:p>
                      </a:txBody>
                      <a:tcPr marT="45674" marB="45674" vert="vert">
                        <a:solidFill>
                          <a:srgbClr val="FF7C80"/>
                        </a:solidFill>
                      </a:tcPr>
                    </a:tc>
                    <a:tc>
                      <a:txBody>
                        <a:bodyPr/>
                        <a:lstStyle/>
                        <a:p>
                          <a:endParaRPr lang="en-US"/>
                        </a:p>
                      </a:txBody>
                      <a:tcPr marT="45718" marB="45718">
                        <a:blipFill rotWithShape="1">
                          <a:blip r:embed="rId2"/>
                          <a:stretch>
                            <a:fillRect l="-10905" t="-103906" r="-78886" b="-391"/>
                          </a:stretch>
                        </a:blipFill>
                      </a:tcPr>
                    </a:tc>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GB" sz="1100" b="1" kern="1200" dirty="0" smtClean="0">
                            <a:solidFill>
                              <a:schemeClr val="dk1"/>
                            </a:solidFill>
                            <a:latin typeface="Arial" pitchFamily="34" charset="0"/>
                            <a:ea typeface="+mn-ea"/>
                            <a:cs typeface="Arial" pitchFamily="34" charset="0"/>
                          </a:endParaRPr>
                        </a:p>
                      </a:txBody>
                      <a:tcPr marT="45721" marB="45721"/>
                    </a:tc>
                  </a:tr>
                </a:tbl>
              </a:graphicData>
            </a:graphic>
          </p:graphicFrame>
        </mc:Fallback>
      </mc:AlternateContent>
      <p:sp>
        <p:nvSpPr>
          <p:cNvPr id="69634" name="TextBox 3"/>
          <p:cNvSpPr txBox="1">
            <a:spLocks noChangeArrowheads="1"/>
          </p:cNvSpPr>
          <p:nvPr/>
        </p:nvSpPr>
        <p:spPr bwMode="auto">
          <a:xfrm>
            <a:off x="488950" y="615950"/>
            <a:ext cx="5203825" cy="461665"/>
          </a:xfrm>
          <a:prstGeom prst="rect">
            <a:avLst/>
          </a:prstGeom>
          <a:noFill/>
          <a:ln w="9525">
            <a:noFill/>
            <a:miter lim="800000"/>
            <a:headEnd/>
            <a:tailEnd/>
          </a:ln>
        </p:spPr>
        <p:txBody>
          <a:bodyPr>
            <a:spAutoFit/>
          </a:bodyPr>
          <a:lstStyle/>
          <a:p>
            <a:r>
              <a:rPr lang="en-GB" sz="2400" dirty="0">
                <a:solidFill>
                  <a:srgbClr val="412878"/>
                </a:solidFill>
                <a:latin typeface="AQA Chevin Pro Light" pitchFamily="34" charset="0"/>
              </a:rPr>
              <a:t>Statics and d</a:t>
            </a:r>
            <a:r>
              <a:rPr lang="en-GB" sz="2400" dirty="0" smtClean="0">
                <a:solidFill>
                  <a:srgbClr val="412878"/>
                </a:solidFill>
                <a:latin typeface="AQA Chevin Pro Light" pitchFamily="34" charset="0"/>
              </a:rPr>
              <a:t>ynamics</a:t>
            </a:r>
            <a:endParaRPr lang="en-GB" sz="2400" dirty="0">
              <a:solidFill>
                <a:srgbClr val="412878"/>
              </a:solidFill>
              <a:latin typeface="AQA Chevin Pro Light" pitchFamily="34" charset="0"/>
            </a:endParaRPr>
          </a:p>
        </p:txBody>
      </p:sp>
      <p:sp>
        <p:nvSpPr>
          <p:cNvPr id="4" name="Right Arrow 3">
            <a:hlinkClick r:id="rId3" action="ppaction://hlinksldjump"/>
          </p:cNvPr>
          <p:cNvSpPr/>
          <p:nvPr/>
        </p:nvSpPr>
        <p:spPr>
          <a:xfrm>
            <a:off x="518668" y="7042547"/>
            <a:ext cx="2267712" cy="395684"/>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1042988" rtl="0" fontAlgn="base">
              <a:spcBef>
                <a:spcPct val="0"/>
              </a:spcBef>
              <a:spcAft>
                <a:spcPct val="0"/>
              </a:spcAft>
              <a:defRPr sz="2100" kern="1200">
                <a:solidFill>
                  <a:schemeClr val="lt1"/>
                </a:solidFill>
                <a:latin typeface="+mn-lt"/>
                <a:ea typeface="+mn-ea"/>
                <a:cs typeface="+mn-cs"/>
              </a:defRPr>
            </a:lvl1pPr>
            <a:lvl2pPr marL="520700" indent="-63500" algn="l" defTabSz="1042988" rtl="0" fontAlgn="base">
              <a:spcBef>
                <a:spcPct val="0"/>
              </a:spcBef>
              <a:spcAft>
                <a:spcPct val="0"/>
              </a:spcAft>
              <a:defRPr sz="2100" kern="1200">
                <a:solidFill>
                  <a:schemeClr val="lt1"/>
                </a:solidFill>
                <a:latin typeface="+mn-lt"/>
                <a:ea typeface="+mn-ea"/>
                <a:cs typeface="+mn-cs"/>
              </a:defRPr>
            </a:lvl2pPr>
            <a:lvl3pPr marL="1042988" indent="-128588" algn="l" defTabSz="1042988" rtl="0" fontAlgn="base">
              <a:spcBef>
                <a:spcPct val="0"/>
              </a:spcBef>
              <a:spcAft>
                <a:spcPct val="0"/>
              </a:spcAft>
              <a:defRPr sz="2100" kern="1200">
                <a:solidFill>
                  <a:schemeClr val="lt1"/>
                </a:solidFill>
                <a:latin typeface="+mn-lt"/>
                <a:ea typeface="+mn-ea"/>
                <a:cs typeface="+mn-cs"/>
              </a:defRPr>
            </a:lvl3pPr>
            <a:lvl4pPr marL="1563688" indent="-192088" algn="l" defTabSz="1042988" rtl="0" fontAlgn="base">
              <a:spcBef>
                <a:spcPct val="0"/>
              </a:spcBef>
              <a:spcAft>
                <a:spcPct val="0"/>
              </a:spcAft>
              <a:defRPr sz="2100" kern="1200">
                <a:solidFill>
                  <a:schemeClr val="lt1"/>
                </a:solidFill>
                <a:latin typeface="+mn-lt"/>
                <a:ea typeface="+mn-ea"/>
                <a:cs typeface="+mn-cs"/>
              </a:defRPr>
            </a:lvl4pPr>
            <a:lvl5pPr marL="2085975" indent="-257175" algn="l" defTabSz="1042988" rtl="0" fontAlgn="base">
              <a:spcBef>
                <a:spcPct val="0"/>
              </a:spcBef>
              <a:spcAft>
                <a:spcPct val="0"/>
              </a:spcAft>
              <a:defRPr sz="2100" kern="1200">
                <a:solidFill>
                  <a:schemeClr val="lt1"/>
                </a:solidFill>
                <a:latin typeface="+mn-lt"/>
                <a:ea typeface="+mn-ea"/>
                <a:cs typeface="+mn-cs"/>
              </a:defRPr>
            </a:lvl5pPr>
            <a:lvl6pPr marL="2286000" algn="l" defTabSz="914400" rtl="0" eaLnBrk="1" latinLnBrk="0" hangingPunct="1">
              <a:defRPr sz="2100" kern="1200">
                <a:solidFill>
                  <a:schemeClr val="lt1"/>
                </a:solidFill>
                <a:latin typeface="+mn-lt"/>
                <a:ea typeface="+mn-ea"/>
                <a:cs typeface="+mn-cs"/>
              </a:defRPr>
            </a:lvl6pPr>
            <a:lvl7pPr marL="2743200" algn="l" defTabSz="914400" rtl="0" eaLnBrk="1" latinLnBrk="0" hangingPunct="1">
              <a:defRPr sz="2100" kern="1200">
                <a:solidFill>
                  <a:schemeClr val="lt1"/>
                </a:solidFill>
                <a:latin typeface="+mn-lt"/>
                <a:ea typeface="+mn-ea"/>
                <a:cs typeface="+mn-cs"/>
              </a:defRPr>
            </a:lvl7pPr>
            <a:lvl8pPr marL="3200400" algn="l" defTabSz="914400" rtl="0" eaLnBrk="1" latinLnBrk="0" hangingPunct="1">
              <a:defRPr sz="2100" kern="1200">
                <a:solidFill>
                  <a:schemeClr val="lt1"/>
                </a:solidFill>
                <a:latin typeface="+mn-lt"/>
                <a:ea typeface="+mn-ea"/>
                <a:cs typeface="+mn-cs"/>
              </a:defRPr>
            </a:lvl8pPr>
            <a:lvl9pPr marL="3657600" algn="l" defTabSz="914400" rtl="0" eaLnBrk="1" latinLnBrk="0" hangingPunct="1">
              <a:defRPr sz="2100" kern="1200">
                <a:solidFill>
                  <a:schemeClr val="lt1"/>
                </a:solidFill>
                <a:latin typeface="+mn-lt"/>
                <a:ea typeface="+mn-ea"/>
                <a:cs typeface="+mn-cs"/>
              </a:defRPr>
            </a:lvl9pPr>
          </a:lstStyle>
          <a:p>
            <a:pPr algn="ctr">
              <a:defRPr/>
            </a:pPr>
            <a:endParaRPr lang="en-GB"/>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072093460"/>
              </p:ext>
            </p:extLst>
          </p:nvPr>
        </p:nvGraphicFramePr>
        <p:xfrm>
          <a:off x="488950" y="1404366"/>
          <a:ext cx="9826302" cy="2721909"/>
        </p:xfrm>
        <a:graphic>
          <a:graphicData uri="http://schemas.openxmlformats.org/drawingml/2006/table">
            <a:tbl>
              <a:tblPr firstRow="1" bandRow="1">
                <a:tableStyleId>{073A0DAA-6AF3-43AB-8588-CEC1D06C72B9}</a:tableStyleId>
              </a:tblPr>
              <a:tblGrid>
                <a:gridCol w="432000">
                  <a:extLst>
                    <a:ext uri="{9D8B030D-6E8A-4147-A177-3AD203B41FA5}">
                      <a16:colId xmlns:a16="http://schemas.microsoft.com/office/drawing/2014/main" val="20000"/>
                    </a:ext>
                  </a:extLst>
                </a:gridCol>
                <a:gridCol w="5257203">
                  <a:extLst>
                    <a:ext uri="{9D8B030D-6E8A-4147-A177-3AD203B41FA5}">
                      <a16:colId xmlns:a16="http://schemas.microsoft.com/office/drawing/2014/main" val="20001"/>
                    </a:ext>
                  </a:extLst>
                </a:gridCol>
                <a:gridCol w="4137099">
                  <a:extLst>
                    <a:ext uri="{9D8B030D-6E8A-4147-A177-3AD203B41FA5}">
                      <a16:colId xmlns:a16="http://schemas.microsoft.com/office/drawing/2014/main" val="20002"/>
                    </a:ext>
                  </a:extLst>
                </a:gridCol>
              </a:tblGrid>
              <a:tr h="484104">
                <a:tc>
                  <a:txBody>
                    <a:bodyPr/>
                    <a:lstStyle/>
                    <a:p>
                      <a:endParaRPr lang="en-GB" sz="1600" dirty="0">
                        <a:effectLst>
                          <a:outerShdw blurRad="38100" dist="38100" dir="2700000" algn="tl">
                            <a:srgbClr val="000000">
                              <a:alpha val="43137"/>
                            </a:srgbClr>
                          </a:outerShdw>
                        </a:effectLst>
                        <a:latin typeface="Arial" pitchFamily="34" charset="0"/>
                      </a:endParaRPr>
                    </a:p>
                  </a:txBody>
                  <a:tcPr marT="45674" marB="45674"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content</a:t>
                      </a:r>
                      <a:r>
                        <a:rPr lang="en-GB" sz="1600" dirty="0" smtClean="0">
                          <a:effectLst>
                            <a:outerShdw blurRad="38100" dist="38100" dir="2700000" algn="tl">
                              <a:srgbClr val="000000">
                                <a:alpha val="43137"/>
                              </a:srgbClr>
                            </a:outerShdw>
                          </a:effectLst>
                          <a:latin typeface="Arial" pitchFamily="34" charset="0"/>
                          <a:cs typeface="Arial" pitchFamily="34" charset="0"/>
                        </a:rPr>
                        <a:t>:</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674" marB="45674"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notes:</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674" marB="45674" anchor="ctr"/>
                </a:tc>
                <a:extLst>
                  <a:ext uri="{0D108BD9-81ED-4DB2-BD59-A6C34878D82A}">
                    <a16:rowId xmlns:a16="http://schemas.microsoft.com/office/drawing/2014/main" val="10000"/>
                  </a:ext>
                </a:extLst>
              </a:tr>
              <a:tr h="1151958">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P1</a:t>
                      </a:r>
                    </a:p>
                  </a:txBody>
                  <a:tcPr marT="45674" marB="45674" vert="vert">
                    <a:solidFill>
                      <a:srgbClr val="FF7C80"/>
                    </a:solidFill>
                  </a:tcPr>
                </a:tc>
                <a:tc>
                  <a:txBody>
                    <a:bodyPr/>
                    <a:lstStyle/>
                    <a:p>
                      <a:pPr marL="0" indent="0" algn="just" eaLnBrk="0" hangingPunct="0">
                        <a:lnSpc>
                          <a:spcPct val="150000"/>
                        </a:lnSpc>
                        <a:buFont typeface="Wingdings" panose="05000000000000000000" pitchFamily="2" charset="2"/>
                        <a:buNone/>
                      </a:pPr>
                      <a:r>
                        <a:rPr lang="en-GB" sz="1400" b="0" kern="1200" dirty="0" smtClean="0">
                          <a:solidFill>
                            <a:schemeClr val="dk1"/>
                          </a:solidFill>
                          <a:effectLst/>
                          <a:latin typeface="Arial" panose="020B0604020202020204" pitchFamily="34" charset="0"/>
                          <a:ea typeface="+mn-ea"/>
                          <a:cs typeface="Arial" panose="020B0604020202020204" pitchFamily="34" charset="0"/>
                        </a:rPr>
                        <a:t>Understand and use derived quantities and units: moment</a:t>
                      </a:r>
                      <a:endParaRPr lang="en-GB" sz="1000" b="0" dirty="0">
                        <a:latin typeface="Arial" panose="020B0604020202020204" pitchFamily="34" charset="0"/>
                        <a:cs typeface="Arial" panose="020B0604020202020204" pitchFamily="34" charset="0"/>
                      </a:endParaRPr>
                    </a:p>
                  </a:txBody>
                  <a:tcPr marT="45718" marB="45718"/>
                </a:tc>
                <a:tc>
                  <a:txBody>
                    <a:bodyPr/>
                    <a:lstStyle/>
                    <a:p>
                      <a:pPr marL="0" indent="0" algn="just">
                        <a:lnSpc>
                          <a:spcPct val="150000"/>
                        </a:lnSpc>
                        <a:buFont typeface="Wingdings" panose="05000000000000000000" pitchFamily="2" charset="2"/>
                        <a:buNone/>
                      </a:pPr>
                      <a:r>
                        <a:rPr lang="en-GB" sz="1400" dirty="0" smtClean="0">
                          <a:latin typeface="Arial" panose="020B0604020202020204" pitchFamily="34" charset="0"/>
                          <a:cs typeface="Arial" panose="020B0604020202020204" pitchFamily="34" charset="0"/>
                        </a:rPr>
                        <a:t>Assumed knowledge:</a:t>
                      </a:r>
                      <a:r>
                        <a:rPr lang="en-GB" sz="1400" baseline="0" dirty="0" smtClean="0">
                          <a:latin typeface="Arial" panose="020B0604020202020204" pitchFamily="34" charset="0"/>
                          <a:cs typeface="Arial" panose="020B0604020202020204" pitchFamily="34" charset="0"/>
                        </a:rPr>
                        <a:t> covered in </a:t>
                      </a:r>
                      <a:r>
                        <a:rPr lang="en-GB" sz="1400" baseline="0" dirty="0" smtClean="0">
                          <a:latin typeface="Arial" panose="020B0604020202020204" pitchFamily="34" charset="0"/>
                          <a:cs typeface="Arial" panose="020B0604020202020204" pitchFamily="34" charset="0"/>
                          <a:hlinkClick r:id="rId2" action="ppaction://hlinksldjump"/>
                        </a:rPr>
                        <a:t>year 12, Kinematics in one dimension</a:t>
                      </a:r>
                      <a:endParaRPr lang="en-US" sz="1400" dirty="0" smtClean="0">
                        <a:latin typeface="Arial" panose="020B0604020202020204" pitchFamily="34" charset="0"/>
                        <a:cs typeface="Arial" panose="020B0604020202020204" pitchFamily="34" charset="0"/>
                      </a:endParaRPr>
                    </a:p>
                    <a:p>
                      <a:pPr marL="0" indent="0" algn="just">
                        <a:lnSpc>
                          <a:spcPct val="150000"/>
                        </a:lnSpc>
                        <a:buFont typeface="Wingdings" panose="05000000000000000000" pitchFamily="2" charset="2"/>
                        <a:buNone/>
                      </a:pPr>
                      <a:endParaRPr lang="en-US" sz="1600" dirty="0"/>
                    </a:p>
                  </a:txBody>
                  <a:tcPr marT="45721" marB="45721"/>
                </a:tc>
                <a:extLst>
                  <a:ext uri="{0D108BD9-81ED-4DB2-BD59-A6C34878D82A}">
                    <a16:rowId xmlns:a16="http://schemas.microsoft.com/office/drawing/2014/main" val="10001"/>
                  </a:ext>
                </a:extLst>
              </a:tr>
              <a:tr h="1085847">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S1</a:t>
                      </a:r>
                    </a:p>
                  </a:txBody>
                  <a:tcPr marT="45674" marB="45674" vert="vert">
                    <a:solidFill>
                      <a:srgbClr val="FF7C80"/>
                    </a:solidFill>
                  </a:tcPr>
                </a:tc>
                <a:tc>
                  <a:txBody>
                    <a:bodyPr/>
                    <a:lstStyle/>
                    <a:p>
                      <a:pPr marL="0" indent="0" algn="just" eaLnBrk="0" hangingPunct="0">
                        <a:lnSpc>
                          <a:spcPct val="150000"/>
                        </a:lnSpc>
                        <a:buFont typeface="Wingdings" panose="05000000000000000000" pitchFamily="2" charset="2"/>
                        <a:buNone/>
                      </a:pPr>
                      <a:r>
                        <a:rPr lang="en-GB" sz="1400" kern="1200" dirty="0" smtClean="0">
                          <a:solidFill>
                            <a:schemeClr val="dk1"/>
                          </a:solidFill>
                          <a:effectLst/>
                          <a:latin typeface="Arial" panose="020B0604020202020204" pitchFamily="34" charset="0"/>
                          <a:ea typeface="+mn-ea"/>
                          <a:cs typeface="Arial" panose="020B0604020202020204" pitchFamily="34" charset="0"/>
                        </a:rPr>
                        <a:t>Understand and use moments in simple static contexts</a:t>
                      </a:r>
                      <a:endParaRPr lang="en-GB" sz="1400" b="0" kern="1200" dirty="0" smtClean="0">
                        <a:solidFill>
                          <a:schemeClr val="dk1"/>
                        </a:solidFill>
                        <a:effectLst/>
                        <a:latin typeface="Arial" panose="020B0604020202020204" pitchFamily="34" charset="0"/>
                        <a:ea typeface="+mn-ea"/>
                        <a:cs typeface="Arial" panose="020B0604020202020204" pitchFamily="34" charset="0"/>
                      </a:endParaRPr>
                    </a:p>
                  </a:txBody>
                  <a:tcPr marT="45718" marB="45718"/>
                </a:tc>
                <a:tc>
                  <a:txBody>
                    <a:bodyPr/>
                    <a:lstStyle/>
                    <a:p>
                      <a:pPr marL="0" indent="0" algn="just">
                        <a:lnSpc>
                          <a:spcPct val="150000"/>
                        </a:lnSpc>
                        <a:buFont typeface="Wingdings" panose="05000000000000000000" pitchFamily="2" charset="2"/>
                        <a:buNone/>
                      </a:pPr>
                      <a:endParaRPr lang="en-US" sz="1600" dirty="0"/>
                    </a:p>
                  </a:txBody>
                  <a:tcPr marT="45721" marB="45721"/>
                </a:tc>
                <a:extLst>
                  <a:ext uri="{0D108BD9-81ED-4DB2-BD59-A6C34878D82A}">
                    <a16:rowId xmlns:a16="http://schemas.microsoft.com/office/drawing/2014/main" val="10002"/>
                  </a:ext>
                </a:extLst>
              </a:tr>
            </a:tbl>
          </a:graphicData>
        </a:graphic>
      </p:graphicFrame>
      <p:sp>
        <p:nvSpPr>
          <p:cNvPr id="70658" name="TextBox 3"/>
          <p:cNvSpPr txBox="1">
            <a:spLocks noChangeArrowheads="1"/>
          </p:cNvSpPr>
          <p:nvPr/>
        </p:nvSpPr>
        <p:spPr bwMode="auto">
          <a:xfrm>
            <a:off x="488950" y="615950"/>
            <a:ext cx="5203825" cy="461665"/>
          </a:xfrm>
          <a:prstGeom prst="rect">
            <a:avLst/>
          </a:prstGeom>
          <a:noFill/>
          <a:ln w="9525">
            <a:noFill/>
            <a:miter lim="800000"/>
            <a:headEnd/>
            <a:tailEnd/>
          </a:ln>
        </p:spPr>
        <p:txBody>
          <a:bodyPr>
            <a:spAutoFit/>
          </a:bodyPr>
          <a:lstStyle/>
          <a:p>
            <a:r>
              <a:rPr lang="en-GB" sz="2400" dirty="0">
                <a:solidFill>
                  <a:srgbClr val="412878"/>
                </a:solidFill>
                <a:latin typeface="AQA Chevin Pro Light" pitchFamily="34" charset="0"/>
              </a:rPr>
              <a:t>Moments</a:t>
            </a:r>
          </a:p>
        </p:txBody>
      </p:sp>
      <p:sp>
        <p:nvSpPr>
          <p:cNvPr id="4" name="Right Arrow 3">
            <a:hlinkClick r:id="rId3" action="ppaction://hlinksldjump"/>
          </p:cNvPr>
          <p:cNvSpPr/>
          <p:nvPr/>
        </p:nvSpPr>
        <p:spPr>
          <a:xfrm>
            <a:off x="518668" y="7042547"/>
            <a:ext cx="2267712" cy="395684"/>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1042988" rtl="0" fontAlgn="base">
              <a:spcBef>
                <a:spcPct val="0"/>
              </a:spcBef>
              <a:spcAft>
                <a:spcPct val="0"/>
              </a:spcAft>
              <a:defRPr sz="2100" kern="1200">
                <a:solidFill>
                  <a:schemeClr val="lt1"/>
                </a:solidFill>
                <a:latin typeface="+mn-lt"/>
                <a:ea typeface="+mn-ea"/>
                <a:cs typeface="+mn-cs"/>
              </a:defRPr>
            </a:lvl1pPr>
            <a:lvl2pPr marL="520700" indent="-63500" algn="l" defTabSz="1042988" rtl="0" fontAlgn="base">
              <a:spcBef>
                <a:spcPct val="0"/>
              </a:spcBef>
              <a:spcAft>
                <a:spcPct val="0"/>
              </a:spcAft>
              <a:defRPr sz="2100" kern="1200">
                <a:solidFill>
                  <a:schemeClr val="lt1"/>
                </a:solidFill>
                <a:latin typeface="+mn-lt"/>
                <a:ea typeface="+mn-ea"/>
                <a:cs typeface="+mn-cs"/>
              </a:defRPr>
            </a:lvl2pPr>
            <a:lvl3pPr marL="1042988" indent="-128588" algn="l" defTabSz="1042988" rtl="0" fontAlgn="base">
              <a:spcBef>
                <a:spcPct val="0"/>
              </a:spcBef>
              <a:spcAft>
                <a:spcPct val="0"/>
              </a:spcAft>
              <a:defRPr sz="2100" kern="1200">
                <a:solidFill>
                  <a:schemeClr val="lt1"/>
                </a:solidFill>
                <a:latin typeface="+mn-lt"/>
                <a:ea typeface="+mn-ea"/>
                <a:cs typeface="+mn-cs"/>
              </a:defRPr>
            </a:lvl3pPr>
            <a:lvl4pPr marL="1563688" indent="-192088" algn="l" defTabSz="1042988" rtl="0" fontAlgn="base">
              <a:spcBef>
                <a:spcPct val="0"/>
              </a:spcBef>
              <a:spcAft>
                <a:spcPct val="0"/>
              </a:spcAft>
              <a:defRPr sz="2100" kern="1200">
                <a:solidFill>
                  <a:schemeClr val="lt1"/>
                </a:solidFill>
                <a:latin typeface="+mn-lt"/>
                <a:ea typeface="+mn-ea"/>
                <a:cs typeface="+mn-cs"/>
              </a:defRPr>
            </a:lvl4pPr>
            <a:lvl5pPr marL="2085975" indent="-257175" algn="l" defTabSz="1042988" rtl="0" fontAlgn="base">
              <a:spcBef>
                <a:spcPct val="0"/>
              </a:spcBef>
              <a:spcAft>
                <a:spcPct val="0"/>
              </a:spcAft>
              <a:defRPr sz="2100" kern="1200">
                <a:solidFill>
                  <a:schemeClr val="lt1"/>
                </a:solidFill>
                <a:latin typeface="+mn-lt"/>
                <a:ea typeface="+mn-ea"/>
                <a:cs typeface="+mn-cs"/>
              </a:defRPr>
            </a:lvl5pPr>
            <a:lvl6pPr marL="2286000" algn="l" defTabSz="914400" rtl="0" eaLnBrk="1" latinLnBrk="0" hangingPunct="1">
              <a:defRPr sz="2100" kern="1200">
                <a:solidFill>
                  <a:schemeClr val="lt1"/>
                </a:solidFill>
                <a:latin typeface="+mn-lt"/>
                <a:ea typeface="+mn-ea"/>
                <a:cs typeface="+mn-cs"/>
              </a:defRPr>
            </a:lvl6pPr>
            <a:lvl7pPr marL="2743200" algn="l" defTabSz="914400" rtl="0" eaLnBrk="1" latinLnBrk="0" hangingPunct="1">
              <a:defRPr sz="2100" kern="1200">
                <a:solidFill>
                  <a:schemeClr val="lt1"/>
                </a:solidFill>
                <a:latin typeface="+mn-lt"/>
                <a:ea typeface="+mn-ea"/>
                <a:cs typeface="+mn-cs"/>
              </a:defRPr>
            </a:lvl7pPr>
            <a:lvl8pPr marL="3200400" algn="l" defTabSz="914400" rtl="0" eaLnBrk="1" latinLnBrk="0" hangingPunct="1">
              <a:defRPr sz="2100" kern="1200">
                <a:solidFill>
                  <a:schemeClr val="lt1"/>
                </a:solidFill>
                <a:latin typeface="+mn-lt"/>
                <a:ea typeface="+mn-ea"/>
                <a:cs typeface="+mn-cs"/>
              </a:defRPr>
            </a:lvl8pPr>
            <a:lvl9pPr marL="3657600" algn="l" defTabSz="914400" rtl="0" eaLnBrk="1" latinLnBrk="0" hangingPunct="1">
              <a:defRPr sz="2100" kern="1200">
                <a:solidFill>
                  <a:schemeClr val="lt1"/>
                </a:solidFill>
                <a:latin typeface="+mn-lt"/>
                <a:ea typeface="+mn-ea"/>
                <a:cs typeface="+mn-cs"/>
              </a:defRPr>
            </a:lvl9pPr>
          </a:lstStyle>
          <a:p>
            <a:pPr algn="ctr">
              <a:defRPr/>
            </a:pPr>
            <a:endParaRPr lang="en-GB"/>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3845935321"/>
                  </p:ext>
                </p:extLst>
              </p:nvPr>
            </p:nvGraphicFramePr>
            <p:xfrm>
              <a:off x="488949" y="1332359"/>
              <a:ext cx="9826303" cy="3563858"/>
            </p:xfrm>
            <a:graphic>
              <a:graphicData uri="http://schemas.openxmlformats.org/drawingml/2006/table">
                <a:tbl>
                  <a:tblPr firstRow="1" bandRow="1">
                    <a:tableStyleId>{073A0DAA-6AF3-43AB-8588-CEC1D06C72B9}</a:tableStyleId>
                  </a:tblPr>
                  <a:tblGrid>
                    <a:gridCol w="432000">
                      <a:extLst>
                        <a:ext uri="{9D8B030D-6E8A-4147-A177-3AD203B41FA5}">
                          <a16:colId xmlns:a16="http://schemas.microsoft.com/office/drawing/2014/main" val="20000"/>
                        </a:ext>
                      </a:extLst>
                    </a:gridCol>
                    <a:gridCol w="5289847">
                      <a:extLst>
                        <a:ext uri="{9D8B030D-6E8A-4147-A177-3AD203B41FA5}">
                          <a16:colId xmlns:a16="http://schemas.microsoft.com/office/drawing/2014/main" val="20001"/>
                        </a:ext>
                      </a:extLst>
                    </a:gridCol>
                    <a:gridCol w="4104456">
                      <a:extLst>
                        <a:ext uri="{9D8B030D-6E8A-4147-A177-3AD203B41FA5}">
                          <a16:colId xmlns:a16="http://schemas.microsoft.com/office/drawing/2014/main" val="20002"/>
                        </a:ext>
                      </a:extLst>
                    </a:gridCol>
                  </a:tblGrid>
                  <a:tr h="420888">
                    <a:tc>
                      <a:txBody>
                        <a:bodyPr/>
                        <a:lstStyle/>
                        <a:p>
                          <a:endParaRPr lang="en-GB" sz="1600" dirty="0">
                            <a:effectLst>
                              <a:outerShdw blurRad="38100" dist="38100" dir="2700000" algn="tl">
                                <a:srgbClr val="000000">
                                  <a:alpha val="43137"/>
                                </a:srgbClr>
                              </a:outerShdw>
                            </a:effectLst>
                            <a:latin typeface="Arial" pitchFamily="34" charset="0"/>
                          </a:endParaRPr>
                        </a:p>
                      </a:txBody>
                      <a:tcPr marT="45735" marB="45735"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content</a:t>
                          </a:r>
                          <a:r>
                            <a:rPr lang="en-GB" sz="1600" dirty="0" smtClean="0">
                              <a:effectLst>
                                <a:outerShdw blurRad="38100" dist="38100" dir="2700000" algn="tl">
                                  <a:srgbClr val="000000">
                                    <a:alpha val="43137"/>
                                  </a:srgbClr>
                                </a:outerShdw>
                              </a:effectLst>
                              <a:latin typeface="Arial" pitchFamily="34" charset="0"/>
                              <a:cs typeface="Arial" pitchFamily="34" charset="0"/>
                            </a:rPr>
                            <a:t>:</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735" marB="45735"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notes:</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735" marB="45735" anchor="ctr"/>
                    </a:tc>
                    <a:extLst>
                      <a:ext uri="{0D108BD9-81ED-4DB2-BD59-A6C34878D82A}">
                        <a16:rowId xmlns:a16="http://schemas.microsoft.com/office/drawing/2014/main" val="10000"/>
                      </a:ext>
                    </a:extLst>
                  </a:tr>
                  <a:tr h="868658">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M2</a:t>
                          </a:r>
                        </a:p>
                      </a:txBody>
                      <a:tcPr marT="45725" marB="45725" vert="vert">
                        <a:solidFill>
                          <a:srgbClr val="993300"/>
                        </a:solidFill>
                      </a:tcPr>
                    </a:tc>
                    <a:tc>
                      <a:txBody>
                        <a:bodyPr/>
                        <a:lstStyle/>
                        <a:p>
                          <a:pPr marL="285750" indent="-285750" algn="just" eaLnBrk="0" hangingPunct="0">
                            <a:lnSpc>
                              <a:spcPct val="150000"/>
                            </a:lnSpc>
                            <a:buFont typeface="Arial" pitchFamily="34" charset="0"/>
                            <a:buChar char="•"/>
                          </a:pPr>
                          <a:r>
                            <a:rPr lang="en-GB" sz="1400" kern="1200" dirty="0" smtClean="0">
                              <a:solidFill>
                                <a:schemeClr val="dk1"/>
                              </a:solidFill>
                              <a:effectLst/>
                              <a:latin typeface="Arial" panose="020B0604020202020204" pitchFamily="34" charset="0"/>
                              <a:ea typeface="+mn-ea"/>
                              <a:cs typeface="Arial" panose="020B0604020202020204" pitchFamily="34" charset="0"/>
                            </a:rPr>
                            <a:t>Understand and use conditional probability, including the use of tree diagrams, Venn diagrams, two-way tables</a:t>
                          </a:r>
                        </a:p>
                        <a:p>
                          <a:pPr marL="285750" indent="-285750" algn="just" eaLnBrk="0" hangingPunct="0">
                            <a:lnSpc>
                              <a:spcPct val="150000"/>
                            </a:lnSpc>
                            <a:buFont typeface="Arial" pitchFamily="34" charset="0"/>
                            <a:buChar char="•"/>
                          </a:pPr>
                          <a:endParaRPr lang="en-GB" sz="1400" kern="1200" dirty="0" smtClean="0">
                            <a:solidFill>
                              <a:schemeClr val="dk1"/>
                            </a:solidFill>
                            <a:effectLst/>
                            <a:latin typeface="Arial" panose="020B0604020202020204" pitchFamily="34" charset="0"/>
                            <a:ea typeface="+mn-ea"/>
                            <a:cs typeface="Arial" panose="020B0604020202020204" pitchFamily="34" charset="0"/>
                          </a:endParaRPr>
                        </a:p>
                        <a:p>
                          <a:pPr marL="285750" indent="-285750" algn="just" eaLnBrk="0" hangingPunct="0">
                            <a:lnSpc>
                              <a:spcPct val="150000"/>
                            </a:lnSpc>
                            <a:buFont typeface="Arial" pitchFamily="34" charset="0"/>
                            <a:buChar char="•"/>
                          </a:pPr>
                          <a:r>
                            <a:rPr lang="en-GB" sz="1400" kern="1200" dirty="0" smtClean="0">
                              <a:solidFill>
                                <a:schemeClr val="dk1"/>
                              </a:solidFill>
                              <a:effectLst/>
                              <a:latin typeface="Arial" panose="020B0604020202020204" pitchFamily="34" charset="0"/>
                              <a:ea typeface="+mn-ea"/>
                              <a:cs typeface="Arial" panose="020B0604020202020204" pitchFamily="34" charset="0"/>
                            </a:rPr>
                            <a:t>Understand and use the conditional probability formula </a:t>
                          </a:r>
                          <a14:m>
                            <m:oMath xmlns:m="http://schemas.openxmlformats.org/officeDocument/2006/math">
                              <m:r>
                                <m:rPr>
                                  <m:sty m:val="p"/>
                                </m:rPr>
                                <a:rPr lang="en-GB" sz="1600" b="0" i="0" kern="1200" smtClean="0">
                                  <a:solidFill>
                                    <a:schemeClr val="dk1"/>
                                  </a:solidFill>
                                  <a:effectLst/>
                                  <a:latin typeface="Cambria Math"/>
                                  <a:ea typeface="+mn-ea"/>
                                  <a:cs typeface="Arial" panose="020B0604020202020204" pitchFamily="34" charset="0"/>
                                </a:rPr>
                                <m:t>P</m:t>
                              </m:r>
                              <m:d>
                                <m:dPr>
                                  <m:ctrlPr>
                                    <a:rPr lang="en-GB" sz="1600" b="0" i="1" kern="1200" smtClean="0">
                                      <a:solidFill>
                                        <a:schemeClr val="dk1"/>
                                      </a:solidFill>
                                      <a:effectLst/>
                                      <a:latin typeface="Cambria Math" panose="02040503050406030204" pitchFamily="18" charset="0"/>
                                      <a:ea typeface="+mn-ea"/>
                                      <a:cs typeface="Arial" panose="020B0604020202020204" pitchFamily="34" charset="0"/>
                                    </a:rPr>
                                  </m:ctrlPr>
                                </m:dPr>
                                <m:e>
                                  <m:r>
                                    <a:rPr lang="en-GB" sz="1600" b="0" i="1" kern="1200" smtClean="0">
                                      <a:solidFill>
                                        <a:schemeClr val="dk1"/>
                                      </a:solidFill>
                                      <a:effectLst/>
                                      <a:latin typeface="Cambria Math"/>
                                      <a:ea typeface="+mn-ea"/>
                                      <a:cs typeface="Arial" panose="020B0604020202020204" pitchFamily="34" charset="0"/>
                                    </a:rPr>
                                    <m:t>𝐴</m:t>
                                  </m:r>
                                </m:e>
                                <m:e>
                                  <m:r>
                                    <a:rPr lang="en-GB" sz="1600" b="0" i="1" kern="1200" smtClean="0">
                                      <a:solidFill>
                                        <a:schemeClr val="dk1"/>
                                      </a:solidFill>
                                      <a:effectLst/>
                                      <a:latin typeface="Cambria Math"/>
                                      <a:ea typeface="+mn-ea"/>
                                      <a:cs typeface="Arial" panose="020B0604020202020204" pitchFamily="34" charset="0"/>
                                    </a:rPr>
                                    <m:t>𝐵</m:t>
                                  </m:r>
                                </m:e>
                              </m:d>
                              <m:r>
                                <a:rPr lang="en-GB" sz="1600" b="0" i="1" kern="1200" smtClean="0">
                                  <a:solidFill>
                                    <a:schemeClr val="dk1"/>
                                  </a:solidFill>
                                  <a:effectLst/>
                                  <a:latin typeface="Cambria Math"/>
                                  <a:ea typeface="+mn-ea"/>
                                  <a:cs typeface="Arial" panose="020B0604020202020204" pitchFamily="34" charset="0"/>
                                </a:rPr>
                                <m:t>=</m:t>
                              </m:r>
                              <m:f>
                                <m:fPr>
                                  <m:ctrlPr>
                                    <a:rPr lang="en-GB" sz="1600" b="0" i="1" kern="1200" smtClean="0">
                                      <a:solidFill>
                                        <a:schemeClr val="dk1"/>
                                      </a:solidFill>
                                      <a:effectLst/>
                                      <a:latin typeface="Cambria Math" panose="02040503050406030204" pitchFamily="18" charset="0"/>
                                      <a:ea typeface="+mn-ea"/>
                                      <a:cs typeface="Arial" panose="020B0604020202020204" pitchFamily="34" charset="0"/>
                                    </a:rPr>
                                  </m:ctrlPr>
                                </m:fPr>
                                <m:num>
                                  <m:r>
                                    <m:rPr>
                                      <m:sty m:val="p"/>
                                    </m:rPr>
                                    <a:rPr lang="en-GB" sz="1600" b="0" i="0" kern="1200" smtClean="0">
                                      <a:solidFill>
                                        <a:schemeClr val="dk1"/>
                                      </a:solidFill>
                                      <a:effectLst/>
                                      <a:latin typeface="Cambria Math"/>
                                      <a:ea typeface="+mn-ea"/>
                                      <a:cs typeface="Arial" panose="020B0604020202020204" pitchFamily="34" charset="0"/>
                                    </a:rPr>
                                    <m:t>P</m:t>
                                  </m:r>
                                  <m:d>
                                    <m:dPr>
                                      <m:ctrlPr>
                                        <a:rPr lang="en-GB" sz="1600" b="0" i="1" kern="1200" smtClean="0">
                                          <a:solidFill>
                                            <a:schemeClr val="dk1"/>
                                          </a:solidFill>
                                          <a:effectLst/>
                                          <a:latin typeface="Cambria Math" panose="02040503050406030204" pitchFamily="18" charset="0"/>
                                          <a:ea typeface="+mn-ea"/>
                                          <a:cs typeface="Arial" panose="020B0604020202020204" pitchFamily="34" charset="0"/>
                                        </a:rPr>
                                      </m:ctrlPr>
                                    </m:dPr>
                                    <m:e>
                                      <m:r>
                                        <a:rPr lang="en-GB" sz="1600" b="0" i="1" kern="1200" smtClean="0">
                                          <a:solidFill>
                                            <a:schemeClr val="dk1"/>
                                          </a:solidFill>
                                          <a:effectLst/>
                                          <a:latin typeface="Cambria Math"/>
                                          <a:ea typeface="+mn-ea"/>
                                          <a:cs typeface="Arial" panose="020B0604020202020204" pitchFamily="34" charset="0"/>
                                        </a:rPr>
                                        <m:t>𝐴</m:t>
                                      </m:r>
                                      <m:r>
                                        <a:rPr lang="en-GB" sz="1600" b="0" i="1" kern="1200" smtClean="0">
                                          <a:solidFill>
                                            <a:schemeClr val="dk1"/>
                                          </a:solidFill>
                                          <a:effectLst/>
                                          <a:latin typeface="Cambria Math"/>
                                          <a:ea typeface="Cambria Math"/>
                                          <a:cs typeface="Arial" panose="020B0604020202020204" pitchFamily="34" charset="0"/>
                                        </a:rPr>
                                        <m:t>∩</m:t>
                                      </m:r>
                                      <m:r>
                                        <a:rPr lang="en-GB" sz="1600" b="0" i="1" kern="1200" smtClean="0">
                                          <a:solidFill>
                                            <a:schemeClr val="dk1"/>
                                          </a:solidFill>
                                          <a:effectLst/>
                                          <a:latin typeface="Cambria Math"/>
                                          <a:ea typeface="Cambria Math"/>
                                          <a:cs typeface="Arial" panose="020B0604020202020204" pitchFamily="34" charset="0"/>
                                        </a:rPr>
                                        <m:t>𝐵</m:t>
                                      </m:r>
                                    </m:e>
                                  </m:d>
                                </m:num>
                                <m:den>
                                  <m:r>
                                    <m:rPr>
                                      <m:sty m:val="p"/>
                                    </m:rPr>
                                    <a:rPr lang="en-GB" sz="1600" b="0" i="0" kern="1200" smtClean="0">
                                      <a:solidFill>
                                        <a:schemeClr val="dk1"/>
                                      </a:solidFill>
                                      <a:effectLst/>
                                      <a:latin typeface="Cambria Math"/>
                                      <a:ea typeface="+mn-ea"/>
                                      <a:cs typeface="Arial" panose="020B0604020202020204" pitchFamily="34" charset="0"/>
                                    </a:rPr>
                                    <m:t>P</m:t>
                                  </m:r>
                                  <m:d>
                                    <m:dPr>
                                      <m:ctrlPr>
                                        <a:rPr lang="en-GB" sz="1600" b="0" i="1" kern="1200" smtClean="0">
                                          <a:solidFill>
                                            <a:schemeClr val="dk1"/>
                                          </a:solidFill>
                                          <a:effectLst/>
                                          <a:latin typeface="Cambria Math" panose="02040503050406030204" pitchFamily="18" charset="0"/>
                                          <a:ea typeface="+mn-ea"/>
                                          <a:cs typeface="Arial" panose="020B0604020202020204" pitchFamily="34" charset="0"/>
                                        </a:rPr>
                                      </m:ctrlPr>
                                    </m:dPr>
                                    <m:e>
                                      <m:r>
                                        <a:rPr lang="en-GB" sz="1600" b="0" i="1" kern="1200" smtClean="0">
                                          <a:solidFill>
                                            <a:schemeClr val="dk1"/>
                                          </a:solidFill>
                                          <a:effectLst/>
                                          <a:latin typeface="Cambria Math"/>
                                          <a:ea typeface="+mn-ea"/>
                                          <a:cs typeface="Arial" panose="020B0604020202020204" pitchFamily="34" charset="0"/>
                                        </a:rPr>
                                        <m:t>𝐵</m:t>
                                      </m:r>
                                    </m:e>
                                  </m:d>
                                </m:den>
                              </m:f>
                            </m:oMath>
                          </a14:m>
                          <a:endParaRPr lang="en-GB" sz="1400" b="0" kern="1200" dirty="0" smtClean="0">
                            <a:solidFill>
                              <a:schemeClr val="dk1"/>
                            </a:solidFill>
                            <a:effectLst/>
                            <a:latin typeface="Arial" panose="020B0604020202020204" pitchFamily="34" charset="0"/>
                            <a:ea typeface="+mn-ea"/>
                            <a:cs typeface="Arial" panose="020B0604020202020204" pitchFamily="34" charset="0"/>
                          </a:endParaRPr>
                        </a:p>
                        <a:p>
                          <a:pPr marL="285750" indent="-285750" algn="just" eaLnBrk="0" hangingPunct="0">
                            <a:lnSpc>
                              <a:spcPct val="150000"/>
                            </a:lnSpc>
                            <a:buFont typeface="Wingdings" panose="05000000000000000000" pitchFamily="2" charset="2"/>
                            <a:buChar char="Ø"/>
                          </a:pPr>
                          <a:endParaRPr lang="en-GB" sz="1400" kern="1200" dirty="0">
                            <a:solidFill>
                              <a:schemeClr val="dk1"/>
                            </a:solidFill>
                            <a:effectLst/>
                            <a:latin typeface="Arial" panose="020B0604020202020204" pitchFamily="34" charset="0"/>
                            <a:ea typeface="+mn-ea"/>
                            <a:cs typeface="Arial" panose="020B0604020202020204" pitchFamily="34" charset="0"/>
                          </a:endParaRPr>
                        </a:p>
                      </a:txBody>
                      <a:tcPr marT="45718" marB="45718"/>
                    </a:tc>
                    <a:tc>
                      <a:txBody>
                        <a:bodyPr/>
                        <a:lstStyle/>
                        <a:p>
                          <a:pPr marL="0" marR="0" indent="0" algn="just" defTabSz="914400" rtl="0" eaLnBrk="1" fontAlgn="auto" latinLnBrk="0" hangingPunct="1">
                            <a:lnSpc>
                              <a:spcPct val="150000"/>
                            </a:lnSpc>
                            <a:spcBef>
                              <a:spcPts val="0"/>
                            </a:spcBef>
                            <a:spcAft>
                              <a:spcPts val="0"/>
                            </a:spcAft>
                            <a:buClrTx/>
                            <a:buSzTx/>
                            <a:buFont typeface="Arial" pitchFamily="34" charset="0"/>
                            <a:buNone/>
                            <a:tabLst/>
                            <a:defRPr/>
                          </a:pPr>
                          <a:r>
                            <a:rPr lang="en-GB" sz="1400" b="0" kern="1200" baseline="0" dirty="0" smtClean="0">
                              <a:solidFill>
                                <a:schemeClr val="dk1"/>
                              </a:solidFill>
                              <a:latin typeface="Arial" panose="020B0604020202020204" pitchFamily="34" charset="0"/>
                              <a:ea typeface="+mn-ea"/>
                              <a:cs typeface="Arial" panose="020B0604020202020204" pitchFamily="34" charset="0"/>
                              <a:hlinkClick r:id="rId2" action="ppaction://hlinksldjump"/>
                            </a:rPr>
                            <a:t>See slide 5</a:t>
                          </a:r>
                          <a:endParaRPr lang="en-GB" sz="1400" b="0" kern="1200" dirty="0" smtClean="0">
                            <a:solidFill>
                              <a:schemeClr val="dk1"/>
                            </a:solidFill>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GB" sz="1400" b="1" kern="1200" dirty="0" smtClean="0">
                            <a:solidFill>
                              <a:schemeClr val="dk1"/>
                            </a:solidFill>
                            <a:latin typeface="Arial" panose="020B0604020202020204" pitchFamily="34" charset="0"/>
                            <a:ea typeface="+mn-ea"/>
                            <a:cs typeface="Arial" panose="020B0604020202020204" pitchFamily="34" charset="0"/>
                          </a:endParaRPr>
                        </a:p>
                      </a:txBody>
                      <a:tcPr marT="45721" marB="45721"/>
                    </a:tc>
                    <a:extLst>
                      <a:ext uri="{0D108BD9-81ED-4DB2-BD59-A6C34878D82A}">
                        <a16:rowId xmlns:a16="http://schemas.microsoft.com/office/drawing/2014/main" val="10001"/>
                      </a:ext>
                    </a:extLst>
                  </a:tr>
                  <a:tr h="868658">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M3</a:t>
                          </a:r>
                        </a:p>
                      </a:txBody>
                      <a:tcPr marT="45725" marB="45725" vert="vert">
                        <a:solidFill>
                          <a:srgbClr val="993300"/>
                        </a:solidFill>
                      </a:tcPr>
                    </a:tc>
                    <a:tc>
                      <a:txBody>
                        <a:bodyPr/>
                        <a:lstStyle/>
                        <a:p>
                          <a:pPr marL="0" indent="0" algn="just" eaLnBrk="0" hangingPunct="0">
                            <a:lnSpc>
                              <a:spcPct val="150000"/>
                            </a:lnSpc>
                            <a:buFont typeface="Wingdings" panose="05000000000000000000" pitchFamily="2" charset="2"/>
                            <a:buNone/>
                          </a:pPr>
                          <a:r>
                            <a:rPr lang="en-GB" sz="1400" kern="1200" dirty="0" smtClean="0">
                              <a:solidFill>
                                <a:schemeClr val="dk1"/>
                              </a:solidFill>
                              <a:effectLst/>
                              <a:latin typeface="Arial" panose="020B0604020202020204" pitchFamily="34" charset="0"/>
                              <a:ea typeface="+mn-ea"/>
                              <a:cs typeface="Arial" panose="020B0604020202020204" pitchFamily="34" charset="0"/>
                            </a:rPr>
                            <a:t>Modelling with probability, including critiquing assumptions made and the likely effect of more realistic assumptions</a:t>
                          </a:r>
                          <a:endParaRPr lang="en-GB" sz="1400" dirty="0">
                            <a:latin typeface="Arial" panose="020B0604020202020204" pitchFamily="34" charset="0"/>
                            <a:cs typeface="Arial" panose="020B0604020202020204" pitchFamily="34" charset="0"/>
                          </a:endParaRPr>
                        </a:p>
                      </a:txBody>
                      <a:tcPr marT="45718" marB="45718"/>
                    </a:tc>
                    <a:tc>
                      <a:txBody>
                        <a:bodyPr/>
                        <a:lstStyle/>
                        <a:p>
                          <a:pPr marL="0" marR="0" indent="0" algn="just" defTabSz="914400" rtl="0" eaLnBrk="1" fontAlgn="auto" latinLnBrk="0" hangingPunct="1">
                            <a:lnSpc>
                              <a:spcPct val="150000"/>
                            </a:lnSpc>
                            <a:spcBef>
                              <a:spcPts val="0"/>
                            </a:spcBef>
                            <a:spcAft>
                              <a:spcPts val="0"/>
                            </a:spcAft>
                            <a:buClrTx/>
                            <a:buSzTx/>
                            <a:buFont typeface="Arial" pitchFamily="34" charset="0"/>
                            <a:buNone/>
                            <a:tabLst/>
                            <a:defRPr/>
                          </a:pPr>
                          <a:r>
                            <a:rPr lang="en-GB" sz="1400" b="0" kern="1200" baseline="0" dirty="0" smtClean="0">
                              <a:solidFill>
                                <a:schemeClr val="dk1"/>
                              </a:solidFill>
                              <a:latin typeface="Arial" panose="020B0604020202020204" pitchFamily="34" charset="0"/>
                              <a:ea typeface="+mn-ea"/>
                              <a:cs typeface="Arial" panose="020B0604020202020204" pitchFamily="34" charset="0"/>
                              <a:hlinkClick r:id="rId2" action="ppaction://hlinksldjump"/>
                            </a:rPr>
                            <a:t>See slide 5</a:t>
                          </a:r>
                          <a:endParaRPr lang="en-GB" sz="1400" b="0" kern="1200" dirty="0" smtClean="0">
                            <a:solidFill>
                              <a:schemeClr val="dk1"/>
                            </a:solidFill>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50000"/>
                            </a:lnSpc>
                            <a:spcBef>
                              <a:spcPts val="0"/>
                            </a:spcBef>
                            <a:spcAft>
                              <a:spcPts val="0"/>
                            </a:spcAft>
                            <a:buClrTx/>
                            <a:buSzTx/>
                            <a:buFont typeface="Arial" pitchFamily="34" charset="0"/>
                            <a:buNone/>
                            <a:tabLst/>
                            <a:defRPr/>
                          </a:pPr>
                          <a:endParaRPr lang="en-GB" sz="1400" b="1" kern="1200" dirty="0" smtClean="0">
                            <a:solidFill>
                              <a:schemeClr val="dk1"/>
                            </a:solidFill>
                            <a:latin typeface="Arial" panose="020B0604020202020204" pitchFamily="34" charset="0"/>
                            <a:ea typeface="+mn-ea"/>
                            <a:cs typeface="Arial" panose="020B0604020202020204" pitchFamily="34" charset="0"/>
                          </a:endParaRPr>
                        </a:p>
                      </a:txBody>
                      <a:tcPr marT="45721" marB="45721"/>
                    </a:tc>
                    <a:extLst>
                      <a:ext uri="{0D108BD9-81ED-4DB2-BD59-A6C34878D82A}">
                        <a16:rowId xmlns:a16="http://schemas.microsoft.com/office/drawing/2014/main" val="10002"/>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992732084"/>
                  </p:ext>
                </p:extLst>
              </p:nvPr>
            </p:nvGraphicFramePr>
            <p:xfrm>
              <a:off x="488949" y="1332359"/>
              <a:ext cx="9826303" cy="3563858"/>
            </p:xfrm>
            <a:graphic>
              <a:graphicData uri="http://schemas.openxmlformats.org/drawingml/2006/table">
                <a:tbl>
                  <a:tblPr firstRow="1" bandRow="1">
                    <a:tableStyleId>{073A0DAA-6AF3-43AB-8588-CEC1D06C72B9}</a:tableStyleId>
                  </a:tblPr>
                  <a:tblGrid>
                    <a:gridCol w="432000"/>
                    <a:gridCol w="5289847"/>
                    <a:gridCol w="4104456"/>
                  </a:tblGrid>
                  <a:tr h="420888">
                    <a:tc>
                      <a:txBody>
                        <a:bodyPr/>
                        <a:lstStyle/>
                        <a:p>
                          <a:endParaRPr lang="en-GB" sz="1600" dirty="0">
                            <a:effectLst>
                              <a:outerShdw blurRad="38100" dist="38100" dir="2700000" algn="tl">
                                <a:srgbClr val="000000">
                                  <a:alpha val="43137"/>
                                </a:srgbClr>
                              </a:outerShdw>
                            </a:effectLst>
                            <a:latin typeface="Arial" pitchFamily="34" charset="0"/>
                          </a:endParaRPr>
                        </a:p>
                      </a:txBody>
                      <a:tcPr marT="45735" marB="45735"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content</a:t>
                          </a:r>
                          <a:r>
                            <a:rPr lang="en-GB" sz="1600" dirty="0" smtClean="0">
                              <a:effectLst>
                                <a:outerShdw blurRad="38100" dist="38100" dir="2700000" algn="tl">
                                  <a:srgbClr val="000000">
                                    <a:alpha val="43137"/>
                                  </a:srgbClr>
                                </a:outerShdw>
                              </a:effectLst>
                              <a:latin typeface="Arial" pitchFamily="34" charset="0"/>
                              <a:cs typeface="Arial" pitchFamily="34" charset="0"/>
                            </a:rPr>
                            <a:t>:</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735" marB="45735"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notes:</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735" marB="45735" anchor="ctr"/>
                    </a:tc>
                  </a:tr>
                  <a:tr h="2274312">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M2</a:t>
                          </a:r>
                        </a:p>
                      </a:txBody>
                      <a:tcPr marT="45725" marB="45725" vert="vert">
                        <a:solidFill>
                          <a:srgbClr val="993300"/>
                        </a:solidFill>
                      </a:tcPr>
                    </a:tc>
                    <a:tc>
                      <a:txBody>
                        <a:bodyPr/>
                        <a:lstStyle/>
                        <a:p>
                          <a:endParaRPr lang="en-US"/>
                        </a:p>
                      </a:txBody>
                      <a:tcPr marT="45718" marB="45718">
                        <a:blipFill rotWithShape="1">
                          <a:blip r:embed="rId3"/>
                          <a:stretch>
                            <a:fillRect l="-10829" t="-18767" r="-77650" b="-38338"/>
                          </a:stretch>
                        </a:blipFill>
                      </a:tcPr>
                    </a:tc>
                    <a:tc>
                      <a:txBody>
                        <a:bodyPr/>
                        <a:lstStyle/>
                        <a:p>
                          <a:pPr marL="0" marR="0" indent="0" algn="just" defTabSz="914400" rtl="0" eaLnBrk="1" fontAlgn="auto" latinLnBrk="0" hangingPunct="1">
                            <a:lnSpc>
                              <a:spcPct val="150000"/>
                            </a:lnSpc>
                            <a:spcBef>
                              <a:spcPts val="0"/>
                            </a:spcBef>
                            <a:spcAft>
                              <a:spcPts val="0"/>
                            </a:spcAft>
                            <a:buClrTx/>
                            <a:buSzTx/>
                            <a:buFont typeface="Arial" pitchFamily="34" charset="0"/>
                            <a:buNone/>
                            <a:tabLst/>
                            <a:defRPr/>
                          </a:pPr>
                          <a:r>
                            <a:rPr lang="en-GB" sz="1400" b="0" kern="1200" baseline="0" dirty="0" smtClean="0">
                              <a:solidFill>
                                <a:schemeClr val="dk1"/>
                              </a:solidFill>
                              <a:latin typeface="Arial" panose="020B0604020202020204" pitchFamily="34" charset="0"/>
                              <a:ea typeface="+mn-ea"/>
                              <a:cs typeface="Arial" panose="020B0604020202020204" pitchFamily="34" charset="0"/>
                              <a:hlinkClick r:id="rId4" action="ppaction://hlinksldjump"/>
                            </a:rPr>
                            <a:t>See slide 5</a:t>
                          </a:r>
                          <a:endParaRPr lang="en-GB" sz="1400" b="0" kern="1200" dirty="0" smtClean="0">
                            <a:solidFill>
                              <a:schemeClr val="dk1"/>
                            </a:solidFill>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GB" sz="1400" b="1" kern="1200" dirty="0" smtClean="0">
                            <a:solidFill>
                              <a:schemeClr val="dk1"/>
                            </a:solidFill>
                            <a:latin typeface="Arial" panose="020B0604020202020204" pitchFamily="34" charset="0"/>
                            <a:ea typeface="+mn-ea"/>
                            <a:cs typeface="Arial" panose="020B0604020202020204" pitchFamily="34" charset="0"/>
                          </a:endParaRPr>
                        </a:p>
                      </a:txBody>
                      <a:tcPr marT="45721" marB="45721"/>
                    </a:tc>
                  </a:tr>
                  <a:tr h="868658">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M3</a:t>
                          </a:r>
                        </a:p>
                      </a:txBody>
                      <a:tcPr marT="45725" marB="45725" vert="vert">
                        <a:solidFill>
                          <a:srgbClr val="993300"/>
                        </a:solidFill>
                      </a:tcPr>
                    </a:tc>
                    <a:tc>
                      <a:txBody>
                        <a:bodyPr/>
                        <a:lstStyle/>
                        <a:p>
                          <a:pPr marL="0" indent="0" algn="just" eaLnBrk="0" hangingPunct="0">
                            <a:lnSpc>
                              <a:spcPct val="150000"/>
                            </a:lnSpc>
                            <a:buFont typeface="Wingdings" panose="05000000000000000000" pitchFamily="2" charset="2"/>
                            <a:buNone/>
                          </a:pPr>
                          <a:r>
                            <a:rPr lang="en-GB" sz="1400" kern="1200" dirty="0" smtClean="0">
                              <a:solidFill>
                                <a:schemeClr val="dk1"/>
                              </a:solidFill>
                              <a:effectLst/>
                              <a:latin typeface="Arial" panose="020B0604020202020204" pitchFamily="34" charset="0"/>
                              <a:ea typeface="+mn-ea"/>
                              <a:cs typeface="Arial" panose="020B0604020202020204" pitchFamily="34" charset="0"/>
                            </a:rPr>
                            <a:t>Modelling with probability, including critiquing assumptions made and the likely effect of more realistic assumptions</a:t>
                          </a:r>
                          <a:endParaRPr lang="en-GB" sz="1400" dirty="0">
                            <a:latin typeface="Arial" panose="020B0604020202020204" pitchFamily="34" charset="0"/>
                            <a:cs typeface="Arial" panose="020B0604020202020204" pitchFamily="34" charset="0"/>
                          </a:endParaRPr>
                        </a:p>
                      </a:txBody>
                      <a:tcPr marT="45718" marB="45718"/>
                    </a:tc>
                    <a:tc>
                      <a:txBody>
                        <a:bodyPr/>
                        <a:lstStyle/>
                        <a:p>
                          <a:pPr marL="0" marR="0" indent="0" algn="just" defTabSz="914400" rtl="0" eaLnBrk="1" fontAlgn="auto" latinLnBrk="0" hangingPunct="1">
                            <a:lnSpc>
                              <a:spcPct val="150000"/>
                            </a:lnSpc>
                            <a:spcBef>
                              <a:spcPts val="0"/>
                            </a:spcBef>
                            <a:spcAft>
                              <a:spcPts val="0"/>
                            </a:spcAft>
                            <a:buClrTx/>
                            <a:buSzTx/>
                            <a:buFont typeface="Arial" pitchFamily="34" charset="0"/>
                            <a:buNone/>
                            <a:tabLst/>
                            <a:defRPr/>
                          </a:pPr>
                          <a:r>
                            <a:rPr lang="en-GB" sz="1400" b="0" kern="1200" baseline="0" dirty="0" smtClean="0">
                              <a:solidFill>
                                <a:schemeClr val="dk1"/>
                              </a:solidFill>
                              <a:latin typeface="Arial" panose="020B0604020202020204" pitchFamily="34" charset="0"/>
                              <a:ea typeface="+mn-ea"/>
                              <a:cs typeface="Arial" panose="020B0604020202020204" pitchFamily="34" charset="0"/>
                              <a:hlinkClick r:id="rId4" action="ppaction://hlinksldjump"/>
                            </a:rPr>
                            <a:t>See slide 5</a:t>
                          </a:r>
                          <a:endParaRPr lang="en-GB" sz="1400" b="0" kern="1200" dirty="0" smtClean="0">
                            <a:solidFill>
                              <a:schemeClr val="dk1"/>
                            </a:solidFill>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50000"/>
                            </a:lnSpc>
                            <a:spcBef>
                              <a:spcPts val="0"/>
                            </a:spcBef>
                            <a:spcAft>
                              <a:spcPts val="0"/>
                            </a:spcAft>
                            <a:buClrTx/>
                            <a:buSzTx/>
                            <a:buFont typeface="Arial" pitchFamily="34" charset="0"/>
                            <a:buNone/>
                            <a:tabLst/>
                            <a:defRPr/>
                          </a:pPr>
                          <a:endParaRPr lang="en-GB" sz="1400" b="1" kern="1200" dirty="0" smtClean="0">
                            <a:solidFill>
                              <a:schemeClr val="dk1"/>
                            </a:solidFill>
                            <a:latin typeface="Arial" panose="020B0604020202020204" pitchFamily="34" charset="0"/>
                            <a:ea typeface="+mn-ea"/>
                            <a:cs typeface="Arial" panose="020B0604020202020204" pitchFamily="34" charset="0"/>
                          </a:endParaRPr>
                        </a:p>
                      </a:txBody>
                      <a:tcPr marT="45721" marB="45721"/>
                    </a:tc>
                  </a:tr>
                </a:tbl>
              </a:graphicData>
            </a:graphic>
          </p:graphicFrame>
        </mc:Fallback>
      </mc:AlternateContent>
      <p:sp>
        <p:nvSpPr>
          <p:cNvPr id="3079" name="TextBox 3"/>
          <p:cNvSpPr txBox="1">
            <a:spLocks noChangeArrowheads="1"/>
          </p:cNvSpPr>
          <p:nvPr/>
        </p:nvSpPr>
        <p:spPr bwMode="auto">
          <a:xfrm>
            <a:off x="488950" y="615950"/>
            <a:ext cx="7200900" cy="461665"/>
          </a:xfrm>
          <a:prstGeom prst="rect">
            <a:avLst/>
          </a:prstGeom>
          <a:noFill/>
          <a:ln w="9525">
            <a:noFill/>
            <a:miter lim="800000"/>
            <a:headEnd/>
            <a:tailEnd/>
          </a:ln>
        </p:spPr>
        <p:txBody>
          <a:bodyPr>
            <a:spAutoFit/>
          </a:bodyPr>
          <a:lstStyle/>
          <a:p>
            <a:r>
              <a:rPr lang="en-GB" sz="2400" dirty="0">
                <a:solidFill>
                  <a:srgbClr val="412878"/>
                </a:solidFill>
                <a:latin typeface="AQA Chevin Pro Light" pitchFamily="34" charset="0"/>
              </a:rPr>
              <a:t>Further </a:t>
            </a:r>
            <a:r>
              <a:rPr lang="en-GB" sz="2400" dirty="0" smtClean="0">
                <a:solidFill>
                  <a:srgbClr val="412878"/>
                </a:solidFill>
                <a:latin typeface="AQA Chevin Pro Light" pitchFamily="34" charset="0"/>
              </a:rPr>
              <a:t>probability</a:t>
            </a:r>
            <a:endParaRPr lang="en-GB" sz="2400" dirty="0">
              <a:solidFill>
                <a:srgbClr val="412878"/>
              </a:solidFill>
              <a:latin typeface="AQA Chevin Pro Light" pitchFamily="34" charset="0"/>
            </a:endParaRPr>
          </a:p>
        </p:txBody>
      </p:sp>
      <p:sp>
        <p:nvSpPr>
          <p:cNvPr id="10" name="Chevron 4"/>
          <p:cNvSpPr/>
          <p:nvPr/>
        </p:nvSpPr>
        <p:spPr>
          <a:xfrm>
            <a:off x="7374362" y="108223"/>
            <a:ext cx="1114433" cy="742955"/>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lIns="64008" tIns="21336" rIns="21336" bIns="21336" spcCol="1270" anchor="ctr"/>
          <a:lstStyle/>
          <a:p>
            <a:pPr algn="ctr" defTabSz="711200">
              <a:lnSpc>
                <a:spcPct val="90000"/>
              </a:lnSpc>
              <a:spcAft>
                <a:spcPct val="35000"/>
              </a:spcAft>
              <a:defRPr/>
            </a:pPr>
            <a:r>
              <a:rPr lang="en-GB" sz="1600" b="1" dirty="0"/>
              <a:t>Continued on next page </a:t>
            </a:r>
          </a:p>
        </p:txBody>
      </p:sp>
      <p:sp>
        <p:nvSpPr>
          <p:cNvPr id="5" name="Right Arrow 4">
            <a:hlinkClick r:id="rId5" action="ppaction://hlinksldjump"/>
          </p:cNvPr>
          <p:cNvSpPr/>
          <p:nvPr/>
        </p:nvSpPr>
        <p:spPr>
          <a:xfrm>
            <a:off x="518668" y="7042547"/>
            <a:ext cx="2267712" cy="395684"/>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1042988" rtl="0" fontAlgn="base">
              <a:spcBef>
                <a:spcPct val="0"/>
              </a:spcBef>
              <a:spcAft>
                <a:spcPct val="0"/>
              </a:spcAft>
              <a:defRPr sz="2100" kern="1200">
                <a:solidFill>
                  <a:schemeClr val="lt1"/>
                </a:solidFill>
                <a:latin typeface="+mn-lt"/>
                <a:ea typeface="+mn-ea"/>
                <a:cs typeface="+mn-cs"/>
              </a:defRPr>
            </a:lvl1pPr>
            <a:lvl2pPr marL="520700" indent="-63500" algn="l" defTabSz="1042988" rtl="0" fontAlgn="base">
              <a:spcBef>
                <a:spcPct val="0"/>
              </a:spcBef>
              <a:spcAft>
                <a:spcPct val="0"/>
              </a:spcAft>
              <a:defRPr sz="2100" kern="1200">
                <a:solidFill>
                  <a:schemeClr val="lt1"/>
                </a:solidFill>
                <a:latin typeface="+mn-lt"/>
                <a:ea typeface="+mn-ea"/>
                <a:cs typeface="+mn-cs"/>
              </a:defRPr>
            </a:lvl2pPr>
            <a:lvl3pPr marL="1042988" indent="-128588" algn="l" defTabSz="1042988" rtl="0" fontAlgn="base">
              <a:spcBef>
                <a:spcPct val="0"/>
              </a:spcBef>
              <a:spcAft>
                <a:spcPct val="0"/>
              </a:spcAft>
              <a:defRPr sz="2100" kern="1200">
                <a:solidFill>
                  <a:schemeClr val="lt1"/>
                </a:solidFill>
                <a:latin typeface="+mn-lt"/>
                <a:ea typeface="+mn-ea"/>
                <a:cs typeface="+mn-cs"/>
              </a:defRPr>
            </a:lvl3pPr>
            <a:lvl4pPr marL="1563688" indent="-192088" algn="l" defTabSz="1042988" rtl="0" fontAlgn="base">
              <a:spcBef>
                <a:spcPct val="0"/>
              </a:spcBef>
              <a:spcAft>
                <a:spcPct val="0"/>
              </a:spcAft>
              <a:defRPr sz="2100" kern="1200">
                <a:solidFill>
                  <a:schemeClr val="lt1"/>
                </a:solidFill>
                <a:latin typeface="+mn-lt"/>
                <a:ea typeface="+mn-ea"/>
                <a:cs typeface="+mn-cs"/>
              </a:defRPr>
            </a:lvl4pPr>
            <a:lvl5pPr marL="2085975" indent="-257175" algn="l" defTabSz="1042988" rtl="0" fontAlgn="base">
              <a:spcBef>
                <a:spcPct val="0"/>
              </a:spcBef>
              <a:spcAft>
                <a:spcPct val="0"/>
              </a:spcAft>
              <a:defRPr sz="2100" kern="1200">
                <a:solidFill>
                  <a:schemeClr val="lt1"/>
                </a:solidFill>
                <a:latin typeface="+mn-lt"/>
                <a:ea typeface="+mn-ea"/>
                <a:cs typeface="+mn-cs"/>
              </a:defRPr>
            </a:lvl5pPr>
            <a:lvl6pPr marL="2286000" algn="l" defTabSz="914400" rtl="0" eaLnBrk="1" latinLnBrk="0" hangingPunct="1">
              <a:defRPr sz="2100" kern="1200">
                <a:solidFill>
                  <a:schemeClr val="lt1"/>
                </a:solidFill>
                <a:latin typeface="+mn-lt"/>
                <a:ea typeface="+mn-ea"/>
                <a:cs typeface="+mn-cs"/>
              </a:defRPr>
            </a:lvl6pPr>
            <a:lvl7pPr marL="2743200" algn="l" defTabSz="914400" rtl="0" eaLnBrk="1" latinLnBrk="0" hangingPunct="1">
              <a:defRPr sz="2100" kern="1200">
                <a:solidFill>
                  <a:schemeClr val="lt1"/>
                </a:solidFill>
                <a:latin typeface="+mn-lt"/>
                <a:ea typeface="+mn-ea"/>
                <a:cs typeface="+mn-cs"/>
              </a:defRPr>
            </a:lvl7pPr>
            <a:lvl8pPr marL="3200400" algn="l" defTabSz="914400" rtl="0" eaLnBrk="1" latinLnBrk="0" hangingPunct="1">
              <a:defRPr sz="2100" kern="1200">
                <a:solidFill>
                  <a:schemeClr val="lt1"/>
                </a:solidFill>
                <a:latin typeface="+mn-lt"/>
                <a:ea typeface="+mn-ea"/>
                <a:cs typeface="+mn-cs"/>
              </a:defRPr>
            </a:lvl8pPr>
            <a:lvl9pPr marL="3657600" algn="l" defTabSz="914400" rtl="0" eaLnBrk="1" latinLnBrk="0" hangingPunct="1">
              <a:defRPr sz="2100" kern="1200">
                <a:solidFill>
                  <a:schemeClr val="lt1"/>
                </a:solidFill>
                <a:latin typeface="+mn-lt"/>
                <a:ea typeface="+mn-ea"/>
                <a:cs typeface="+mn-cs"/>
              </a:defRPr>
            </a:lvl9pPr>
          </a:lstStyle>
          <a:p>
            <a:pPr algn="ctr">
              <a:defRPr/>
            </a:pPr>
            <a:endParaRPr lang="en-GB"/>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638845728"/>
              </p:ext>
            </p:extLst>
          </p:nvPr>
        </p:nvGraphicFramePr>
        <p:xfrm>
          <a:off x="488949" y="1332359"/>
          <a:ext cx="9826303" cy="3484120"/>
        </p:xfrm>
        <a:graphic>
          <a:graphicData uri="http://schemas.openxmlformats.org/drawingml/2006/table">
            <a:tbl>
              <a:tblPr firstRow="1" bandRow="1">
                <a:tableStyleId>{073A0DAA-6AF3-43AB-8588-CEC1D06C72B9}</a:tableStyleId>
              </a:tblPr>
              <a:tblGrid>
                <a:gridCol w="432000">
                  <a:extLst>
                    <a:ext uri="{9D8B030D-6E8A-4147-A177-3AD203B41FA5}">
                      <a16:colId xmlns:a16="http://schemas.microsoft.com/office/drawing/2014/main" val="20000"/>
                    </a:ext>
                  </a:extLst>
                </a:gridCol>
                <a:gridCol w="5289847">
                  <a:extLst>
                    <a:ext uri="{9D8B030D-6E8A-4147-A177-3AD203B41FA5}">
                      <a16:colId xmlns:a16="http://schemas.microsoft.com/office/drawing/2014/main" val="20001"/>
                    </a:ext>
                  </a:extLst>
                </a:gridCol>
                <a:gridCol w="4104456">
                  <a:extLst>
                    <a:ext uri="{9D8B030D-6E8A-4147-A177-3AD203B41FA5}">
                      <a16:colId xmlns:a16="http://schemas.microsoft.com/office/drawing/2014/main" val="20002"/>
                    </a:ext>
                  </a:extLst>
                </a:gridCol>
              </a:tblGrid>
              <a:tr h="420888">
                <a:tc>
                  <a:txBody>
                    <a:bodyPr/>
                    <a:lstStyle/>
                    <a:p>
                      <a:endParaRPr lang="en-GB" sz="1600" dirty="0">
                        <a:effectLst>
                          <a:outerShdw blurRad="38100" dist="38100" dir="2700000" algn="tl">
                            <a:srgbClr val="000000">
                              <a:alpha val="43137"/>
                            </a:srgbClr>
                          </a:outerShdw>
                        </a:effectLst>
                        <a:latin typeface="Arial" pitchFamily="34" charset="0"/>
                      </a:endParaRPr>
                    </a:p>
                  </a:txBody>
                  <a:tcPr marT="45735" marB="45735"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content</a:t>
                      </a:r>
                      <a:r>
                        <a:rPr lang="en-GB" sz="1600" dirty="0" smtClean="0">
                          <a:effectLst>
                            <a:outerShdw blurRad="38100" dist="38100" dir="2700000" algn="tl">
                              <a:srgbClr val="000000">
                                <a:alpha val="43137"/>
                              </a:srgbClr>
                            </a:outerShdw>
                          </a:effectLst>
                          <a:latin typeface="Arial" pitchFamily="34" charset="0"/>
                          <a:cs typeface="Arial" pitchFamily="34" charset="0"/>
                        </a:rPr>
                        <a:t>:</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735" marB="45735"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notes</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735" marB="45735" anchor="ctr"/>
                </a:tc>
                <a:extLst>
                  <a:ext uri="{0D108BD9-81ED-4DB2-BD59-A6C34878D82A}">
                    <a16:rowId xmlns:a16="http://schemas.microsoft.com/office/drawing/2014/main" val="10000"/>
                  </a:ext>
                </a:extLst>
              </a:tr>
              <a:tr h="868658">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N2</a:t>
                      </a:r>
                    </a:p>
                  </a:txBody>
                  <a:tcPr marT="45725" marB="45725" vert="vert">
                    <a:solidFill>
                      <a:srgbClr val="993300"/>
                    </a:solidFill>
                  </a:tcPr>
                </a:tc>
                <a:tc>
                  <a:txBody>
                    <a:bodyPr/>
                    <a:lstStyle/>
                    <a:p>
                      <a:pPr marL="285750" indent="-285750" algn="just" eaLnBrk="0" hangingPunct="0">
                        <a:lnSpc>
                          <a:spcPct val="150000"/>
                        </a:lnSpc>
                        <a:buFont typeface="Arial" pitchFamily="34" charset="0"/>
                        <a:buChar char="•"/>
                      </a:pPr>
                      <a:r>
                        <a:rPr lang="en-GB" sz="1400" kern="1200" dirty="0" smtClean="0">
                          <a:solidFill>
                            <a:schemeClr val="dk1"/>
                          </a:solidFill>
                          <a:effectLst/>
                          <a:latin typeface="Arial" panose="020B0604020202020204" pitchFamily="34" charset="0"/>
                          <a:ea typeface="+mn-ea"/>
                          <a:cs typeface="Arial" panose="020B0604020202020204" pitchFamily="34" charset="0"/>
                        </a:rPr>
                        <a:t>Understand and use the Normal distribution as a model; find probabilities using the Normal distribution</a:t>
                      </a:r>
                    </a:p>
                    <a:p>
                      <a:pPr marL="285750" indent="-285750" algn="just" eaLnBrk="0" hangingPunct="0">
                        <a:lnSpc>
                          <a:spcPct val="150000"/>
                        </a:lnSpc>
                        <a:buFont typeface="Arial" pitchFamily="34" charset="0"/>
                        <a:buChar char="•"/>
                      </a:pPr>
                      <a:endParaRPr lang="en-GB" sz="1400" kern="1200" dirty="0" smtClean="0">
                        <a:solidFill>
                          <a:schemeClr val="dk1"/>
                        </a:solidFill>
                        <a:effectLst/>
                        <a:latin typeface="Arial" panose="020B0604020202020204" pitchFamily="34" charset="0"/>
                        <a:ea typeface="+mn-ea"/>
                        <a:cs typeface="Arial" panose="020B0604020202020204" pitchFamily="34" charset="0"/>
                      </a:endParaRPr>
                    </a:p>
                    <a:p>
                      <a:pPr marL="285750" indent="-285750" algn="just">
                        <a:lnSpc>
                          <a:spcPct val="150000"/>
                        </a:lnSpc>
                        <a:buFont typeface="Arial" pitchFamily="34" charset="0"/>
                        <a:buChar char="•"/>
                      </a:pPr>
                      <a:r>
                        <a:rPr lang="en-GB" sz="1400" kern="1200" dirty="0" smtClean="0">
                          <a:solidFill>
                            <a:schemeClr val="dk1"/>
                          </a:solidFill>
                          <a:effectLst/>
                          <a:latin typeface="Arial" panose="020B0604020202020204" pitchFamily="34" charset="0"/>
                          <a:ea typeface="+mn-ea"/>
                          <a:cs typeface="Arial" panose="020B0604020202020204" pitchFamily="34" charset="0"/>
                        </a:rPr>
                        <a:t>Link to histograms, mean, standard deviation, points of inflection and the binomial distribution</a:t>
                      </a:r>
                    </a:p>
                    <a:p>
                      <a:pPr marL="0" indent="0" algn="just">
                        <a:lnSpc>
                          <a:spcPct val="150000"/>
                        </a:lnSpc>
                        <a:buFont typeface="Wingdings" panose="05000000000000000000" pitchFamily="2" charset="2"/>
                        <a:buNone/>
                      </a:pPr>
                      <a:endParaRPr lang="en-GB" sz="1400" kern="1200" dirty="0">
                        <a:solidFill>
                          <a:schemeClr val="dk1"/>
                        </a:solidFill>
                        <a:effectLst/>
                        <a:latin typeface="Arial" panose="020B0604020202020204" pitchFamily="34" charset="0"/>
                        <a:ea typeface="+mn-ea"/>
                        <a:cs typeface="Arial" panose="020B0604020202020204" pitchFamily="34" charset="0"/>
                      </a:endParaRPr>
                    </a:p>
                  </a:txBody>
                  <a:tcPr marT="45718" marB="45718"/>
                </a:tc>
                <a:tc>
                  <a:txBody>
                    <a:bodyPr/>
                    <a:lstStyle/>
                    <a:p>
                      <a:pPr marL="0" marR="0" indent="0" algn="just" defTabSz="914400" rtl="0" eaLnBrk="1" fontAlgn="auto" latinLnBrk="0" hangingPunct="1">
                        <a:lnSpc>
                          <a:spcPct val="150000"/>
                        </a:lnSpc>
                        <a:spcBef>
                          <a:spcPts val="0"/>
                        </a:spcBef>
                        <a:spcAft>
                          <a:spcPts val="0"/>
                        </a:spcAft>
                        <a:buClrTx/>
                        <a:buSzTx/>
                        <a:buFont typeface="Arial" pitchFamily="34" charset="0"/>
                        <a:buNone/>
                        <a:tabLst/>
                        <a:defRPr/>
                      </a:pPr>
                      <a:r>
                        <a:rPr lang="en-GB" sz="1400" b="0" kern="1200" baseline="0" dirty="0" smtClean="0">
                          <a:solidFill>
                            <a:schemeClr val="dk1"/>
                          </a:solidFill>
                          <a:latin typeface="Arial" panose="020B0604020202020204" pitchFamily="34" charset="0"/>
                          <a:ea typeface="+mn-ea"/>
                          <a:cs typeface="Arial" panose="020B0604020202020204" pitchFamily="34" charset="0"/>
                          <a:hlinkClick r:id="rId2" action="ppaction://hlinksldjump"/>
                        </a:rPr>
                        <a:t>See slide 5</a:t>
                      </a:r>
                      <a:endParaRPr lang="en-GB" sz="1400" b="0" kern="1200" dirty="0" smtClean="0">
                        <a:solidFill>
                          <a:schemeClr val="dk1"/>
                        </a:solidFill>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GB" sz="1400" b="1" kern="1200" dirty="0" smtClean="0">
                        <a:solidFill>
                          <a:schemeClr val="dk1"/>
                        </a:solidFill>
                        <a:latin typeface="Arial" pitchFamily="34" charset="0"/>
                        <a:ea typeface="+mn-ea"/>
                        <a:cs typeface="Arial" pitchFamily="34" charset="0"/>
                      </a:endParaRPr>
                    </a:p>
                  </a:txBody>
                  <a:tcPr marT="45721" marB="45721"/>
                </a:tc>
                <a:extLst>
                  <a:ext uri="{0D108BD9-81ED-4DB2-BD59-A6C34878D82A}">
                    <a16:rowId xmlns:a16="http://schemas.microsoft.com/office/drawing/2014/main" val="10001"/>
                  </a:ext>
                </a:extLst>
              </a:tr>
              <a:tr h="868658">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N3</a:t>
                      </a:r>
                    </a:p>
                  </a:txBody>
                  <a:tcPr marT="45725" marB="45725" vert="vert">
                    <a:solidFill>
                      <a:srgbClr val="993300"/>
                    </a:solidFill>
                  </a:tcPr>
                </a:tc>
                <a:tc>
                  <a:txBody>
                    <a:bodyPr/>
                    <a:lstStyle/>
                    <a:p>
                      <a:pPr marL="0" indent="0" algn="just" eaLnBrk="0" hangingPunct="0">
                        <a:lnSpc>
                          <a:spcPct val="150000"/>
                        </a:lnSpc>
                        <a:buFont typeface="Wingdings" panose="05000000000000000000" pitchFamily="2" charset="2"/>
                        <a:buNone/>
                      </a:pPr>
                      <a:r>
                        <a:rPr lang="en-GB" sz="1400" kern="1200" dirty="0" smtClean="0">
                          <a:solidFill>
                            <a:schemeClr val="dk1"/>
                          </a:solidFill>
                          <a:effectLst/>
                          <a:latin typeface="Arial" panose="020B0604020202020204" pitchFamily="34" charset="0"/>
                          <a:ea typeface="+mn-ea"/>
                          <a:cs typeface="Arial" panose="020B0604020202020204" pitchFamily="34" charset="0"/>
                        </a:rPr>
                        <a:t>Select an appropriate probability distribution for a context, with appropriate reasoning, including recognising when the binomial or Normal model may not be appropriate</a:t>
                      </a:r>
                      <a:endParaRPr lang="en-GB" sz="1400" dirty="0">
                        <a:latin typeface="Arial" panose="020B0604020202020204" pitchFamily="34" charset="0"/>
                        <a:cs typeface="Arial" panose="020B0604020202020204" pitchFamily="34" charset="0"/>
                      </a:endParaRPr>
                    </a:p>
                  </a:txBody>
                  <a:tcPr marT="45718" marB="45718"/>
                </a:tc>
                <a:tc>
                  <a:txBody>
                    <a:bodyPr/>
                    <a:lstStyle/>
                    <a:p>
                      <a:pPr marL="171450" marR="0" indent="-171450" algn="l" defTabSz="914400" rtl="0" eaLnBrk="1" fontAlgn="auto" latinLnBrk="0" hangingPunct="1">
                        <a:lnSpc>
                          <a:spcPct val="150000"/>
                        </a:lnSpc>
                        <a:spcBef>
                          <a:spcPts val="0"/>
                        </a:spcBef>
                        <a:spcAft>
                          <a:spcPts val="0"/>
                        </a:spcAft>
                        <a:buClrTx/>
                        <a:buSzTx/>
                        <a:buFont typeface="Wingdings" pitchFamily="2" charset="2"/>
                        <a:buChar char="Ø"/>
                        <a:tabLst/>
                        <a:defRPr/>
                      </a:pPr>
                      <a:endParaRPr lang="en-GB" sz="1100" b="1" kern="1200" dirty="0" smtClean="0">
                        <a:solidFill>
                          <a:schemeClr val="dk1"/>
                        </a:solidFill>
                        <a:latin typeface="Arial" pitchFamily="34" charset="0"/>
                        <a:ea typeface="+mn-ea"/>
                        <a:cs typeface="Arial" pitchFamily="34" charset="0"/>
                      </a:endParaRPr>
                    </a:p>
                  </a:txBody>
                  <a:tcPr marT="45721" marB="45721"/>
                </a:tc>
                <a:extLst>
                  <a:ext uri="{0D108BD9-81ED-4DB2-BD59-A6C34878D82A}">
                    <a16:rowId xmlns:a16="http://schemas.microsoft.com/office/drawing/2014/main" val="10002"/>
                  </a:ext>
                </a:extLst>
              </a:tr>
            </a:tbl>
          </a:graphicData>
        </a:graphic>
      </p:graphicFrame>
      <p:sp>
        <p:nvSpPr>
          <p:cNvPr id="73730" name="TextBox 3"/>
          <p:cNvSpPr txBox="1">
            <a:spLocks noChangeArrowheads="1"/>
          </p:cNvSpPr>
          <p:nvPr/>
        </p:nvSpPr>
        <p:spPr bwMode="auto">
          <a:xfrm>
            <a:off x="488950" y="615950"/>
            <a:ext cx="7200900" cy="461665"/>
          </a:xfrm>
          <a:prstGeom prst="rect">
            <a:avLst/>
          </a:prstGeom>
          <a:noFill/>
          <a:ln w="9525">
            <a:noFill/>
            <a:miter lim="800000"/>
            <a:headEnd/>
            <a:tailEnd/>
          </a:ln>
        </p:spPr>
        <p:txBody>
          <a:bodyPr>
            <a:spAutoFit/>
          </a:bodyPr>
          <a:lstStyle/>
          <a:p>
            <a:r>
              <a:rPr lang="en-GB" sz="2400" dirty="0">
                <a:solidFill>
                  <a:srgbClr val="412878"/>
                </a:solidFill>
                <a:latin typeface="AQA Chevin Pro Light" pitchFamily="34" charset="0"/>
              </a:rPr>
              <a:t>Statistical d</a:t>
            </a:r>
            <a:r>
              <a:rPr lang="en-GB" sz="2400" dirty="0" smtClean="0">
                <a:solidFill>
                  <a:srgbClr val="412878"/>
                </a:solidFill>
                <a:latin typeface="AQA Chevin Pro Light" pitchFamily="34" charset="0"/>
              </a:rPr>
              <a:t>istributions</a:t>
            </a:r>
            <a:endParaRPr lang="en-GB" sz="2400" dirty="0">
              <a:solidFill>
                <a:srgbClr val="412878"/>
              </a:solidFill>
              <a:latin typeface="AQA Chevin Pro Light" pitchFamily="34" charset="0"/>
            </a:endParaRPr>
          </a:p>
        </p:txBody>
      </p:sp>
      <p:sp>
        <p:nvSpPr>
          <p:cNvPr id="10" name="Chevron 4"/>
          <p:cNvSpPr/>
          <p:nvPr/>
        </p:nvSpPr>
        <p:spPr>
          <a:xfrm>
            <a:off x="7374362" y="108223"/>
            <a:ext cx="1114433" cy="742955"/>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lIns="64008" tIns="21336" rIns="21336" bIns="21336" spcCol="1270" anchor="ctr"/>
          <a:lstStyle/>
          <a:p>
            <a:pPr algn="ctr" defTabSz="711200">
              <a:lnSpc>
                <a:spcPct val="90000"/>
              </a:lnSpc>
              <a:spcAft>
                <a:spcPct val="35000"/>
              </a:spcAft>
              <a:defRPr/>
            </a:pPr>
            <a:r>
              <a:rPr lang="en-GB" sz="1600" b="1" dirty="0"/>
              <a:t>Continued on next page </a:t>
            </a:r>
          </a:p>
        </p:txBody>
      </p:sp>
      <p:sp>
        <p:nvSpPr>
          <p:cNvPr id="5" name="Right Arrow 4">
            <a:hlinkClick r:id="rId3" action="ppaction://hlinksldjump"/>
          </p:cNvPr>
          <p:cNvSpPr/>
          <p:nvPr/>
        </p:nvSpPr>
        <p:spPr>
          <a:xfrm>
            <a:off x="518668" y="7042547"/>
            <a:ext cx="2267712" cy="395684"/>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1042988" rtl="0" fontAlgn="base">
              <a:spcBef>
                <a:spcPct val="0"/>
              </a:spcBef>
              <a:spcAft>
                <a:spcPct val="0"/>
              </a:spcAft>
              <a:defRPr sz="2100" kern="1200">
                <a:solidFill>
                  <a:schemeClr val="lt1"/>
                </a:solidFill>
                <a:latin typeface="+mn-lt"/>
                <a:ea typeface="+mn-ea"/>
                <a:cs typeface="+mn-cs"/>
              </a:defRPr>
            </a:lvl1pPr>
            <a:lvl2pPr marL="520700" indent="-63500" algn="l" defTabSz="1042988" rtl="0" fontAlgn="base">
              <a:spcBef>
                <a:spcPct val="0"/>
              </a:spcBef>
              <a:spcAft>
                <a:spcPct val="0"/>
              </a:spcAft>
              <a:defRPr sz="2100" kern="1200">
                <a:solidFill>
                  <a:schemeClr val="lt1"/>
                </a:solidFill>
                <a:latin typeface="+mn-lt"/>
                <a:ea typeface="+mn-ea"/>
                <a:cs typeface="+mn-cs"/>
              </a:defRPr>
            </a:lvl2pPr>
            <a:lvl3pPr marL="1042988" indent="-128588" algn="l" defTabSz="1042988" rtl="0" fontAlgn="base">
              <a:spcBef>
                <a:spcPct val="0"/>
              </a:spcBef>
              <a:spcAft>
                <a:spcPct val="0"/>
              </a:spcAft>
              <a:defRPr sz="2100" kern="1200">
                <a:solidFill>
                  <a:schemeClr val="lt1"/>
                </a:solidFill>
                <a:latin typeface="+mn-lt"/>
                <a:ea typeface="+mn-ea"/>
                <a:cs typeface="+mn-cs"/>
              </a:defRPr>
            </a:lvl3pPr>
            <a:lvl4pPr marL="1563688" indent="-192088" algn="l" defTabSz="1042988" rtl="0" fontAlgn="base">
              <a:spcBef>
                <a:spcPct val="0"/>
              </a:spcBef>
              <a:spcAft>
                <a:spcPct val="0"/>
              </a:spcAft>
              <a:defRPr sz="2100" kern="1200">
                <a:solidFill>
                  <a:schemeClr val="lt1"/>
                </a:solidFill>
                <a:latin typeface="+mn-lt"/>
                <a:ea typeface="+mn-ea"/>
                <a:cs typeface="+mn-cs"/>
              </a:defRPr>
            </a:lvl4pPr>
            <a:lvl5pPr marL="2085975" indent="-257175" algn="l" defTabSz="1042988" rtl="0" fontAlgn="base">
              <a:spcBef>
                <a:spcPct val="0"/>
              </a:spcBef>
              <a:spcAft>
                <a:spcPct val="0"/>
              </a:spcAft>
              <a:defRPr sz="2100" kern="1200">
                <a:solidFill>
                  <a:schemeClr val="lt1"/>
                </a:solidFill>
                <a:latin typeface="+mn-lt"/>
                <a:ea typeface="+mn-ea"/>
                <a:cs typeface="+mn-cs"/>
              </a:defRPr>
            </a:lvl5pPr>
            <a:lvl6pPr marL="2286000" algn="l" defTabSz="914400" rtl="0" eaLnBrk="1" latinLnBrk="0" hangingPunct="1">
              <a:defRPr sz="2100" kern="1200">
                <a:solidFill>
                  <a:schemeClr val="lt1"/>
                </a:solidFill>
                <a:latin typeface="+mn-lt"/>
                <a:ea typeface="+mn-ea"/>
                <a:cs typeface="+mn-cs"/>
              </a:defRPr>
            </a:lvl6pPr>
            <a:lvl7pPr marL="2743200" algn="l" defTabSz="914400" rtl="0" eaLnBrk="1" latinLnBrk="0" hangingPunct="1">
              <a:defRPr sz="2100" kern="1200">
                <a:solidFill>
                  <a:schemeClr val="lt1"/>
                </a:solidFill>
                <a:latin typeface="+mn-lt"/>
                <a:ea typeface="+mn-ea"/>
                <a:cs typeface="+mn-cs"/>
              </a:defRPr>
            </a:lvl7pPr>
            <a:lvl8pPr marL="3200400" algn="l" defTabSz="914400" rtl="0" eaLnBrk="1" latinLnBrk="0" hangingPunct="1">
              <a:defRPr sz="2100" kern="1200">
                <a:solidFill>
                  <a:schemeClr val="lt1"/>
                </a:solidFill>
                <a:latin typeface="+mn-lt"/>
                <a:ea typeface="+mn-ea"/>
                <a:cs typeface="+mn-cs"/>
              </a:defRPr>
            </a:lvl8pPr>
            <a:lvl9pPr marL="3657600" algn="l" defTabSz="914400" rtl="0" eaLnBrk="1" latinLnBrk="0" hangingPunct="1">
              <a:defRPr sz="2100" kern="1200">
                <a:solidFill>
                  <a:schemeClr val="lt1"/>
                </a:solidFill>
                <a:latin typeface="+mn-lt"/>
                <a:ea typeface="+mn-ea"/>
                <a:cs typeface="+mn-cs"/>
              </a:defRPr>
            </a:lvl9pPr>
          </a:lstStyle>
          <a:p>
            <a:pPr algn="ctr">
              <a:defRPr/>
            </a:pPr>
            <a:endParaRPr lang="en-GB"/>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31586690"/>
              </p:ext>
            </p:extLst>
          </p:nvPr>
        </p:nvGraphicFramePr>
        <p:xfrm>
          <a:off x="488949" y="1332359"/>
          <a:ext cx="9826303" cy="4752573"/>
        </p:xfrm>
        <a:graphic>
          <a:graphicData uri="http://schemas.openxmlformats.org/drawingml/2006/table">
            <a:tbl>
              <a:tblPr firstRow="1" bandRow="1">
                <a:tableStyleId>{073A0DAA-6AF3-43AB-8588-CEC1D06C72B9}</a:tableStyleId>
              </a:tblPr>
              <a:tblGrid>
                <a:gridCol w="432000">
                  <a:extLst>
                    <a:ext uri="{9D8B030D-6E8A-4147-A177-3AD203B41FA5}">
                      <a16:colId xmlns:a16="http://schemas.microsoft.com/office/drawing/2014/main" val="20000"/>
                    </a:ext>
                  </a:extLst>
                </a:gridCol>
                <a:gridCol w="5289847">
                  <a:extLst>
                    <a:ext uri="{9D8B030D-6E8A-4147-A177-3AD203B41FA5}">
                      <a16:colId xmlns:a16="http://schemas.microsoft.com/office/drawing/2014/main" val="20001"/>
                    </a:ext>
                  </a:extLst>
                </a:gridCol>
                <a:gridCol w="4104456">
                  <a:extLst>
                    <a:ext uri="{9D8B030D-6E8A-4147-A177-3AD203B41FA5}">
                      <a16:colId xmlns:a16="http://schemas.microsoft.com/office/drawing/2014/main" val="20002"/>
                    </a:ext>
                  </a:extLst>
                </a:gridCol>
              </a:tblGrid>
              <a:tr h="452961">
                <a:tc>
                  <a:txBody>
                    <a:bodyPr/>
                    <a:lstStyle/>
                    <a:p>
                      <a:endParaRPr lang="en-GB" sz="1600" dirty="0">
                        <a:effectLst>
                          <a:outerShdw blurRad="38100" dist="38100" dir="2700000" algn="tl">
                            <a:srgbClr val="000000">
                              <a:alpha val="43137"/>
                            </a:srgbClr>
                          </a:outerShdw>
                        </a:effectLst>
                        <a:latin typeface="Arial" pitchFamily="34" charset="0"/>
                      </a:endParaRPr>
                    </a:p>
                  </a:txBody>
                  <a:tcPr marT="45735" marB="45735"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content</a:t>
                      </a:r>
                      <a:r>
                        <a:rPr lang="en-GB" sz="1600" dirty="0" smtClean="0">
                          <a:effectLst>
                            <a:outerShdw blurRad="38100" dist="38100" dir="2700000" algn="tl">
                              <a:srgbClr val="000000">
                                <a:alpha val="43137"/>
                              </a:srgbClr>
                            </a:outerShdw>
                          </a:effectLst>
                          <a:latin typeface="Arial" pitchFamily="34" charset="0"/>
                          <a:cs typeface="Arial" pitchFamily="34" charset="0"/>
                        </a:rPr>
                        <a:t>:</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735" marB="45735" anchor="ctr"/>
                </a:tc>
                <a:tc>
                  <a:txBody>
                    <a:bodyPr/>
                    <a:lstStyle/>
                    <a:p>
                      <a:r>
                        <a:rPr lang="en-GB" sz="1600" dirty="0" smtClean="0">
                          <a:effectLst>
                            <a:outerShdw blurRad="38100" dist="38100" dir="2700000" algn="tl">
                              <a:srgbClr val="000000">
                                <a:alpha val="43137"/>
                              </a:srgbClr>
                            </a:outerShdw>
                          </a:effectLst>
                          <a:latin typeface="Arial" pitchFamily="34" charset="0"/>
                          <a:cs typeface="Arial" pitchFamily="34" charset="0"/>
                        </a:rPr>
                        <a:t>Specification</a:t>
                      </a:r>
                      <a:r>
                        <a:rPr lang="en-GB" sz="1600" baseline="0" dirty="0" smtClean="0">
                          <a:effectLst>
                            <a:outerShdw blurRad="38100" dist="38100" dir="2700000" algn="tl">
                              <a:srgbClr val="000000">
                                <a:alpha val="43137"/>
                              </a:srgbClr>
                            </a:outerShdw>
                          </a:effectLst>
                          <a:latin typeface="Arial" pitchFamily="34" charset="0"/>
                          <a:cs typeface="Arial" pitchFamily="34" charset="0"/>
                        </a:rPr>
                        <a:t> notes</a:t>
                      </a:r>
                      <a:endParaRPr lang="en-GB" sz="1600" dirty="0">
                        <a:effectLst>
                          <a:outerShdw blurRad="38100" dist="38100" dir="2700000" algn="tl">
                            <a:srgbClr val="000000">
                              <a:alpha val="43137"/>
                            </a:srgbClr>
                          </a:outerShdw>
                        </a:effectLst>
                        <a:latin typeface="Arial" pitchFamily="34" charset="0"/>
                        <a:cs typeface="Arial" pitchFamily="34" charset="0"/>
                      </a:endParaRPr>
                    </a:p>
                  </a:txBody>
                  <a:tcPr marT="45735" marB="45735" anchor="ctr"/>
                </a:tc>
                <a:extLst>
                  <a:ext uri="{0D108BD9-81ED-4DB2-BD59-A6C34878D82A}">
                    <a16:rowId xmlns:a16="http://schemas.microsoft.com/office/drawing/2014/main" val="10000"/>
                  </a:ext>
                </a:extLst>
              </a:tr>
              <a:tr h="2429865">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O1</a:t>
                      </a:r>
                    </a:p>
                  </a:txBody>
                  <a:tcPr marT="45725" marB="45725" vert="vert">
                    <a:solidFill>
                      <a:srgbClr val="993300"/>
                    </a:solidFill>
                  </a:tcPr>
                </a:tc>
                <a:tc>
                  <a:txBody>
                    <a:bodyPr/>
                    <a:lstStyle/>
                    <a:p>
                      <a:pPr marL="0" indent="0" algn="just" eaLnBrk="0" hangingPunct="0">
                        <a:lnSpc>
                          <a:spcPct val="150000"/>
                        </a:lnSpc>
                        <a:buFont typeface="Wingdings" panose="05000000000000000000" pitchFamily="2" charset="2"/>
                        <a:buNone/>
                      </a:pPr>
                      <a:r>
                        <a:rPr lang="en-GB" sz="1400" b="0" kern="1200" dirty="0" smtClean="0">
                          <a:solidFill>
                            <a:schemeClr val="dk1"/>
                          </a:solidFill>
                          <a:effectLst/>
                          <a:latin typeface="Arial" panose="020B0604020202020204" pitchFamily="34" charset="0"/>
                          <a:ea typeface="+mn-ea"/>
                          <a:cs typeface="Arial" panose="020B0604020202020204" pitchFamily="34" charset="0"/>
                        </a:rPr>
                        <a:t>Understand and apply correlation coefficients as measures of how close data points lie to a straight line and be able to interpret a given correlation coefficient using a given p-value or critical value (calculation of correlation coefficients is excluded)</a:t>
                      </a:r>
                      <a:endParaRPr lang="en-GB" sz="1400" b="0" kern="1200" dirty="0">
                        <a:solidFill>
                          <a:schemeClr val="dk1"/>
                        </a:solidFill>
                        <a:effectLst/>
                        <a:latin typeface="Arial" panose="020B0604020202020204" pitchFamily="34" charset="0"/>
                        <a:ea typeface="+mn-ea"/>
                        <a:cs typeface="Arial" panose="020B0604020202020204" pitchFamily="34" charset="0"/>
                      </a:endParaRPr>
                    </a:p>
                  </a:txBody>
                  <a:tcPr marT="45718" marB="45718"/>
                </a:tc>
                <a:tc>
                  <a:txBody>
                    <a:bodyPr/>
                    <a:lstStyle/>
                    <a:p>
                      <a:pPr marL="285750" marR="0" indent="-285750" algn="just" defTabSz="914400" rtl="0" eaLnBrk="1" fontAlgn="auto" latinLnBrk="0" hangingPunct="1">
                        <a:lnSpc>
                          <a:spcPct val="150000"/>
                        </a:lnSpc>
                        <a:spcBef>
                          <a:spcPts val="0"/>
                        </a:spcBef>
                        <a:spcAft>
                          <a:spcPts val="0"/>
                        </a:spcAft>
                        <a:buClrTx/>
                        <a:buSzTx/>
                        <a:buFont typeface="Arial" pitchFamily="34" charset="0"/>
                        <a:buChar char="•"/>
                        <a:tabLst/>
                        <a:defRPr/>
                      </a:pPr>
                      <a:r>
                        <a:rPr lang="en-GB" sz="1400" b="0" kern="1200" baseline="0" dirty="0" smtClean="0">
                          <a:solidFill>
                            <a:schemeClr val="dk1"/>
                          </a:solidFill>
                          <a:latin typeface="Arial" panose="020B0604020202020204" pitchFamily="34" charset="0"/>
                          <a:ea typeface="+mn-ea"/>
                          <a:cs typeface="Arial" panose="020B0604020202020204" pitchFamily="34" charset="0"/>
                          <a:hlinkClick r:id="rId2" action="ppaction://hlinksldjump"/>
                        </a:rPr>
                        <a:t>See slide 5</a:t>
                      </a:r>
                      <a:endParaRPr lang="en-GB" sz="1400" b="0" kern="1200" dirty="0" smtClean="0">
                        <a:solidFill>
                          <a:schemeClr val="dk1"/>
                        </a:solidFill>
                        <a:latin typeface="Arial" panose="020B0604020202020204" pitchFamily="34" charset="0"/>
                        <a:ea typeface="+mn-ea"/>
                        <a:cs typeface="Arial" panose="020B0604020202020204" pitchFamily="34" charset="0"/>
                      </a:endParaRPr>
                    </a:p>
                    <a:p>
                      <a:pPr marL="285750" marR="0" indent="-285750" algn="just" defTabSz="914400" rtl="0" eaLnBrk="1" fontAlgn="auto" latinLnBrk="0" hangingPunct="1">
                        <a:lnSpc>
                          <a:spcPct val="150000"/>
                        </a:lnSpc>
                        <a:spcBef>
                          <a:spcPts val="0"/>
                        </a:spcBef>
                        <a:spcAft>
                          <a:spcPts val="0"/>
                        </a:spcAft>
                        <a:buClrTx/>
                        <a:buSzTx/>
                        <a:buFont typeface="Arial" pitchFamily="34" charset="0"/>
                        <a:buChar char="•"/>
                        <a:tabLst/>
                        <a:defRPr/>
                      </a:pPr>
                      <a:endParaRPr lang="en-GB" sz="1400" dirty="0" smtClean="0">
                        <a:latin typeface="Arial" panose="020B0604020202020204" pitchFamily="34" charset="0"/>
                        <a:cs typeface="Arial" panose="020B0604020202020204" pitchFamily="34" charset="0"/>
                      </a:endParaRPr>
                    </a:p>
                    <a:p>
                      <a:pPr marL="285750" marR="0" indent="-285750" algn="just" defTabSz="914400" rtl="0" eaLnBrk="1" fontAlgn="auto" latinLnBrk="0" hangingPunct="1">
                        <a:lnSpc>
                          <a:spcPct val="150000"/>
                        </a:lnSpc>
                        <a:spcBef>
                          <a:spcPts val="0"/>
                        </a:spcBef>
                        <a:spcAft>
                          <a:spcPts val="0"/>
                        </a:spcAft>
                        <a:buClrTx/>
                        <a:buSzTx/>
                        <a:buFont typeface="Arial" pitchFamily="34" charset="0"/>
                        <a:buChar char="•"/>
                        <a:tabLst/>
                        <a:defRPr/>
                      </a:pPr>
                      <a:r>
                        <a:rPr lang="en-GB" sz="1400" dirty="0" smtClean="0">
                          <a:latin typeface="Arial" panose="020B0604020202020204" pitchFamily="34" charset="0"/>
                          <a:cs typeface="Arial" panose="020B0604020202020204" pitchFamily="34" charset="0"/>
                        </a:rPr>
                        <a:t>Assumed knowledge:</a:t>
                      </a:r>
                      <a:r>
                        <a:rPr lang="en-GB" sz="1400" baseline="0" dirty="0" smtClean="0">
                          <a:latin typeface="Arial" panose="020B0604020202020204" pitchFamily="34" charset="0"/>
                          <a:cs typeface="Arial" panose="020B0604020202020204" pitchFamily="34" charset="0"/>
                        </a:rPr>
                        <a:t> covered in </a:t>
                      </a:r>
                      <a:r>
                        <a:rPr lang="en-GB" sz="1400" baseline="0" dirty="0" smtClean="0">
                          <a:latin typeface="Arial" panose="020B0604020202020204" pitchFamily="34" charset="0"/>
                          <a:cs typeface="Arial" panose="020B0604020202020204" pitchFamily="34" charset="0"/>
                          <a:hlinkClick r:id="rId3" action="ppaction://hlinksldjump"/>
                        </a:rPr>
                        <a:t>year 12, Statistical hypothesis testing</a:t>
                      </a:r>
                      <a:endParaRPr lang="en-US" sz="1400" dirty="0" smtClean="0">
                        <a:latin typeface="Arial" panose="020B0604020202020204" pitchFamily="34" charset="0"/>
                        <a:cs typeface="Arial" panose="020B0604020202020204" pitchFamily="34" charset="0"/>
                      </a:endParaRPr>
                    </a:p>
                    <a:p>
                      <a:pPr marL="0" indent="0" algn="just">
                        <a:lnSpc>
                          <a:spcPct val="150000"/>
                        </a:lnSpc>
                        <a:buFont typeface="Wingdings" panose="05000000000000000000" pitchFamily="2" charset="2"/>
                        <a:buNone/>
                      </a:pPr>
                      <a:endParaRPr lang="en-US" sz="1600" dirty="0"/>
                    </a:p>
                  </a:txBody>
                  <a:tcPr marT="45721" marB="45721"/>
                </a:tc>
                <a:extLst>
                  <a:ext uri="{0D108BD9-81ED-4DB2-BD59-A6C34878D82A}">
                    <a16:rowId xmlns:a16="http://schemas.microsoft.com/office/drawing/2014/main" val="10001"/>
                  </a:ext>
                </a:extLst>
              </a:tr>
              <a:tr h="1869747">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O3</a:t>
                      </a:r>
                    </a:p>
                  </a:txBody>
                  <a:tcPr marT="45725" marB="45725" vert="vert">
                    <a:solidFill>
                      <a:srgbClr val="993300"/>
                    </a:solidFill>
                  </a:tcPr>
                </a:tc>
                <a:tc>
                  <a:txBody>
                    <a:bodyPr/>
                    <a:lstStyle/>
                    <a:p>
                      <a:pPr marL="0" indent="0" algn="just" eaLnBrk="0" hangingPunct="0">
                        <a:lnSpc>
                          <a:spcPct val="150000"/>
                        </a:lnSpc>
                        <a:buFont typeface="Wingdings" panose="05000000000000000000" pitchFamily="2" charset="2"/>
                        <a:buNone/>
                      </a:pPr>
                      <a:r>
                        <a:rPr lang="en-GB" sz="1400" kern="1200" dirty="0" smtClean="0">
                          <a:solidFill>
                            <a:schemeClr val="dk1"/>
                          </a:solidFill>
                          <a:effectLst/>
                          <a:latin typeface="Arial" panose="020B0604020202020204" pitchFamily="34" charset="0"/>
                          <a:ea typeface="+mn-ea"/>
                          <a:cs typeface="Arial" panose="020B0604020202020204" pitchFamily="34" charset="0"/>
                        </a:rPr>
                        <a:t>Conduct a statistical hypothesis test for the mean of a Normal distribution with known, given or assumed variance and interpret the results in context</a:t>
                      </a:r>
                      <a:endParaRPr lang="en-GB" sz="1400" dirty="0">
                        <a:latin typeface="Arial" panose="020B0604020202020204" pitchFamily="34" charset="0"/>
                        <a:cs typeface="Arial" panose="020B0604020202020204" pitchFamily="34" charset="0"/>
                      </a:endParaRPr>
                    </a:p>
                  </a:txBody>
                  <a:tcPr marT="45718" marB="45718"/>
                </a:tc>
                <a:tc>
                  <a:txBody>
                    <a:bodyPr/>
                    <a:lstStyle/>
                    <a:p>
                      <a:pPr marL="0" marR="0" indent="0" algn="just" defTabSz="914400" rtl="0" eaLnBrk="1" fontAlgn="auto" latinLnBrk="0" hangingPunct="1">
                        <a:lnSpc>
                          <a:spcPct val="150000"/>
                        </a:lnSpc>
                        <a:spcBef>
                          <a:spcPts val="0"/>
                        </a:spcBef>
                        <a:spcAft>
                          <a:spcPts val="0"/>
                        </a:spcAft>
                        <a:buClrTx/>
                        <a:buSzTx/>
                        <a:buFont typeface="Arial" pitchFamily="34" charset="0"/>
                        <a:buNone/>
                        <a:tabLst/>
                        <a:defRPr/>
                      </a:pPr>
                      <a:r>
                        <a:rPr lang="en-GB" sz="1400" b="0" kern="1200" baseline="0" dirty="0" smtClean="0">
                          <a:solidFill>
                            <a:schemeClr val="dk1"/>
                          </a:solidFill>
                          <a:latin typeface="Arial" panose="020B0604020202020204" pitchFamily="34" charset="0"/>
                          <a:ea typeface="+mn-ea"/>
                          <a:cs typeface="Arial" panose="020B0604020202020204" pitchFamily="34" charset="0"/>
                          <a:hlinkClick r:id="rId2" action="ppaction://hlinksldjump"/>
                        </a:rPr>
                        <a:t>See slide 5</a:t>
                      </a:r>
                      <a:endParaRPr lang="en-GB" sz="1400" b="0" kern="1200" dirty="0" smtClean="0">
                        <a:solidFill>
                          <a:schemeClr val="dk1"/>
                        </a:solidFill>
                        <a:latin typeface="Arial" panose="020B0604020202020204" pitchFamily="34" charset="0"/>
                        <a:ea typeface="+mn-ea"/>
                        <a:cs typeface="Arial" panose="020B0604020202020204" pitchFamily="34" charset="0"/>
                      </a:endParaRPr>
                    </a:p>
                    <a:p>
                      <a:pPr marL="285750" indent="-285750" algn="just">
                        <a:lnSpc>
                          <a:spcPct val="150000"/>
                        </a:lnSpc>
                        <a:buFont typeface="Wingdings" panose="05000000000000000000" pitchFamily="2" charset="2"/>
                        <a:buChar char="Ø"/>
                      </a:pPr>
                      <a:endParaRPr lang="en-US" sz="1600" dirty="0"/>
                    </a:p>
                  </a:txBody>
                  <a:tcPr marT="45721" marB="45721"/>
                </a:tc>
                <a:extLst>
                  <a:ext uri="{0D108BD9-81ED-4DB2-BD59-A6C34878D82A}">
                    <a16:rowId xmlns:a16="http://schemas.microsoft.com/office/drawing/2014/main" val="10002"/>
                  </a:ext>
                </a:extLst>
              </a:tr>
            </a:tbl>
          </a:graphicData>
        </a:graphic>
      </p:graphicFrame>
      <p:sp>
        <p:nvSpPr>
          <p:cNvPr id="74754" name="TextBox 3"/>
          <p:cNvSpPr txBox="1">
            <a:spLocks noChangeArrowheads="1"/>
          </p:cNvSpPr>
          <p:nvPr/>
        </p:nvSpPr>
        <p:spPr bwMode="auto">
          <a:xfrm>
            <a:off x="488950" y="615950"/>
            <a:ext cx="7200900" cy="461665"/>
          </a:xfrm>
          <a:prstGeom prst="rect">
            <a:avLst/>
          </a:prstGeom>
          <a:noFill/>
          <a:ln w="9525">
            <a:noFill/>
            <a:miter lim="800000"/>
            <a:headEnd/>
            <a:tailEnd/>
          </a:ln>
        </p:spPr>
        <p:txBody>
          <a:bodyPr>
            <a:spAutoFit/>
          </a:bodyPr>
          <a:lstStyle/>
          <a:p>
            <a:r>
              <a:rPr lang="en-GB" sz="2400" dirty="0">
                <a:solidFill>
                  <a:srgbClr val="412878"/>
                </a:solidFill>
                <a:latin typeface="AQA Chevin Pro Light" pitchFamily="34" charset="0"/>
              </a:rPr>
              <a:t>Statistical </a:t>
            </a:r>
            <a:r>
              <a:rPr lang="en-GB" sz="2400" dirty="0" smtClean="0">
                <a:solidFill>
                  <a:srgbClr val="412878"/>
                </a:solidFill>
                <a:latin typeface="AQA Chevin Pro Light" pitchFamily="34" charset="0"/>
              </a:rPr>
              <a:t>hypothesis testing</a:t>
            </a:r>
            <a:endParaRPr lang="en-GB" sz="2400" dirty="0">
              <a:solidFill>
                <a:srgbClr val="412878"/>
              </a:solidFill>
              <a:latin typeface="AQA Chevin Pro Light" pitchFamily="34" charset="0"/>
            </a:endParaRPr>
          </a:p>
        </p:txBody>
      </p:sp>
      <p:sp>
        <p:nvSpPr>
          <p:cNvPr id="10" name="Chevron 4"/>
          <p:cNvSpPr/>
          <p:nvPr/>
        </p:nvSpPr>
        <p:spPr>
          <a:xfrm>
            <a:off x="7374362" y="108223"/>
            <a:ext cx="1114433" cy="742955"/>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lIns="64008" tIns="21336" rIns="21336" bIns="21336" spcCol="1270" anchor="ctr"/>
          <a:lstStyle/>
          <a:p>
            <a:pPr algn="ctr" defTabSz="711200">
              <a:lnSpc>
                <a:spcPct val="90000"/>
              </a:lnSpc>
              <a:spcAft>
                <a:spcPct val="35000"/>
              </a:spcAft>
              <a:defRPr/>
            </a:pPr>
            <a:r>
              <a:rPr lang="en-GB" sz="1600" b="1" dirty="0"/>
              <a:t>Continued on next page </a:t>
            </a:r>
          </a:p>
        </p:txBody>
      </p:sp>
      <p:sp>
        <p:nvSpPr>
          <p:cNvPr id="5" name="Right Arrow 4">
            <a:hlinkClick r:id="rId4" action="ppaction://hlinksldjump"/>
          </p:cNvPr>
          <p:cNvSpPr/>
          <p:nvPr/>
        </p:nvSpPr>
        <p:spPr>
          <a:xfrm>
            <a:off x="518668" y="7042547"/>
            <a:ext cx="2267712" cy="395684"/>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1042988" rtl="0" fontAlgn="base">
              <a:spcBef>
                <a:spcPct val="0"/>
              </a:spcBef>
              <a:spcAft>
                <a:spcPct val="0"/>
              </a:spcAft>
              <a:defRPr sz="2100" kern="1200">
                <a:solidFill>
                  <a:schemeClr val="lt1"/>
                </a:solidFill>
                <a:latin typeface="+mn-lt"/>
                <a:ea typeface="+mn-ea"/>
                <a:cs typeface="+mn-cs"/>
              </a:defRPr>
            </a:lvl1pPr>
            <a:lvl2pPr marL="520700" indent="-63500" algn="l" defTabSz="1042988" rtl="0" fontAlgn="base">
              <a:spcBef>
                <a:spcPct val="0"/>
              </a:spcBef>
              <a:spcAft>
                <a:spcPct val="0"/>
              </a:spcAft>
              <a:defRPr sz="2100" kern="1200">
                <a:solidFill>
                  <a:schemeClr val="lt1"/>
                </a:solidFill>
                <a:latin typeface="+mn-lt"/>
                <a:ea typeface="+mn-ea"/>
                <a:cs typeface="+mn-cs"/>
              </a:defRPr>
            </a:lvl2pPr>
            <a:lvl3pPr marL="1042988" indent="-128588" algn="l" defTabSz="1042988" rtl="0" fontAlgn="base">
              <a:spcBef>
                <a:spcPct val="0"/>
              </a:spcBef>
              <a:spcAft>
                <a:spcPct val="0"/>
              </a:spcAft>
              <a:defRPr sz="2100" kern="1200">
                <a:solidFill>
                  <a:schemeClr val="lt1"/>
                </a:solidFill>
                <a:latin typeface="+mn-lt"/>
                <a:ea typeface="+mn-ea"/>
                <a:cs typeface="+mn-cs"/>
              </a:defRPr>
            </a:lvl3pPr>
            <a:lvl4pPr marL="1563688" indent="-192088" algn="l" defTabSz="1042988" rtl="0" fontAlgn="base">
              <a:spcBef>
                <a:spcPct val="0"/>
              </a:spcBef>
              <a:spcAft>
                <a:spcPct val="0"/>
              </a:spcAft>
              <a:defRPr sz="2100" kern="1200">
                <a:solidFill>
                  <a:schemeClr val="lt1"/>
                </a:solidFill>
                <a:latin typeface="+mn-lt"/>
                <a:ea typeface="+mn-ea"/>
                <a:cs typeface="+mn-cs"/>
              </a:defRPr>
            </a:lvl4pPr>
            <a:lvl5pPr marL="2085975" indent="-257175" algn="l" defTabSz="1042988" rtl="0" fontAlgn="base">
              <a:spcBef>
                <a:spcPct val="0"/>
              </a:spcBef>
              <a:spcAft>
                <a:spcPct val="0"/>
              </a:spcAft>
              <a:defRPr sz="2100" kern="1200">
                <a:solidFill>
                  <a:schemeClr val="lt1"/>
                </a:solidFill>
                <a:latin typeface="+mn-lt"/>
                <a:ea typeface="+mn-ea"/>
                <a:cs typeface="+mn-cs"/>
              </a:defRPr>
            </a:lvl5pPr>
            <a:lvl6pPr marL="2286000" algn="l" defTabSz="914400" rtl="0" eaLnBrk="1" latinLnBrk="0" hangingPunct="1">
              <a:defRPr sz="2100" kern="1200">
                <a:solidFill>
                  <a:schemeClr val="lt1"/>
                </a:solidFill>
                <a:latin typeface="+mn-lt"/>
                <a:ea typeface="+mn-ea"/>
                <a:cs typeface="+mn-cs"/>
              </a:defRPr>
            </a:lvl6pPr>
            <a:lvl7pPr marL="2743200" algn="l" defTabSz="914400" rtl="0" eaLnBrk="1" latinLnBrk="0" hangingPunct="1">
              <a:defRPr sz="2100" kern="1200">
                <a:solidFill>
                  <a:schemeClr val="lt1"/>
                </a:solidFill>
                <a:latin typeface="+mn-lt"/>
                <a:ea typeface="+mn-ea"/>
                <a:cs typeface="+mn-cs"/>
              </a:defRPr>
            </a:lvl7pPr>
            <a:lvl8pPr marL="3200400" algn="l" defTabSz="914400" rtl="0" eaLnBrk="1" latinLnBrk="0" hangingPunct="1">
              <a:defRPr sz="2100" kern="1200">
                <a:solidFill>
                  <a:schemeClr val="lt1"/>
                </a:solidFill>
                <a:latin typeface="+mn-lt"/>
                <a:ea typeface="+mn-ea"/>
                <a:cs typeface="+mn-cs"/>
              </a:defRPr>
            </a:lvl8pPr>
            <a:lvl9pPr marL="3657600" algn="l" defTabSz="914400" rtl="0" eaLnBrk="1" latinLnBrk="0" hangingPunct="1">
              <a:defRPr sz="2100" kern="1200">
                <a:solidFill>
                  <a:schemeClr val="lt1"/>
                </a:solidFill>
                <a:latin typeface="+mn-lt"/>
                <a:ea typeface="+mn-ea"/>
                <a:cs typeface="+mn-cs"/>
              </a:defRPr>
            </a:lvl9pPr>
          </a:lstStyle>
          <a:p>
            <a:pPr algn="ctr">
              <a:defRPr/>
            </a:pPr>
            <a:endParaRPr lang="en-GB"/>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 Diagonal Corner Rectangle 47">
            <a:hlinkClick r:id="rId3" action="ppaction://hlinksldjump"/>
          </p:cNvPr>
          <p:cNvSpPr>
            <a:spLocks/>
          </p:cNvSpPr>
          <p:nvPr/>
        </p:nvSpPr>
        <p:spPr>
          <a:xfrm>
            <a:off x="4318280" y="4365847"/>
            <a:ext cx="4137380" cy="360000"/>
          </a:xfrm>
          <a:prstGeom prst="round2DiagRect">
            <a:avLst/>
          </a:prstGeom>
          <a:solidFill>
            <a:srgbClr val="FF7C8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32400" tIns="39600" rIns="32400" bIns="52150"/>
          <a:lstStyle/>
          <a:p>
            <a:pPr>
              <a:defRPr/>
            </a:pPr>
            <a:r>
              <a:rPr lang="en-GB" sz="900" b="1" dirty="0">
                <a:solidFill>
                  <a:schemeClr val="bg1"/>
                </a:solidFill>
                <a:latin typeface="Arial" pitchFamily="34" charset="0"/>
                <a:ea typeface="Verdana" panose="020B0604030504040204" pitchFamily="34" charset="0"/>
                <a:cs typeface="Arial" pitchFamily="34" charset="0"/>
              </a:rPr>
              <a:t>Kinematics in </a:t>
            </a:r>
            <a:r>
              <a:rPr lang="en-GB" sz="900" b="1" dirty="0" smtClean="0">
                <a:solidFill>
                  <a:schemeClr val="bg1"/>
                </a:solidFill>
                <a:latin typeface="Arial" pitchFamily="34" charset="0"/>
                <a:ea typeface="Verdana" panose="020B0604030504040204" pitchFamily="34" charset="0"/>
                <a:cs typeface="Arial" pitchFamily="34" charset="0"/>
              </a:rPr>
              <a:t>one </a:t>
            </a:r>
            <a:r>
              <a:rPr lang="en-GB" sz="900" b="1" dirty="0">
                <a:solidFill>
                  <a:schemeClr val="bg1"/>
                </a:solidFill>
                <a:latin typeface="Arial" pitchFamily="34" charset="0"/>
                <a:ea typeface="Verdana" panose="020B0604030504040204" pitchFamily="34" charset="0"/>
                <a:cs typeface="Arial" pitchFamily="34" charset="0"/>
              </a:rPr>
              <a:t>d</a:t>
            </a:r>
            <a:r>
              <a:rPr lang="en-GB" sz="900" b="1" dirty="0" smtClean="0">
                <a:solidFill>
                  <a:schemeClr val="bg1"/>
                </a:solidFill>
                <a:latin typeface="Arial" pitchFamily="34" charset="0"/>
                <a:ea typeface="Verdana" panose="020B0604030504040204" pitchFamily="34" charset="0"/>
                <a:cs typeface="Arial" pitchFamily="34" charset="0"/>
              </a:rPr>
              <a:t>imension</a:t>
            </a:r>
            <a:endParaRPr lang="en-GB" sz="900" b="1" dirty="0">
              <a:solidFill>
                <a:schemeClr val="bg1"/>
              </a:solidFill>
              <a:latin typeface="Arial" pitchFamily="34" charset="0"/>
              <a:ea typeface="Verdana" panose="020B0604030504040204" pitchFamily="34" charset="0"/>
              <a:cs typeface="Arial" pitchFamily="34" charset="0"/>
            </a:endParaRPr>
          </a:p>
        </p:txBody>
      </p:sp>
      <p:sp>
        <p:nvSpPr>
          <p:cNvPr id="5" name="Round Diagonal Corner Rectangle 4">
            <a:hlinkClick r:id="rId4" action="ppaction://hlinksldjump"/>
          </p:cNvPr>
          <p:cNvSpPr>
            <a:spLocks/>
          </p:cNvSpPr>
          <p:nvPr/>
        </p:nvSpPr>
        <p:spPr>
          <a:xfrm>
            <a:off x="146050" y="1625408"/>
            <a:ext cx="3123414" cy="360000"/>
          </a:xfrm>
          <a:prstGeom prst="round2DiagRect">
            <a:avLst/>
          </a:prstGeom>
          <a:solidFill>
            <a:srgbClr val="3B5AF7"/>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a:solidFill>
                  <a:schemeClr val="bg1"/>
                </a:solidFill>
                <a:latin typeface="Arial" pitchFamily="34" charset="0"/>
              </a:rPr>
              <a:t>Algebraic m</a:t>
            </a:r>
            <a:r>
              <a:rPr lang="en-GB" sz="900" b="1" dirty="0" smtClean="0">
                <a:solidFill>
                  <a:schemeClr val="bg1"/>
                </a:solidFill>
                <a:latin typeface="Arial" pitchFamily="34" charset="0"/>
              </a:rPr>
              <a:t>anipulation, </a:t>
            </a:r>
            <a:r>
              <a:rPr lang="en-GB" sz="900" b="1" dirty="0">
                <a:solidFill>
                  <a:schemeClr val="bg1"/>
                </a:solidFill>
                <a:latin typeface="Arial" pitchFamily="34" charset="0"/>
              </a:rPr>
              <a:t>q</a:t>
            </a:r>
            <a:r>
              <a:rPr lang="en-GB" sz="900" b="1" dirty="0" smtClean="0">
                <a:solidFill>
                  <a:schemeClr val="bg1"/>
                </a:solidFill>
                <a:latin typeface="Arial" pitchFamily="34" charset="0"/>
              </a:rPr>
              <a:t>uadratic </a:t>
            </a:r>
            <a:r>
              <a:rPr lang="en-GB" sz="900" b="1" dirty="0">
                <a:solidFill>
                  <a:schemeClr val="bg1"/>
                </a:solidFill>
                <a:latin typeface="Arial" pitchFamily="34" charset="0"/>
              </a:rPr>
              <a:t>e</a:t>
            </a:r>
            <a:r>
              <a:rPr lang="en-GB" sz="900" b="1" dirty="0" smtClean="0">
                <a:solidFill>
                  <a:schemeClr val="bg1"/>
                </a:solidFill>
                <a:latin typeface="Arial" pitchFamily="34" charset="0"/>
              </a:rPr>
              <a:t>quations and </a:t>
            </a:r>
            <a:r>
              <a:rPr lang="en-GB" sz="900" b="1" dirty="0">
                <a:solidFill>
                  <a:schemeClr val="bg1"/>
                </a:solidFill>
                <a:latin typeface="Arial" pitchFamily="34" charset="0"/>
              </a:rPr>
              <a:t>s</a:t>
            </a:r>
            <a:r>
              <a:rPr lang="en-GB" sz="900" b="1" dirty="0" smtClean="0">
                <a:solidFill>
                  <a:schemeClr val="bg1"/>
                </a:solidFill>
                <a:latin typeface="Arial" pitchFamily="34" charset="0"/>
              </a:rPr>
              <a:t>imultaneous </a:t>
            </a:r>
            <a:r>
              <a:rPr lang="en-GB" sz="900" b="1" dirty="0">
                <a:solidFill>
                  <a:schemeClr val="bg1"/>
                </a:solidFill>
                <a:latin typeface="Arial" pitchFamily="34" charset="0"/>
              </a:rPr>
              <a:t>e</a:t>
            </a:r>
            <a:r>
              <a:rPr lang="en-GB" sz="900" b="1" dirty="0" smtClean="0">
                <a:solidFill>
                  <a:schemeClr val="bg1"/>
                </a:solidFill>
                <a:latin typeface="Arial" pitchFamily="34" charset="0"/>
              </a:rPr>
              <a:t>quations</a:t>
            </a:r>
            <a:endParaRPr lang="en-GB" sz="900" b="1" dirty="0">
              <a:solidFill>
                <a:schemeClr val="bg1"/>
              </a:solidFill>
              <a:latin typeface="Arial" pitchFamily="34" charset="0"/>
            </a:endParaRPr>
          </a:p>
        </p:txBody>
      </p:sp>
      <p:sp>
        <p:nvSpPr>
          <p:cNvPr id="19465" name="TextBox 8"/>
          <p:cNvSpPr txBox="1">
            <a:spLocks noChangeArrowheads="1"/>
          </p:cNvSpPr>
          <p:nvPr/>
        </p:nvSpPr>
        <p:spPr bwMode="auto">
          <a:xfrm>
            <a:off x="17463" y="841375"/>
            <a:ext cx="1252537" cy="361950"/>
          </a:xfrm>
          <a:prstGeom prst="rect">
            <a:avLst/>
          </a:prstGeom>
          <a:noFill/>
          <a:ln w="9525">
            <a:noFill/>
            <a:miter lim="800000"/>
            <a:headEnd/>
            <a:tailEnd/>
          </a:ln>
        </p:spPr>
        <p:txBody>
          <a:bodyPr lIns="104299" tIns="52150" rIns="104299" bIns="52150">
            <a:spAutoFit/>
          </a:bodyPr>
          <a:lstStyle/>
          <a:p>
            <a:r>
              <a:rPr lang="en-GB" sz="1600" b="1" dirty="0">
                <a:latin typeface="Arial" pitchFamily="34" charset="0"/>
              </a:rPr>
              <a:t>Year 12</a:t>
            </a:r>
          </a:p>
        </p:txBody>
      </p:sp>
      <p:sp>
        <p:nvSpPr>
          <p:cNvPr id="19466" name="TextBox 9"/>
          <p:cNvSpPr txBox="1">
            <a:spLocks noChangeArrowheads="1"/>
          </p:cNvSpPr>
          <p:nvPr/>
        </p:nvSpPr>
        <p:spPr bwMode="auto">
          <a:xfrm>
            <a:off x="78804" y="246022"/>
            <a:ext cx="8706040" cy="597761"/>
          </a:xfrm>
          <a:prstGeom prst="rect">
            <a:avLst/>
          </a:prstGeom>
          <a:noFill/>
          <a:ln w="9525">
            <a:noFill/>
            <a:miter lim="800000"/>
            <a:headEnd/>
            <a:tailEnd/>
          </a:ln>
        </p:spPr>
        <p:txBody>
          <a:bodyPr wrap="square" lIns="104299" tIns="52150" rIns="104299" bIns="52150">
            <a:spAutoFit/>
          </a:bodyPr>
          <a:lstStyle/>
          <a:p>
            <a:r>
              <a:rPr lang="en-GB" sz="1600" dirty="0">
                <a:solidFill>
                  <a:srgbClr val="412878"/>
                </a:solidFill>
                <a:latin typeface="AQA Chevin Pro Light" pitchFamily="34" charset="0"/>
              </a:rPr>
              <a:t>A-level Mathematics - 2 </a:t>
            </a:r>
            <a:r>
              <a:rPr lang="en-GB" sz="1600" dirty="0" smtClean="0">
                <a:solidFill>
                  <a:srgbClr val="412878"/>
                </a:solidFill>
                <a:latin typeface="AQA Chevin Pro Light" pitchFamily="34" charset="0"/>
              </a:rPr>
              <a:t>year Co-teaching Route Map, - </a:t>
            </a:r>
            <a:r>
              <a:rPr lang="en-GB" sz="1600" dirty="0">
                <a:solidFill>
                  <a:srgbClr val="412878"/>
                </a:solidFill>
                <a:latin typeface="AQA Chevin Pro Light" pitchFamily="34" charset="0"/>
              </a:rPr>
              <a:t>AS Maths year 1, A-level Maths year 2</a:t>
            </a:r>
            <a:r>
              <a:rPr lang="en-GB" sz="1600" dirty="0" smtClean="0">
                <a:solidFill>
                  <a:srgbClr val="412878"/>
                </a:solidFill>
                <a:latin typeface="AQA Chevin Pro Light" pitchFamily="34" charset="0"/>
              </a:rPr>
              <a:t> </a:t>
            </a:r>
            <a:br>
              <a:rPr lang="en-GB" sz="1600" dirty="0" smtClean="0">
                <a:solidFill>
                  <a:srgbClr val="412878"/>
                </a:solidFill>
                <a:latin typeface="AQA Chevin Pro Light" pitchFamily="34" charset="0"/>
              </a:rPr>
            </a:br>
            <a:r>
              <a:rPr lang="en-GB" sz="1600" dirty="0" smtClean="0">
                <a:solidFill>
                  <a:srgbClr val="412878"/>
                </a:solidFill>
                <a:latin typeface="AQA Chevin Pro Light" pitchFamily="34" charset="0"/>
              </a:rPr>
              <a:t>(</a:t>
            </a:r>
            <a:r>
              <a:rPr lang="en-GB" sz="1600" dirty="0">
                <a:solidFill>
                  <a:srgbClr val="412878"/>
                </a:solidFill>
                <a:latin typeface="AQA Chevin Pro Light" pitchFamily="34" charset="0"/>
              </a:rPr>
              <a:t>2017 specification)</a:t>
            </a:r>
            <a:endParaRPr lang="en-US" sz="1600" dirty="0">
              <a:solidFill>
                <a:srgbClr val="412878"/>
              </a:solidFill>
              <a:latin typeface="AQA Chevin Pro Light" pitchFamily="34" charset="0"/>
            </a:endParaRPr>
          </a:p>
        </p:txBody>
      </p:sp>
      <p:sp>
        <p:nvSpPr>
          <p:cNvPr id="53" name="Isosceles Triangle 52">
            <a:hlinkClick r:id="rId5" action="ppaction://hlinksldjump"/>
          </p:cNvPr>
          <p:cNvSpPr/>
          <p:nvPr/>
        </p:nvSpPr>
        <p:spPr>
          <a:xfrm rot="5400000">
            <a:off x="9240071" y="7227150"/>
            <a:ext cx="214314" cy="285752"/>
          </a:xfrm>
          <a:prstGeom prst="triangle">
            <a:avLst/>
          </a:prstGeom>
          <a:ln/>
        </p:spPr>
        <p:style>
          <a:lnRef idx="0">
            <a:schemeClr val="accent2"/>
          </a:lnRef>
          <a:fillRef idx="3">
            <a:schemeClr val="accent2"/>
          </a:fillRef>
          <a:effectRef idx="3">
            <a:schemeClr val="accent2"/>
          </a:effectRef>
          <a:fontRef idx="minor">
            <a:schemeClr val="lt1"/>
          </a:fontRef>
        </p:style>
        <p:txBody>
          <a:bodyPr lIns="41062" tIns="52150" rIns="104299" bIns="52150"/>
          <a:lstStyle/>
          <a:p>
            <a:pPr>
              <a:defRPr/>
            </a:pPr>
            <a:endParaRPr lang="en-GB" sz="900" u="sng" dirty="0">
              <a:solidFill>
                <a:schemeClr val="bg1"/>
              </a:solidFill>
              <a:latin typeface="Arial" pitchFamily="34" charset="0"/>
            </a:endParaRPr>
          </a:p>
        </p:txBody>
      </p:sp>
      <p:sp>
        <p:nvSpPr>
          <p:cNvPr id="93" name="Round Diagonal Corner Rectangle 92">
            <a:hlinkClick r:id="rId6" action="ppaction://hlinksldjump"/>
          </p:cNvPr>
          <p:cNvSpPr>
            <a:spLocks/>
          </p:cNvSpPr>
          <p:nvPr/>
        </p:nvSpPr>
        <p:spPr>
          <a:xfrm>
            <a:off x="8528812" y="1619212"/>
            <a:ext cx="1997075" cy="360000"/>
          </a:xfrm>
          <a:prstGeom prst="round2DiagRect">
            <a:avLst/>
          </a:prstGeom>
          <a:solidFill>
            <a:srgbClr val="00B05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a:solidFill>
                  <a:schemeClr val="bg1"/>
                </a:solidFill>
                <a:latin typeface="Arial" pitchFamily="34" charset="0"/>
              </a:rPr>
              <a:t>Differentiation</a:t>
            </a:r>
          </a:p>
        </p:txBody>
      </p:sp>
      <p:sp>
        <p:nvSpPr>
          <p:cNvPr id="94" name="Round Diagonal Corner Rectangle 93">
            <a:hlinkClick r:id="rId7" action="ppaction://hlinksldjump"/>
          </p:cNvPr>
          <p:cNvSpPr>
            <a:spLocks/>
          </p:cNvSpPr>
          <p:nvPr/>
        </p:nvSpPr>
        <p:spPr>
          <a:xfrm>
            <a:off x="5743862" y="1994167"/>
            <a:ext cx="1668625" cy="360000"/>
          </a:xfrm>
          <a:prstGeom prst="round2DiagRect">
            <a:avLst/>
          </a:prstGeom>
          <a:solidFill>
            <a:srgbClr val="FF00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a:solidFill>
                  <a:schemeClr val="bg1"/>
                </a:solidFill>
                <a:latin typeface="Arial" pitchFamily="34" charset="0"/>
              </a:rPr>
              <a:t>Straight </a:t>
            </a:r>
            <a:r>
              <a:rPr lang="en-GB" sz="900" b="1" dirty="0" smtClean="0">
                <a:solidFill>
                  <a:schemeClr val="bg1"/>
                </a:solidFill>
                <a:latin typeface="Arial" pitchFamily="34" charset="0"/>
              </a:rPr>
              <a:t>lines and </a:t>
            </a:r>
            <a:r>
              <a:rPr lang="en-GB" sz="900" b="1" dirty="0">
                <a:solidFill>
                  <a:schemeClr val="bg1"/>
                </a:solidFill>
                <a:latin typeface="Arial" pitchFamily="34" charset="0"/>
              </a:rPr>
              <a:t>c</a:t>
            </a:r>
            <a:r>
              <a:rPr lang="en-GB" sz="900" b="1" dirty="0" smtClean="0">
                <a:solidFill>
                  <a:schemeClr val="bg1"/>
                </a:solidFill>
                <a:latin typeface="Arial" pitchFamily="34" charset="0"/>
              </a:rPr>
              <a:t>ircles</a:t>
            </a:r>
            <a:endParaRPr lang="en-GB" sz="900" b="1" dirty="0">
              <a:solidFill>
                <a:schemeClr val="bg1"/>
              </a:solidFill>
              <a:latin typeface="Arial" pitchFamily="34" charset="0"/>
            </a:endParaRPr>
          </a:p>
        </p:txBody>
      </p:sp>
      <p:sp>
        <p:nvSpPr>
          <p:cNvPr id="95" name="Round Diagonal Corner Rectangle 94">
            <a:hlinkClick r:id="rId8" action="ppaction://hlinksldjump"/>
          </p:cNvPr>
          <p:cNvSpPr>
            <a:spLocks/>
          </p:cNvSpPr>
          <p:nvPr/>
        </p:nvSpPr>
        <p:spPr>
          <a:xfrm>
            <a:off x="7448105" y="3164599"/>
            <a:ext cx="3124553" cy="360000"/>
          </a:xfrm>
          <a:prstGeom prst="round2DiagRect">
            <a:avLst/>
          </a:prstGeom>
          <a:solidFill>
            <a:srgbClr val="FF00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a:solidFill>
                  <a:schemeClr val="bg1"/>
                </a:solidFill>
                <a:latin typeface="Arial" pitchFamily="34" charset="0"/>
              </a:rPr>
              <a:t>Vectors</a:t>
            </a:r>
          </a:p>
        </p:txBody>
      </p:sp>
      <p:sp>
        <p:nvSpPr>
          <p:cNvPr id="73" name="Round Diagonal Corner Rectangle 72">
            <a:hlinkClick r:id="rId9" action="ppaction://hlinksldjump"/>
          </p:cNvPr>
          <p:cNvSpPr>
            <a:spLocks/>
          </p:cNvSpPr>
          <p:nvPr/>
        </p:nvSpPr>
        <p:spPr>
          <a:xfrm>
            <a:off x="7448106" y="2794490"/>
            <a:ext cx="1592770" cy="360000"/>
          </a:xfrm>
          <a:prstGeom prst="round2DiagRect">
            <a:avLst/>
          </a:prstGeom>
          <a:solidFill>
            <a:srgbClr val="9933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a:solidFill>
                  <a:schemeClr val="bg1"/>
                </a:solidFill>
                <a:latin typeface="Arial" pitchFamily="34" charset="0"/>
              </a:rPr>
              <a:t>Statistical </a:t>
            </a:r>
            <a:r>
              <a:rPr lang="en-GB" sz="900" b="1" dirty="0" smtClean="0">
                <a:solidFill>
                  <a:schemeClr val="bg1"/>
                </a:solidFill>
                <a:latin typeface="Arial" pitchFamily="34" charset="0"/>
              </a:rPr>
              <a:t>sampling</a:t>
            </a:r>
            <a:endParaRPr lang="en-GB" sz="900" b="1" dirty="0">
              <a:solidFill>
                <a:schemeClr val="bg1"/>
              </a:solidFill>
              <a:latin typeface="Arial" pitchFamily="34" charset="0"/>
            </a:endParaRPr>
          </a:p>
        </p:txBody>
      </p:sp>
      <p:sp>
        <p:nvSpPr>
          <p:cNvPr id="60" name="Right Arrow 59">
            <a:hlinkClick r:id="rId5" action="ppaction://hlinksldjump"/>
          </p:cNvPr>
          <p:cNvSpPr/>
          <p:nvPr/>
        </p:nvSpPr>
        <p:spPr>
          <a:xfrm>
            <a:off x="8299450" y="7164388"/>
            <a:ext cx="1285875" cy="396875"/>
          </a:xfrm>
          <a:prstGeom prst="rightArrow">
            <a:avLst>
              <a:gd name="adj1" fmla="val 50000"/>
              <a:gd name="adj2" fmla="val 71433"/>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84" name="Round Diagonal Corner Rectangle 83">
            <a:hlinkClick r:id="rId10" action="ppaction://hlinksldjump"/>
          </p:cNvPr>
          <p:cNvSpPr>
            <a:spLocks/>
          </p:cNvSpPr>
          <p:nvPr/>
        </p:nvSpPr>
        <p:spPr>
          <a:xfrm>
            <a:off x="134643" y="1999590"/>
            <a:ext cx="4169220" cy="360000"/>
          </a:xfrm>
          <a:prstGeom prst="round2DiagRect">
            <a:avLst/>
          </a:prstGeom>
          <a:solidFill>
            <a:srgbClr val="7030A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a:solidFill>
                  <a:schemeClr val="bg1"/>
                </a:solidFill>
                <a:latin typeface="Arial" pitchFamily="34" charset="0"/>
              </a:rPr>
              <a:t>Trigonometry</a:t>
            </a:r>
          </a:p>
        </p:txBody>
      </p:sp>
      <p:sp>
        <p:nvSpPr>
          <p:cNvPr id="87" name="Round Diagonal Corner Rectangle 86">
            <a:hlinkClick r:id="rId11" action="ppaction://hlinksldjump"/>
          </p:cNvPr>
          <p:cNvSpPr>
            <a:spLocks/>
          </p:cNvSpPr>
          <p:nvPr/>
        </p:nvSpPr>
        <p:spPr>
          <a:xfrm>
            <a:off x="1197278" y="4365847"/>
            <a:ext cx="2044646" cy="360000"/>
          </a:xfrm>
          <a:prstGeom prst="round2DiagRect">
            <a:avLst/>
          </a:prstGeom>
          <a:solidFill>
            <a:srgbClr val="3B5AF7"/>
          </a:solidFill>
          <a:ln w="15875">
            <a:solidFill>
              <a:srgbClr val="3B5AF7"/>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a:solidFill>
                  <a:schemeClr val="bg1"/>
                </a:solidFill>
                <a:latin typeface="Arial" pitchFamily="34" charset="0"/>
              </a:rPr>
              <a:t>Proof</a:t>
            </a:r>
          </a:p>
        </p:txBody>
      </p:sp>
      <p:sp>
        <p:nvSpPr>
          <p:cNvPr id="19503" name="TextBox 51">
            <a:hlinkClick r:id="rId12" action="ppaction://hlinksldjump"/>
          </p:cNvPr>
          <p:cNvSpPr txBox="1">
            <a:spLocks noChangeArrowheads="1"/>
          </p:cNvSpPr>
          <p:nvPr/>
        </p:nvSpPr>
        <p:spPr bwMode="auto">
          <a:xfrm>
            <a:off x="8258175" y="7221538"/>
            <a:ext cx="960438" cy="276225"/>
          </a:xfrm>
          <a:prstGeom prst="rect">
            <a:avLst/>
          </a:prstGeom>
          <a:noFill/>
          <a:ln w="9525">
            <a:noFill/>
            <a:miter lim="800000"/>
            <a:headEnd/>
            <a:tailEnd/>
          </a:ln>
        </p:spPr>
        <p:txBody>
          <a:bodyPr>
            <a:spAutoFit/>
          </a:bodyPr>
          <a:lstStyle/>
          <a:p>
            <a:pPr algn="r"/>
            <a:r>
              <a:rPr lang="en-GB" sz="1200" b="1" dirty="0">
                <a:latin typeface="Arial" pitchFamily="34" charset="0"/>
              </a:rPr>
              <a:t>Year 13</a:t>
            </a:r>
          </a:p>
        </p:txBody>
      </p:sp>
      <p:sp>
        <p:nvSpPr>
          <p:cNvPr id="81" name="Round Diagonal Corner Rectangle 80">
            <a:hlinkClick r:id="rId13" action="ppaction://hlinksldjump"/>
          </p:cNvPr>
          <p:cNvSpPr>
            <a:spLocks/>
          </p:cNvSpPr>
          <p:nvPr/>
        </p:nvSpPr>
        <p:spPr>
          <a:xfrm>
            <a:off x="3278844" y="1619656"/>
            <a:ext cx="3090471" cy="360000"/>
          </a:xfrm>
          <a:prstGeom prst="round2DiagRect">
            <a:avLst/>
          </a:prstGeom>
          <a:solidFill>
            <a:srgbClr val="3B5AF7"/>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a:solidFill>
                  <a:schemeClr val="bg1"/>
                </a:solidFill>
                <a:latin typeface="Arial" pitchFamily="34" charset="0"/>
              </a:rPr>
              <a:t>Graphs, </a:t>
            </a:r>
            <a:r>
              <a:rPr lang="en-GB" sz="900" b="1" dirty="0" smtClean="0">
                <a:solidFill>
                  <a:schemeClr val="bg1"/>
                </a:solidFill>
                <a:latin typeface="Arial" pitchFamily="34" charset="0"/>
              </a:rPr>
              <a:t>linear and </a:t>
            </a:r>
            <a:r>
              <a:rPr lang="en-GB" sz="900" b="1" dirty="0">
                <a:solidFill>
                  <a:schemeClr val="bg1"/>
                </a:solidFill>
                <a:latin typeface="Arial" pitchFamily="34" charset="0"/>
              </a:rPr>
              <a:t>q</a:t>
            </a:r>
            <a:r>
              <a:rPr lang="en-GB" sz="900" b="1" dirty="0" smtClean="0">
                <a:solidFill>
                  <a:schemeClr val="bg1"/>
                </a:solidFill>
                <a:latin typeface="Arial" pitchFamily="34" charset="0"/>
              </a:rPr>
              <a:t>uadratic </a:t>
            </a:r>
            <a:r>
              <a:rPr lang="en-GB" sz="900" b="1" dirty="0">
                <a:solidFill>
                  <a:schemeClr val="bg1"/>
                </a:solidFill>
                <a:latin typeface="Arial" pitchFamily="34" charset="0"/>
              </a:rPr>
              <a:t>i</a:t>
            </a:r>
            <a:r>
              <a:rPr lang="en-GB" sz="900" b="1" dirty="0" smtClean="0">
                <a:solidFill>
                  <a:schemeClr val="bg1"/>
                </a:solidFill>
                <a:latin typeface="Arial" pitchFamily="34" charset="0"/>
              </a:rPr>
              <a:t>nequalities</a:t>
            </a:r>
            <a:endParaRPr lang="en-GB" sz="900" b="1" dirty="0">
              <a:solidFill>
                <a:schemeClr val="bg1"/>
              </a:solidFill>
              <a:latin typeface="Arial" pitchFamily="34" charset="0"/>
            </a:endParaRPr>
          </a:p>
        </p:txBody>
      </p:sp>
      <p:sp>
        <p:nvSpPr>
          <p:cNvPr id="83" name="Round Diagonal Corner Rectangle 82">
            <a:hlinkClick r:id="rId14" action="ppaction://hlinksldjump"/>
          </p:cNvPr>
          <p:cNvSpPr>
            <a:spLocks/>
          </p:cNvSpPr>
          <p:nvPr/>
        </p:nvSpPr>
        <p:spPr>
          <a:xfrm>
            <a:off x="4303863" y="1990808"/>
            <a:ext cx="1440000" cy="360000"/>
          </a:xfrm>
          <a:prstGeom prst="round2DiagRect">
            <a:avLst/>
          </a:prstGeom>
          <a:solidFill>
            <a:srgbClr val="FF99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a:solidFill>
                  <a:schemeClr val="bg1"/>
                </a:solidFill>
                <a:latin typeface="Arial" pitchFamily="34" charset="0"/>
              </a:rPr>
              <a:t>Binomial </a:t>
            </a:r>
            <a:r>
              <a:rPr lang="en-GB" sz="900" b="1" dirty="0" smtClean="0">
                <a:solidFill>
                  <a:schemeClr val="bg1"/>
                </a:solidFill>
                <a:latin typeface="Arial" pitchFamily="34" charset="0"/>
              </a:rPr>
              <a:t>expansions</a:t>
            </a:r>
            <a:endParaRPr lang="en-GB" sz="900" b="1" dirty="0">
              <a:solidFill>
                <a:schemeClr val="bg1"/>
              </a:solidFill>
              <a:latin typeface="Arial" pitchFamily="34" charset="0"/>
            </a:endParaRPr>
          </a:p>
        </p:txBody>
      </p:sp>
      <p:sp>
        <p:nvSpPr>
          <p:cNvPr id="88" name="Round Diagonal Corner Rectangle 87">
            <a:hlinkClick r:id="rId15" action="ppaction://hlinksldjump"/>
          </p:cNvPr>
          <p:cNvSpPr>
            <a:spLocks/>
          </p:cNvSpPr>
          <p:nvPr/>
        </p:nvSpPr>
        <p:spPr>
          <a:xfrm>
            <a:off x="8534689" y="1992738"/>
            <a:ext cx="1980911" cy="360000"/>
          </a:xfrm>
          <a:prstGeom prst="round2DiagRect">
            <a:avLst/>
          </a:prstGeom>
          <a:solidFill>
            <a:srgbClr val="00B05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a:solidFill>
                  <a:schemeClr val="bg1"/>
                </a:solidFill>
                <a:latin typeface="Arial" pitchFamily="34" charset="0"/>
              </a:rPr>
              <a:t>Integration</a:t>
            </a:r>
          </a:p>
        </p:txBody>
      </p:sp>
      <p:sp>
        <p:nvSpPr>
          <p:cNvPr id="100" name="Round Diagonal Corner Rectangle 99">
            <a:hlinkClick r:id="rId6" action="ppaction://hlinksldjump"/>
          </p:cNvPr>
          <p:cNvSpPr>
            <a:spLocks/>
          </p:cNvSpPr>
          <p:nvPr/>
        </p:nvSpPr>
        <p:spPr>
          <a:xfrm>
            <a:off x="6380110" y="1619212"/>
            <a:ext cx="1041689" cy="360000"/>
          </a:xfrm>
          <a:prstGeom prst="round2DiagRect">
            <a:avLst/>
          </a:prstGeom>
          <a:solidFill>
            <a:srgbClr val="00B05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890" b="1" dirty="0">
                <a:solidFill>
                  <a:schemeClr val="bg1"/>
                </a:solidFill>
                <a:latin typeface="Arial" pitchFamily="34" charset="0"/>
              </a:rPr>
              <a:t>Differentiation</a:t>
            </a:r>
          </a:p>
        </p:txBody>
      </p:sp>
      <p:sp>
        <p:nvSpPr>
          <p:cNvPr id="101" name="Round Diagonal Corner Rectangle 100">
            <a:hlinkClick r:id="rId15" action="ppaction://hlinksldjump"/>
          </p:cNvPr>
          <p:cNvSpPr>
            <a:spLocks/>
          </p:cNvSpPr>
          <p:nvPr/>
        </p:nvSpPr>
        <p:spPr>
          <a:xfrm>
            <a:off x="162641" y="3179941"/>
            <a:ext cx="3082121" cy="360000"/>
          </a:xfrm>
          <a:prstGeom prst="round2DiagRect">
            <a:avLst/>
          </a:prstGeom>
          <a:solidFill>
            <a:srgbClr val="00B05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a:solidFill>
                  <a:schemeClr val="bg1"/>
                </a:solidFill>
                <a:latin typeface="Arial" pitchFamily="34" charset="0"/>
              </a:rPr>
              <a:t>Integration</a:t>
            </a:r>
          </a:p>
        </p:txBody>
      </p:sp>
      <p:sp>
        <p:nvSpPr>
          <p:cNvPr id="66" name="Round Diagonal Corner Rectangle 65">
            <a:hlinkClick r:id="rId16" action="ppaction://hlinksldjump"/>
          </p:cNvPr>
          <p:cNvSpPr>
            <a:spLocks/>
          </p:cNvSpPr>
          <p:nvPr/>
        </p:nvSpPr>
        <p:spPr>
          <a:xfrm>
            <a:off x="9040876" y="2793079"/>
            <a:ext cx="1531783" cy="360000"/>
          </a:xfrm>
          <a:prstGeom prst="round2DiagRect">
            <a:avLst/>
          </a:prstGeom>
          <a:solidFill>
            <a:srgbClr val="9933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a:solidFill>
                  <a:schemeClr val="bg1"/>
                </a:solidFill>
                <a:latin typeface="Arial" pitchFamily="34" charset="0"/>
              </a:rPr>
              <a:t>Data </a:t>
            </a:r>
            <a:r>
              <a:rPr lang="en-GB" sz="900" b="1" dirty="0" smtClean="0">
                <a:solidFill>
                  <a:schemeClr val="bg1"/>
                </a:solidFill>
                <a:latin typeface="Arial" pitchFamily="34" charset="0"/>
              </a:rPr>
              <a:t>presentation and </a:t>
            </a:r>
            <a:r>
              <a:rPr lang="en-GB" sz="900" b="1" dirty="0">
                <a:solidFill>
                  <a:schemeClr val="bg1"/>
                </a:solidFill>
                <a:latin typeface="Arial" pitchFamily="34" charset="0"/>
              </a:rPr>
              <a:t>i</a:t>
            </a:r>
            <a:r>
              <a:rPr lang="en-GB" sz="900" b="1" dirty="0" smtClean="0">
                <a:solidFill>
                  <a:schemeClr val="bg1"/>
                </a:solidFill>
                <a:latin typeface="Arial" pitchFamily="34" charset="0"/>
              </a:rPr>
              <a:t>nterpretation</a:t>
            </a:r>
            <a:endParaRPr lang="en-GB" sz="900" b="1" dirty="0">
              <a:solidFill>
                <a:schemeClr val="bg1"/>
              </a:solidFill>
              <a:latin typeface="Arial" pitchFamily="34" charset="0"/>
            </a:endParaRPr>
          </a:p>
        </p:txBody>
      </p:sp>
      <p:sp>
        <p:nvSpPr>
          <p:cNvPr id="75" name="Round Diagonal Corner Rectangle 74">
            <a:hlinkClick r:id="rId17" action="ppaction://hlinksldjump"/>
          </p:cNvPr>
          <p:cNvSpPr>
            <a:spLocks/>
          </p:cNvSpPr>
          <p:nvPr/>
        </p:nvSpPr>
        <p:spPr>
          <a:xfrm>
            <a:off x="1195621" y="5206802"/>
            <a:ext cx="676359" cy="360000"/>
          </a:xfrm>
          <a:prstGeom prst="round2DiagRect">
            <a:avLst/>
          </a:prstGeom>
          <a:solidFill>
            <a:srgbClr val="9933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600" b="1" dirty="0">
                <a:solidFill>
                  <a:schemeClr val="bg1"/>
                </a:solidFill>
                <a:latin typeface="Arial" pitchFamily="34" charset="0"/>
              </a:rPr>
              <a:t>Probability </a:t>
            </a:r>
            <a:r>
              <a:rPr lang="en-GB" sz="600" b="1" dirty="0" smtClean="0">
                <a:solidFill>
                  <a:schemeClr val="bg1"/>
                </a:solidFill>
                <a:latin typeface="Arial" pitchFamily="34" charset="0"/>
              </a:rPr>
              <a:t>and </a:t>
            </a:r>
            <a:r>
              <a:rPr lang="en-GB" sz="600" b="1" dirty="0">
                <a:solidFill>
                  <a:schemeClr val="bg1"/>
                </a:solidFill>
                <a:latin typeface="Arial" pitchFamily="34" charset="0"/>
              </a:rPr>
              <a:t>s</a:t>
            </a:r>
            <a:r>
              <a:rPr lang="en-GB" sz="600" b="1" dirty="0" smtClean="0">
                <a:solidFill>
                  <a:schemeClr val="bg1"/>
                </a:solidFill>
                <a:latin typeface="Arial" pitchFamily="34" charset="0"/>
              </a:rPr>
              <a:t>tatistical </a:t>
            </a:r>
            <a:r>
              <a:rPr lang="en-GB" sz="600" b="1" dirty="0">
                <a:solidFill>
                  <a:schemeClr val="bg1"/>
                </a:solidFill>
                <a:latin typeface="Arial" pitchFamily="34" charset="0"/>
              </a:rPr>
              <a:t>d</a:t>
            </a:r>
            <a:r>
              <a:rPr lang="en-GB" sz="600" b="1" dirty="0" smtClean="0">
                <a:solidFill>
                  <a:schemeClr val="bg1"/>
                </a:solidFill>
                <a:latin typeface="Arial" pitchFamily="34" charset="0"/>
              </a:rPr>
              <a:t>istributions</a:t>
            </a:r>
            <a:endParaRPr lang="en-GB" sz="600" b="1" dirty="0">
              <a:solidFill>
                <a:schemeClr val="bg1"/>
              </a:solidFill>
              <a:latin typeface="Arial" pitchFamily="34" charset="0"/>
            </a:endParaRPr>
          </a:p>
        </p:txBody>
      </p:sp>
      <p:sp>
        <p:nvSpPr>
          <p:cNvPr id="77" name="Round Diagonal Corner Rectangle 76">
            <a:hlinkClick r:id="rId18" action="ppaction://hlinksldjump"/>
          </p:cNvPr>
          <p:cNvSpPr>
            <a:spLocks/>
          </p:cNvSpPr>
          <p:nvPr/>
        </p:nvSpPr>
        <p:spPr>
          <a:xfrm>
            <a:off x="1871981" y="5206802"/>
            <a:ext cx="2411878" cy="360000"/>
          </a:xfrm>
          <a:prstGeom prst="round2DiagRect">
            <a:avLst/>
          </a:prstGeom>
          <a:solidFill>
            <a:srgbClr val="9933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a:solidFill>
                  <a:schemeClr val="bg1"/>
                </a:solidFill>
                <a:latin typeface="Arial" pitchFamily="34" charset="0"/>
              </a:rPr>
              <a:t>Statistical h</a:t>
            </a:r>
            <a:r>
              <a:rPr lang="en-GB" sz="900" b="1" dirty="0" smtClean="0">
                <a:solidFill>
                  <a:schemeClr val="bg1"/>
                </a:solidFill>
                <a:latin typeface="Arial" pitchFamily="34" charset="0"/>
              </a:rPr>
              <a:t>ypothesis </a:t>
            </a:r>
            <a:r>
              <a:rPr lang="en-GB" sz="900" b="1" dirty="0">
                <a:solidFill>
                  <a:schemeClr val="bg1"/>
                </a:solidFill>
                <a:latin typeface="Arial" pitchFamily="34" charset="0"/>
              </a:rPr>
              <a:t>t</a:t>
            </a:r>
            <a:r>
              <a:rPr lang="en-GB" sz="900" b="1" dirty="0" smtClean="0">
                <a:solidFill>
                  <a:schemeClr val="bg1"/>
                </a:solidFill>
                <a:latin typeface="Arial" pitchFamily="34" charset="0"/>
              </a:rPr>
              <a:t>esting</a:t>
            </a:r>
            <a:endParaRPr lang="en-GB" sz="900" b="1" dirty="0">
              <a:solidFill>
                <a:schemeClr val="bg1"/>
              </a:solidFill>
              <a:latin typeface="Arial" pitchFamily="34" charset="0"/>
            </a:endParaRPr>
          </a:p>
        </p:txBody>
      </p:sp>
      <p:sp>
        <p:nvSpPr>
          <p:cNvPr id="65" name="Round Diagonal Corner Rectangle 64">
            <a:hlinkClick r:id="rId19" action="ppaction://hlinksldjump"/>
          </p:cNvPr>
          <p:cNvSpPr>
            <a:spLocks/>
          </p:cNvSpPr>
          <p:nvPr/>
        </p:nvSpPr>
        <p:spPr>
          <a:xfrm>
            <a:off x="1186300" y="5591519"/>
            <a:ext cx="4138676" cy="360000"/>
          </a:xfrm>
          <a:prstGeom prst="round2DiagRect">
            <a:avLst/>
          </a:prstGeom>
          <a:solidFill>
            <a:srgbClr val="FF7C8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32400" tIns="39600" rIns="32400" bIns="52150"/>
          <a:lstStyle/>
          <a:p>
            <a:pPr>
              <a:defRPr/>
            </a:pPr>
            <a:r>
              <a:rPr lang="en-GB" sz="900" b="1" dirty="0">
                <a:solidFill>
                  <a:schemeClr val="bg1"/>
                </a:solidFill>
                <a:latin typeface="Arial" pitchFamily="34" charset="0"/>
              </a:rPr>
              <a:t>Forces </a:t>
            </a:r>
            <a:r>
              <a:rPr lang="en-GB" sz="900" b="1" dirty="0" smtClean="0">
                <a:solidFill>
                  <a:schemeClr val="bg1"/>
                </a:solidFill>
                <a:latin typeface="Arial" pitchFamily="34" charset="0"/>
              </a:rPr>
              <a:t>and </a:t>
            </a:r>
            <a:r>
              <a:rPr lang="en-GB" sz="900" b="1" dirty="0">
                <a:solidFill>
                  <a:schemeClr val="bg1"/>
                </a:solidFill>
                <a:latin typeface="Arial" pitchFamily="34" charset="0"/>
              </a:rPr>
              <a:t>Newton’s </a:t>
            </a:r>
            <a:r>
              <a:rPr lang="en-GB" sz="900" b="1" dirty="0" smtClean="0">
                <a:solidFill>
                  <a:schemeClr val="bg1"/>
                </a:solidFill>
                <a:latin typeface="Arial" pitchFamily="34" charset="0"/>
              </a:rPr>
              <a:t>laws</a:t>
            </a:r>
            <a:endParaRPr lang="en-GB" sz="900" b="1" dirty="0">
              <a:solidFill>
                <a:schemeClr val="bg1"/>
              </a:solidFill>
              <a:latin typeface="Arial" pitchFamily="34" charset="0"/>
            </a:endParaRPr>
          </a:p>
        </p:txBody>
      </p:sp>
      <p:sp>
        <p:nvSpPr>
          <p:cNvPr id="80" name="Round Diagonal Corner Rectangle 79"/>
          <p:cNvSpPr>
            <a:spLocks/>
          </p:cNvSpPr>
          <p:nvPr/>
        </p:nvSpPr>
        <p:spPr>
          <a:xfrm>
            <a:off x="7477841" y="1619212"/>
            <a:ext cx="1014395" cy="734955"/>
          </a:xfrm>
          <a:prstGeom prst="round2DiagRect">
            <a:avLst/>
          </a:prstGeom>
          <a:solidFill>
            <a:schemeClr val="accent6">
              <a:lumMod val="40000"/>
              <a:lumOff val="60000"/>
            </a:schemeClr>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smtClean="0">
                <a:solidFill>
                  <a:srgbClr val="595959"/>
                </a:solidFill>
                <a:latin typeface="Arial" pitchFamily="34" charset="0"/>
              </a:rPr>
              <a:t>Holiday</a:t>
            </a:r>
            <a:endParaRPr lang="en-GB" sz="900" b="1" dirty="0">
              <a:solidFill>
                <a:srgbClr val="595959"/>
              </a:solidFill>
              <a:latin typeface="Arial" pitchFamily="34" charset="0"/>
            </a:endParaRPr>
          </a:p>
        </p:txBody>
      </p:sp>
      <p:sp>
        <p:nvSpPr>
          <p:cNvPr id="82" name="Round Diagonal Corner Rectangle 81"/>
          <p:cNvSpPr>
            <a:spLocks/>
          </p:cNvSpPr>
          <p:nvPr/>
        </p:nvSpPr>
        <p:spPr>
          <a:xfrm>
            <a:off x="6398210" y="2815289"/>
            <a:ext cx="1014395" cy="713540"/>
          </a:xfrm>
          <a:prstGeom prst="round2DiagRect">
            <a:avLst/>
          </a:prstGeom>
          <a:solidFill>
            <a:schemeClr val="accent6">
              <a:lumMod val="40000"/>
              <a:lumOff val="60000"/>
            </a:schemeClr>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smtClean="0">
                <a:solidFill>
                  <a:srgbClr val="595959"/>
                </a:solidFill>
                <a:latin typeface="Arial" pitchFamily="34" charset="0"/>
              </a:rPr>
              <a:t>Holiday</a:t>
            </a:r>
            <a:endParaRPr lang="en-GB" sz="900" b="1" dirty="0">
              <a:solidFill>
                <a:srgbClr val="595959"/>
              </a:solidFill>
              <a:latin typeface="Arial" pitchFamily="34" charset="0"/>
            </a:endParaRPr>
          </a:p>
        </p:txBody>
      </p:sp>
      <p:sp>
        <p:nvSpPr>
          <p:cNvPr id="86" name="Round Diagonal Corner Rectangle 85"/>
          <p:cNvSpPr>
            <a:spLocks/>
          </p:cNvSpPr>
          <p:nvPr/>
        </p:nvSpPr>
        <p:spPr>
          <a:xfrm>
            <a:off x="5354920" y="2819497"/>
            <a:ext cx="1014395" cy="714279"/>
          </a:xfrm>
          <a:prstGeom prst="round2DiagRect">
            <a:avLst/>
          </a:prstGeom>
          <a:solidFill>
            <a:schemeClr val="accent6">
              <a:lumMod val="40000"/>
              <a:lumOff val="60000"/>
            </a:schemeClr>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smtClean="0">
                <a:solidFill>
                  <a:srgbClr val="595959"/>
                </a:solidFill>
                <a:latin typeface="Arial" pitchFamily="34" charset="0"/>
              </a:rPr>
              <a:t>Holiday</a:t>
            </a:r>
            <a:endParaRPr lang="en-GB" sz="900" b="1" dirty="0">
              <a:solidFill>
                <a:srgbClr val="595959"/>
              </a:solidFill>
              <a:latin typeface="Arial" pitchFamily="34" charset="0"/>
            </a:endParaRPr>
          </a:p>
        </p:txBody>
      </p:sp>
      <p:sp>
        <p:nvSpPr>
          <p:cNvPr id="102" name="Round Diagonal Corner Rectangle 101"/>
          <p:cNvSpPr>
            <a:spLocks/>
          </p:cNvSpPr>
          <p:nvPr/>
        </p:nvSpPr>
        <p:spPr>
          <a:xfrm>
            <a:off x="142823" y="5225496"/>
            <a:ext cx="1014395" cy="716518"/>
          </a:xfrm>
          <a:prstGeom prst="round2DiagRect">
            <a:avLst/>
          </a:prstGeom>
          <a:solidFill>
            <a:schemeClr val="accent6">
              <a:lumMod val="40000"/>
              <a:lumOff val="60000"/>
            </a:schemeClr>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smtClean="0">
                <a:solidFill>
                  <a:srgbClr val="595959"/>
                </a:solidFill>
                <a:latin typeface="Arial" pitchFamily="34" charset="0"/>
              </a:rPr>
              <a:t>Holiday</a:t>
            </a:r>
            <a:endParaRPr lang="en-GB" sz="900" b="1" dirty="0">
              <a:solidFill>
                <a:srgbClr val="595959"/>
              </a:solidFill>
              <a:latin typeface="Arial" pitchFamily="34" charset="0"/>
            </a:endParaRPr>
          </a:p>
        </p:txBody>
      </p:sp>
      <p:sp>
        <p:nvSpPr>
          <p:cNvPr id="103" name="Round Diagonal Corner Rectangle 102"/>
          <p:cNvSpPr>
            <a:spLocks/>
          </p:cNvSpPr>
          <p:nvPr/>
        </p:nvSpPr>
        <p:spPr>
          <a:xfrm>
            <a:off x="3269465" y="4013602"/>
            <a:ext cx="1014395" cy="718449"/>
          </a:xfrm>
          <a:prstGeom prst="round2DiagRect">
            <a:avLst/>
          </a:prstGeom>
          <a:solidFill>
            <a:schemeClr val="accent6">
              <a:lumMod val="40000"/>
              <a:lumOff val="60000"/>
            </a:schemeClr>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smtClean="0">
                <a:solidFill>
                  <a:srgbClr val="595959"/>
                </a:solidFill>
                <a:latin typeface="Arial" pitchFamily="34" charset="0"/>
              </a:rPr>
              <a:t>Holiday</a:t>
            </a:r>
            <a:endParaRPr lang="en-GB" sz="900" b="1" dirty="0">
              <a:solidFill>
                <a:srgbClr val="595959"/>
              </a:solidFill>
              <a:latin typeface="Arial" pitchFamily="34" charset="0"/>
            </a:endParaRPr>
          </a:p>
        </p:txBody>
      </p:sp>
      <p:sp>
        <p:nvSpPr>
          <p:cNvPr id="104" name="Round Diagonal Corner Rectangle 103"/>
          <p:cNvSpPr>
            <a:spLocks/>
          </p:cNvSpPr>
          <p:nvPr/>
        </p:nvSpPr>
        <p:spPr>
          <a:xfrm>
            <a:off x="9536574" y="4013602"/>
            <a:ext cx="1014395" cy="718005"/>
          </a:xfrm>
          <a:prstGeom prst="round2DiagRect">
            <a:avLst/>
          </a:prstGeom>
          <a:solidFill>
            <a:schemeClr val="accent6">
              <a:lumMod val="40000"/>
              <a:lumOff val="60000"/>
            </a:schemeClr>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smtClean="0">
                <a:solidFill>
                  <a:srgbClr val="595959"/>
                </a:solidFill>
                <a:latin typeface="Arial" pitchFamily="34" charset="0"/>
              </a:rPr>
              <a:t>Holiday</a:t>
            </a:r>
            <a:endParaRPr lang="en-GB" sz="900" b="1" dirty="0">
              <a:solidFill>
                <a:srgbClr val="595959"/>
              </a:solidFill>
              <a:latin typeface="Arial" pitchFamily="34" charset="0"/>
            </a:endParaRPr>
          </a:p>
        </p:txBody>
      </p:sp>
      <p:sp>
        <p:nvSpPr>
          <p:cNvPr id="105" name="Round Diagonal Corner Rectangle 104"/>
          <p:cNvSpPr>
            <a:spLocks/>
          </p:cNvSpPr>
          <p:nvPr/>
        </p:nvSpPr>
        <p:spPr>
          <a:xfrm>
            <a:off x="7441265" y="5225496"/>
            <a:ext cx="1014395" cy="726023"/>
          </a:xfrm>
          <a:prstGeom prst="round2DiagRect">
            <a:avLst/>
          </a:prstGeom>
          <a:solidFill>
            <a:schemeClr val="accent6">
              <a:lumMod val="40000"/>
              <a:lumOff val="60000"/>
            </a:schemeClr>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smtClean="0">
                <a:solidFill>
                  <a:srgbClr val="595959"/>
                </a:solidFill>
                <a:latin typeface="Arial" pitchFamily="34" charset="0"/>
              </a:rPr>
              <a:t>Holiday</a:t>
            </a:r>
            <a:endParaRPr lang="en-GB" sz="900" b="1" dirty="0">
              <a:solidFill>
                <a:srgbClr val="595959"/>
              </a:solidFill>
              <a:latin typeface="Arial" pitchFamily="34" charset="0"/>
            </a:endParaRPr>
          </a:p>
        </p:txBody>
      </p:sp>
      <p:sp>
        <p:nvSpPr>
          <p:cNvPr id="106" name="Round Diagonal Corner Rectangle 105"/>
          <p:cNvSpPr>
            <a:spLocks/>
          </p:cNvSpPr>
          <p:nvPr/>
        </p:nvSpPr>
        <p:spPr>
          <a:xfrm>
            <a:off x="4294205" y="2819497"/>
            <a:ext cx="1014395" cy="714279"/>
          </a:xfrm>
          <a:prstGeom prst="round2DiagRect">
            <a:avLst/>
          </a:prstGeom>
          <a:solidFill>
            <a:srgbClr val="FFFF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r>
              <a:rPr lang="en-GB" sz="890" b="1" dirty="0">
                <a:solidFill>
                  <a:srgbClr val="595959"/>
                </a:solidFill>
                <a:latin typeface="Arial" pitchFamily="34" charset="0"/>
              </a:rPr>
              <a:t>Mock </a:t>
            </a:r>
            <a:r>
              <a:rPr lang="en-GB" sz="890" b="1" dirty="0" smtClean="0">
                <a:solidFill>
                  <a:srgbClr val="595959"/>
                </a:solidFill>
                <a:latin typeface="Arial" pitchFamily="34" charset="0"/>
              </a:rPr>
              <a:t>examinations</a:t>
            </a:r>
            <a:endParaRPr lang="en-GB" sz="890" b="1" dirty="0">
              <a:solidFill>
                <a:srgbClr val="595959"/>
              </a:solidFill>
              <a:latin typeface="Arial" pitchFamily="34" charset="0"/>
            </a:endParaRPr>
          </a:p>
          <a:p>
            <a:r>
              <a:rPr lang="en-GB" sz="890" b="1" dirty="0">
                <a:solidFill>
                  <a:srgbClr val="595959"/>
                </a:solidFill>
                <a:latin typeface="Arial" pitchFamily="34" charset="0"/>
              </a:rPr>
              <a:t>and </a:t>
            </a:r>
            <a:r>
              <a:rPr lang="en-GB" sz="890" b="1" dirty="0" smtClean="0">
                <a:solidFill>
                  <a:srgbClr val="595959"/>
                </a:solidFill>
                <a:latin typeface="Arial" pitchFamily="34" charset="0"/>
              </a:rPr>
              <a:t>revision</a:t>
            </a:r>
            <a:endParaRPr lang="en-GB" sz="890" b="1" dirty="0">
              <a:solidFill>
                <a:srgbClr val="595959"/>
              </a:solidFill>
              <a:latin typeface="Arial" pitchFamily="34" charset="0"/>
            </a:endParaRPr>
          </a:p>
          <a:p>
            <a:pPr>
              <a:defRPr/>
            </a:pPr>
            <a:endParaRPr lang="en-GB" sz="890" b="1" dirty="0">
              <a:solidFill>
                <a:srgbClr val="595959"/>
              </a:solidFill>
              <a:latin typeface="Arial" pitchFamily="34" charset="0"/>
            </a:endParaRPr>
          </a:p>
        </p:txBody>
      </p:sp>
      <p:sp>
        <p:nvSpPr>
          <p:cNvPr id="107" name="Round Diagonal Corner Rectangle 106"/>
          <p:cNvSpPr>
            <a:spLocks/>
          </p:cNvSpPr>
          <p:nvPr/>
        </p:nvSpPr>
        <p:spPr>
          <a:xfrm>
            <a:off x="3269464" y="2819497"/>
            <a:ext cx="1014395" cy="714279"/>
          </a:xfrm>
          <a:prstGeom prst="round2DiagRect">
            <a:avLst/>
          </a:prstGeom>
          <a:solidFill>
            <a:srgbClr val="FFFF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r>
              <a:rPr lang="en-GB" sz="890" b="1" dirty="0">
                <a:solidFill>
                  <a:srgbClr val="595959"/>
                </a:solidFill>
                <a:latin typeface="Arial" pitchFamily="34" charset="0"/>
              </a:rPr>
              <a:t>Mock </a:t>
            </a:r>
            <a:r>
              <a:rPr lang="en-GB" sz="890" b="1" dirty="0" smtClean="0">
                <a:solidFill>
                  <a:srgbClr val="595959"/>
                </a:solidFill>
                <a:latin typeface="Arial" pitchFamily="34" charset="0"/>
              </a:rPr>
              <a:t>examinations</a:t>
            </a:r>
            <a:endParaRPr lang="en-GB" sz="890" b="1" dirty="0">
              <a:solidFill>
                <a:srgbClr val="595959"/>
              </a:solidFill>
              <a:latin typeface="Arial" pitchFamily="34" charset="0"/>
            </a:endParaRPr>
          </a:p>
          <a:p>
            <a:r>
              <a:rPr lang="en-GB" sz="890" b="1" dirty="0">
                <a:solidFill>
                  <a:srgbClr val="595959"/>
                </a:solidFill>
                <a:latin typeface="Arial" pitchFamily="34" charset="0"/>
              </a:rPr>
              <a:t>and </a:t>
            </a:r>
            <a:r>
              <a:rPr lang="en-GB" sz="890" b="1" dirty="0" smtClean="0">
                <a:solidFill>
                  <a:srgbClr val="595959"/>
                </a:solidFill>
                <a:latin typeface="Arial" pitchFamily="34" charset="0"/>
              </a:rPr>
              <a:t>revision</a:t>
            </a:r>
            <a:endParaRPr lang="en-GB" sz="890" b="1" dirty="0">
              <a:solidFill>
                <a:srgbClr val="595959"/>
              </a:solidFill>
              <a:latin typeface="Arial" pitchFamily="34" charset="0"/>
            </a:endParaRPr>
          </a:p>
          <a:p>
            <a:pPr>
              <a:defRPr/>
            </a:pPr>
            <a:endParaRPr lang="en-GB" sz="890" b="1" dirty="0">
              <a:solidFill>
                <a:srgbClr val="595959"/>
              </a:solidFill>
              <a:latin typeface="Arial" pitchFamily="34" charset="0"/>
            </a:endParaRPr>
          </a:p>
        </p:txBody>
      </p:sp>
      <p:sp>
        <p:nvSpPr>
          <p:cNvPr id="108" name="Round Diagonal Corner Rectangle 107"/>
          <p:cNvSpPr>
            <a:spLocks/>
          </p:cNvSpPr>
          <p:nvPr/>
        </p:nvSpPr>
        <p:spPr>
          <a:xfrm>
            <a:off x="5354920" y="5225496"/>
            <a:ext cx="1014395" cy="716517"/>
          </a:xfrm>
          <a:prstGeom prst="round2DiagRect">
            <a:avLst/>
          </a:prstGeom>
          <a:solidFill>
            <a:srgbClr val="FFFF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defTabSz="1042993" fontAlgn="auto">
              <a:spcBef>
                <a:spcPts val="0"/>
              </a:spcBef>
              <a:spcAft>
                <a:spcPts val="0"/>
              </a:spcAft>
              <a:defRPr/>
            </a:pPr>
            <a:r>
              <a:rPr lang="en-GB" sz="890" b="1" dirty="0">
                <a:solidFill>
                  <a:schemeClr val="tx1">
                    <a:lumMod val="65000"/>
                    <a:lumOff val="35000"/>
                  </a:schemeClr>
                </a:solidFill>
                <a:latin typeface="Arial" pitchFamily="34" charset="0"/>
              </a:rPr>
              <a:t>Summer</a:t>
            </a:r>
          </a:p>
          <a:p>
            <a:pPr defTabSz="1042993" fontAlgn="auto">
              <a:spcBef>
                <a:spcPts val="0"/>
              </a:spcBef>
              <a:spcAft>
                <a:spcPts val="0"/>
              </a:spcAft>
              <a:defRPr/>
            </a:pPr>
            <a:r>
              <a:rPr lang="en-GB" sz="890" b="1" dirty="0">
                <a:solidFill>
                  <a:schemeClr val="tx1">
                    <a:lumMod val="65000"/>
                    <a:lumOff val="35000"/>
                  </a:schemeClr>
                </a:solidFill>
                <a:latin typeface="Arial" pitchFamily="34" charset="0"/>
              </a:rPr>
              <a:t>e</a:t>
            </a:r>
            <a:r>
              <a:rPr lang="en-GB" sz="890" b="1" dirty="0" smtClean="0">
                <a:solidFill>
                  <a:schemeClr val="tx1">
                    <a:lumMod val="65000"/>
                    <a:lumOff val="35000"/>
                  </a:schemeClr>
                </a:solidFill>
                <a:latin typeface="Arial" pitchFamily="34" charset="0"/>
              </a:rPr>
              <a:t>xaminations</a:t>
            </a:r>
            <a:endParaRPr lang="en-GB" sz="890" b="1" dirty="0">
              <a:solidFill>
                <a:schemeClr val="tx1">
                  <a:lumMod val="65000"/>
                  <a:lumOff val="35000"/>
                </a:schemeClr>
              </a:solidFill>
              <a:latin typeface="Arial" pitchFamily="34" charset="0"/>
            </a:endParaRPr>
          </a:p>
          <a:p>
            <a:pPr defTabSz="1042993" fontAlgn="auto">
              <a:spcBef>
                <a:spcPts val="0"/>
              </a:spcBef>
              <a:spcAft>
                <a:spcPts val="0"/>
              </a:spcAft>
              <a:defRPr/>
            </a:pPr>
            <a:r>
              <a:rPr lang="en-GB" sz="890" b="1" dirty="0">
                <a:solidFill>
                  <a:schemeClr val="tx1">
                    <a:lumMod val="65000"/>
                    <a:lumOff val="35000"/>
                  </a:schemeClr>
                </a:solidFill>
                <a:latin typeface="Arial" pitchFamily="34" charset="0"/>
              </a:rPr>
              <a:t>and </a:t>
            </a:r>
            <a:r>
              <a:rPr lang="en-GB" sz="890" b="1" dirty="0" smtClean="0">
                <a:solidFill>
                  <a:schemeClr val="tx1">
                    <a:lumMod val="65000"/>
                    <a:lumOff val="35000"/>
                  </a:schemeClr>
                </a:solidFill>
                <a:latin typeface="Arial" pitchFamily="34" charset="0"/>
              </a:rPr>
              <a:t>revision</a:t>
            </a:r>
            <a:endParaRPr lang="en-GB" sz="890" b="1" dirty="0">
              <a:solidFill>
                <a:schemeClr val="tx1">
                  <a:lumMod val="65000"/>
                  <a:lumOff val="35000"/>
                </a:schemeClr>
              </a:solidFill>
              <a:latin typeface="Arial" pitchFamily="34" charset="0"/>
            </a:endParaRPr>
          </a:p>
          <a:p>
            <a:pPr>
              <a:defRPr/>
            </a:pPr>
            <a:endParaRPr lang="en-GB" sz="890" b="1" dirty="0">
              <a:solidFill>
                <a:srgbClr val="595959"/>
              </a:solidFill>
              <a:latin typeface="Arial" pitchFamily="34" charset="0"/>
            </a:endParaRPr>
          </a:p>
        </p:txBody>
      </p:sp>
      <p:sp>
        <p:nvSpPr>
          <p:cNvPr id="111" name="Round Diagonal Corner Rectangle 110"/>
          <p:cNvSpPr>
            <a:spLocks/>
          </p:cNvSpPr>
          <p:nvPr/>
        </p:nvSpPr>
        <p:spPr>
          <a:xfrm>
            <a:off x="9536575" y="5225497"/>
            <a:ext cx="1014395" cy="716516"/>
          </a:xfrm>
          <a:prstGeom prst="round2DiagRect">
            <a:avLst/>
          </a:prstGeom>
          <a:solidFill>
            <a:srgbClr val="FFFF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defTabSz="1042993" fontAlgn="auto">
              <a:spcBef>
                <a:spcPts val="0"/>
              </a:spcBef>
              <a:spcAft>
                <a:spcPts val="0"/>
              </a:spcAft>
              <a:defRPr/>
            </a:pPr>
            <a:r>
              <a:rPr lang="en-GB" sz="890" b="1" dirty="0">
                <a:solidFill>
                  <a:schemeClr val="tx1">
                    <a:lumMod val="65000"/>
                    <a:lumOff val="35000"/>
                  </a:schemeClr>
                </a:solidFill>
                <a:latin typeface="Arial" pitchFamily="34" charset="0"/>
              </a:rPr>
              <a:t>Summer</a:t>
            </a:r>
          </a:p>
          <a:p>
            <a:pPr defTabSz="1042993" fontAlgn="auto">
              <a:spcBef>
                <a:spcPts val="0"/>
              </a:spcBef>
              <a:spcAft>
                <a:spcPts val="0"/>
              </a:spcAft>
              <a:defRPr/>
            </a:pPr>
            <a:r>
              <a:rPr lang="en-GB" sz="890" b="1" dirty="0">
                <a:solidFill>
                  <a:schemeClr val="tx1">
                    <a:lumMod val="65000"/>
                    <a:lumOff val="35000"/>
                  </a:schemeClr>
                </a:solidFill>
                <a:latin typeface="Arial" pitchFamily="34" charset="0"/>
              </a:rPr>
              <a:t>e</a:t>
            </a:r>
            <a:r>
              <a:rPr lang="en-GB" sz="890" b="1" dirty="0" smtClean="0">
                <a:solidFill>
                  <a:schemeClr val="tx1">
                    <a:lumMod val="65000"/>
                    <a:lumOff val="35000"/>
                  </a:schemeClr>
                </a:solidFill>
                <a:latin typeface="Arial" pitchFamily="34" charset="0"/>
              </a:rPr>
              <a:t>xaminations</a:t>
            </a:r>
            <a:endParaRPr lang="en-GB" sz="890" b="1" dirty="0">
              <a:solidFill>
                <a:schemeClr val="tx1">
                  <a:lumMod val="65000"/>
                  <a:lumOff val="35000"/>
                </a:schemeClr>
              </a:solidFill>
              <a:latin typeface="Arial" pitchFamily="34" charset="0"/>
            </a:endParaRPr>
          </a:p>
          <a:p>
            <a:pPr defTabSz="1042993" fontAlgn="auto">
              <a:spcBef>
                <a:spcPts val="0"/>
              </a:spcBef>
              <a:spcAft>
                <a:spcPts val="0"/>
              </a:spcAft>
              <a:defRPr/>
            </a:pPr>
            <a:r>
              <a:rPr lang="en-GB" sz="890" b="1" dirty="0">
                <a:solidFill>
                  <a:schemeClr val="tx1">
                    <a:lumMod val="65000"/>
                    <a:lumOff val="35000"/>
                  </a:schemeClr>
                </a:solidFill>
                <a:latin typeface="Arial" pitchFamily="34" charset="0"/>
              </a:rPr>
              <a:t>and </a:t>
            </a:r>
            <a:r>
              <a:rPr lang="en-GB" sz="890" b="1" dirty="0" smtClean="0">
                <a:solidFill>
                  <a:schemeClr val="tx1">
                    <a:lumMod val="65000"/>
                    <a:lumOff val="35000"/>
                  </a:schemeClr>
                </a:solidFill>
                <a:latin typeface="Arial" pitchFamily="34" charset="0"/>
              </a:rPr>
              <a:t>revision</a:t>
            </a:r>
            <a:endParaRPr lang="en-GB" sz="890" b="1" dirty="0">
              <a:solidFill>
                <a:schemeClr val="tx1">
                  <a:lumMod val="65000"/>
                  <a:lumOff val="35000"/>
                </a:schemeClr>
              </a:solidFill>
              <a:latin typeface="Arial" pitchFamily="34" charset="0"/>
            </a:endParaRPr>
          </a:p>
          <a:p>
            <a:pPr>
              <a:defRPr/>
            </a:pPr>
            <a:endParaRPr lang="en-GB" sz="890" b="1" dirty="0">
              <a:solidFill>
                <a:srgbClr val="595959"/>
              </a:solidFill>
              <a:latin typeface="Arial" pitchFamily="34" charset="0"/>
            </a:endParaRPr>
          </a:p>
        </p:txBody>
      </p:sp>
      <p:sp>
        <p:nvSpPr>
          <p:cNvPr id="112" name="Round Diagonal Corner Rectangle 111"/>
          <p:cNvSpPr>
            <a:spLocks/>
          </p:cNvSpPr>
          <p:nvPr/>
        </p:nvSpPr>
        <p:spPr>
          <a:xfrm>
            <a:off x="8492236" y="5225496"/>
            <a:ext cx="1014395" cy="716517"/>
          </a:xfrm>
          <a:prstGeom prst="round2DiagRect">
            <a:avLst/>
          </a:prstGeom>
          <a:solidFill>
            <a:srgbClr val="FFFF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defTabSz="1042993" fontAlgn="auto">
              <a:spcBef>
                <a:spcPts val="0"/>
              </a:spcBef>
              <a:spcAft>
                <a:spcPts val="0"/>
              </a:spcAft>
              <a:defRPr/>
            </a:pPr>
            <a:r>
              <a:rPr lang="en-GB" sz="890" b="1" dirty="0">
                <a:solidFill>
                  <a:schemeClr val="tx1">
                    <a:lumMod val="65000"/>
                    <a:lumOff val="35000"/>
                  </a:schemeClr>
                </a:solidFill>
                <a:latin typeface="Arial" pitchFamily="34" charset="0"/>
              </a:rPr>
              <a:t>Summer</a:t>
            </a:r>
          </a:p>
          <a:p>
            <a:pPr defTabSz="1042993" fontAlgn="auto">
              <a:spcBef>
                <a:spcPts val="0"/>
              </a:spcBef>
              <a:spcAft>
                <a:spcPts val="0"/>
              </a:spcAft>
              <a:defRPr/>
            </a:pPr>
            <a:r>
              <a:rPr lang="en-GB" sz="890" b="1" dirty="0">
                <a:solidFill>
                  <a:schemeClr val="tx1">
                    <a:lumMod val="65000"/>
                    <a:lumOff val="35000"/>
                  </a:schemeClr>
                </a:solidFill>
                <a:latin typeface="Arial" pitchFamily="34" charset="0"/>
              </a:rPr>
              <a:t>e</a:t>
            </a:r>
            <a:r>
              <a:rPr lang="en-GB" sz="890" b="1" dirty="0" smtClean="0">
                <a:solidFill>
                  <a:schemeClr val="tx1">
                    <a:lumMod val="65000"/>
                    <a:lumOff val="35000"/>
                  </a:schemeClr>
                </a:solidFill>
                <a:latin typeface="Arial" pitchFamily="34" charset="0"/>
              </a:rPr>
              <a:t>xaminations</a:t>
            </a:r>
            <a:endParaRPr lang="en-GB" sz="890" b="1" dirty="0">
              <a:solidFill>
                <a:schemeClr val="tx1">
                  <a:lumMod val="65000"/>
                  <a:lumOff val="35000"/>
                </a:schemeClr>
              </a:solidFill>
              <a:latin typeface="Arial" pitchFamily="34" charset="0"/>
            </a:endParaRPr>
          </a:p>
          <a:p>
            <a:pPr defTabSz="1042993" fontAlgn="auto">
              <a:spcBef>
                <a:spcPts val="0"/>
              </a:spcBef>
              <a:spcAft>
                <a:spcPts val="0"/>
              </a:spcAft>
              <a:defRPr/>
            </a:pPr>
            <a:r>
              <a:rPr lang="en-GB" sz="890" b="1" dirty="0">
                <a:solidFill>
                  <a:schemeClr val="tx1">
                    <a:lumMod val="65000"/>
                    <a:lumOff val="35000"/>
                  </a:schemeClr>
                </a:solidFill>
                <a:latin typeface="Arial" pitchFamily="34" charset="0"/>
              </a:rPr>
              <a:t>and </a:t>
            </a:r>
            <a:r>
              <a:rPr lang="en-GB" sz="890" b="1" dirty="0" smtClean="0">
                <a:solidFill>
                  <a:schemeClr val="tx1">
                    <a:lumMod val="65000"/>
                    <a:lumOff val="35000"/>
                  </a:schemeClr>
                </a:solidFill>
                <a:latin typeface="Arial" pitchFamily="34" charset="0"/>
              </a:rPr>
              <a:t>revision</a:t>
            </a:r>
            <a:endParaRPr lang="en-GB" sz="890" b="1" dirty="0">
              <a:solidFill>
                <a:schemeClr val="tx1">
                  <a:lumMod val="65000"/>
                  <a:lumOff val="35000"/>
                </a:schemeClr>
              </a:solidFill>
              <a:latin typeface="Arial" pitchFamily="34" charset="0"/>
            </a:endParaRPr>
          </a:p>
          <a:p>
            <a:pPr>
              <a:defRPr/>
            </a:pPr>
            <a:endParaRPr lang="en-GB" sz="890" b="1" dirty="0">
              <a:solidFill>
                <a:srgbClr val="595959"/>
              </a:solidFill>
              <a:latin typeface="Arial" pitchFamily="34" charset="0"/>
            </a:endParaRPr>
          </a:p>
        </p:txBody>
      </p:sp>
      <p:sp>
        <p:nvSpPr>
          <p:cNvPr id="113" name="Round Diagonal Corner Rectangle 112"/>
          <p:cNvSpPr>
            <a:spLocks/>
          </p:cNvSpPr>
          <p:nvPr/>
        </p:nvSpPr>
        <p:spPr>
          <a:xfrm>
            <a:off x="6407404" y="5225496"/>
            <a:ext cx="1014395" cy="716517"/>
          </a:xfrm>
          <a:prstGeom prst="round2DiagRect">
            <a:avLst/>
          </a:prstGeom>
          <a:solidFill>
            <a:srgbClr val="FFFF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defTabSz="1042993" fontAlgn="auto">
              <a:spcBef>
                <a:spcPts val="0"/>
              </a:spcBef>
              <a:spcAft>
                <a:spcPts val="0"/>
              </a:spcAft>
              <a:defRPr/>
            </a:pPr>
            <a:r>
              <a:rPr lang="en-GB" sz="900" b="1" dirty="0">
                <a:solidFill>
                  <a:schemeClr val="tx1">
                    <a:lumMod val="65000"/>
                    <a:lumOff val="35000"/>
                  </a:schemeClr>
                </a:solidFill>
                <a:latin typeface="Arial" pitchFamily="34" charset="0"/>
              </a:rPr>
              <a:t>Summer</a:t>
            </a:r>
          </a:p>
          <a:p>
            <a:pPr defTabSz="1042993" fontAlgn="auto">
              <a:spcBef>
                <a:spcPts val="0"/>
              </a:spcBef>
              <a:spcAft>
                <a:spcPts val="0"/>
              </a:spcAft>
              <a:defRPr/>
            </a:pPr>
            <a:r>
              <a:rPr lang="en-GB" sz="900" b="1" dirty="0">
                <a:solidFill>
                  <a:schemeClr val="tx1">
                    <a:lumMod val="65000"/>
                    <a:lumOff val="35000"/>
                  </a:schemeClr>
                </a:solidFill>
                <a:latin typeface="Arial" pitchFamily="34" charset="0"/>
              </a:rPr>
              <a:t>e</a:t>
            </a:r>
            <a:r>
              <a:rPr lang="en-GB" sz="900" b="1" dirty="0" smtClean="0">
                <a:solidFill>
                  <a:schemeClr val="tx1">
                    <a:lumMod val="65000"/>
                    <a:lumOff val="35000"/>
                  </a:schemeClr>
                </a:solidFill>
                <a:latin typeface="Arial" pitchFamily="34" charset="0"/>
              </a:rPr>
              <a:t>xamination</a:t>
            </a:r>
            <a:endParaRPr lang="en-GB" sz="900" b="1" dirty="0">
              <a:solidFill>
                <a:schemeClr val="tx1">
                  <a:lumMod val="65000"/>
                  <a:lumOff val="35000"/>
                </a:schemeClr>
              </a:solidFill>
              <a:latin typeface="Arial" pitchFamily="34" charset="0"/>
            </a:endParaRPr>
          </a:p>
          <a:p>
            <a:pPr defTabSz="1042993" fontAlgn="auto">
              <a:spcBef>
                <a:spcPts val="0"/>
              </a:spcBef>
              <a:spcAft>
                <a:spcPts val="0"/>
              </a:spcAft>
              <a:defRPr/>
            </a:pPr>
            <a:r>
              <a:rPr lang="en-GB" sz="900" b="1" dirty="0">
                <a:solidFill>
                  <a:schemeClr val="tx1">
                    <a:lumMod val="65000"/>
                    <a:lumOff val="35000"/>
                  </a:schemeClr>
                </a:solidFill>
                <a:latin typeface="Arial" pitchFamily="34" charset="0"/>
              </a:rPr>
              <a:t>and </a:t>
            </a:r>
            <a:r>
              <a:rPr lang="en-GB" sz="900" b="1" dirty="0" smtClean="0">
                <a:solidFill>
                  <a:schemeClr val="tx1">
                    <a:lumMod val="65000"/>
                    <a:lumOff val="35000"/>
                  </a:schemeClr>
                </a:solidFill>
                <a:latin typeface="Arial" pitchFamily="34" charset="0"/>
              </a:rPr>
              <a:t>revision</a:t>
            </a:r>
            <a:endParaRPr lang="en-GB" sz="900" b="1" dirty="0">
              <a:solidFill>
                <a:schemeClr val="tx1">
                  <a:lumMod val="65000"/>
                  <a:lumOff val="35000"/>
                </a:schemeClr>
              </a:solidFill>
              <a:latin typeface="Arial" pitchFamily="34" charset="0"/>
            </a:endParaRPr>
          </a:p>
          <a:p>
            <a:pPr>
              <a:defRPr/>
            </a:pPr>
            <a:endParaRPr lang="en-GB" sz="900" b="1" dirty="0">
              <a:solidFill>
                <a:srgbClr val="595959"/>
              </a:solidFill>
              <a:latin typeface="Arial" pitchFamily="34" charset="0"/>
            </a:endParaRPr>
          </a:p>
        </p:txBody>
      </p:sp>
      <p:sp>
        <p:nvSpPr>
          <p:cNvPr id="40" name="Round Diagonal Corner Rectangle 39">
            <a:hlinkClick r:id="rId20" action="ppaction://hlinksldjump"/>
          </p:cNvPr>
          <p:cNvSpPr>
            <a:spLocks/>
          </p:cNvSpPr>
          <p:nvPr/>
        </p:nvSpPr>
        <p:spPr>
          <a:xfrm>
            <a:off x="142821" y="6397527"/>
            <a:ext cx="2055919" cy="360000"/>
          </a:xfrm>
          <a:prstGeom prst="round2DiagRect">
            <a:avLst/>
          </a:prstGeom>
          <a:solidFill>
            <a:srgbClr val="9933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a:solidFill>
                  <a:schemeClr val="bg1"/>
                </a:solidFill>
                <a:latin typeface="Arial" pitchFamily="34" charset="0"/>
              </a:rPr>
              <a:t>Statistical </a:t>
            </a:r>
            <a:r>
              <a:rPr lang="en-GB" sz="900" b="1" dirty="0" smtClean="0">
                <a:solidFill>
                  <a:schemeClr val="bg1"/>
                </a:solidFill>
                <a:latin typeface="Arial" pitchFamily="34" charset="0"/>
              </a:rPr>
              <a:t>distributions</a:t>
            </a:r>
            <a:endParaRPr lang="en-GB" sz="900" b="1" dirty="0">
              <a:solidFill>
                <a:schemeClr val="bg1"/>
              </a:solidFill>
              <a:latin typeface="Arial" pitchFamily="34" charset="0"/>
            </a:endParaRPr>
          </a:p>
        </p:txBody>
      </p:sp>
      <p:sp>
        <p:nvSpPr>
          <p:cNvPr id="41" name="Round Diagonal Corner Rectangle 40">
            <a:hlinkClick r:id="rId21" action="ppaction://hlinksldjump"/>
          </p:cNvPr>
          <p:cNvSpPr>
            <a:spLocks/>
          </p:cNvSpPr>
          <p:nvPr/>
        </p:nvSpPr>
        <p:spPr>
          <a:xfrm>
            <a:off x="140732" y="6771828"/>
            <a:ext cx="2058009" cy="360000"/>
          </a:xfrm>
          <a:prstGeom prst="round2DiagRect">
            <a:avLst/>
          </a:prstGeom>
          <a:solidFill>
            <a:srgbClr val="9933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smtClean="0">
                <a:solidFill>
                  <a:schemeClr val="bg1"/>
                </a:solidFill>
                <a:latin typeface="Arial" pitchFamily="34" charset="0"/>
              </a:rPr>
              <a:t>Analysis of data using statistical </a:t>
            </a:r>
            <a:r>
              <a:rPr lang="en-GB" sz="900" b="1" dirty="0">
                <a:solidFill>
                  <a:schemeClr val="bg1"/>
                </a:solidFill>
                <a:latin typeface="Arial" pitchFamily="34" charset="0"/>
              </a:rPr>
              <a:t>p</a:t>
            </a:r>
            <a:r>
              <a:rPr lang="en-GB" sz="900" b="1" dirty="0" smtClean="0">
                <a:solidFill>
                  <a:schemeClr val="bg1"/>
                </a:solidFill>
                <a:latin typeface="Arial" pitchFamily="34" charset="0"/>
              </a:rPr>
              <a:t>ackages</a:t>
            </a:r>
            <a:endParaRPr lang="en-GB" sz="900" b="1" dirty="0">
              <a:solidFill>
                <a:schemeClr val="bg1"/>
              </a:solidFill>
              <a:latin typeface="Arial" pitchFamily="34" charset="0"/>
            </a:endParaRPr>
          </a:p>
        </p:txBody>
      </p:sp>
      <p:sp>
        <p:nvSpPr>
          <p:cNvPr id="43" name="Round Diagonal Corner Rectangle 42">
            <a:hlinkClick r:id="rId6" action="ppaction://hlinksldjump"/>
          </p:cNvPr>
          <p:cNvSpPr>
            <a:spLocks/>
          </p:cNvSpPr>
          <p:nvPr/>
        </p:nvSpPr>
        <p:spPr>
          <a:xfrm>
            <a:off x="166197" y="2819497"/>
            <a:ext cx="3071305" cy="360000"/>
          </a:xfrm>
          <a:prstGeom prst="round2DiagRect">
            <a:avLst/>
          </a:prstGeom>
          <a:solidFill>
            <a:srgbClr val="00B05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a:solidFill>
                  <a:schemeClr val="bg1"/>
                </a:solidFill>
                <a:latin typeface="Arial" pitchFamily="34" charset="0"/>
              </a:rPr>
              <a:t>Differentiation</a:t>
            </a:r>
          </a:p>
        </p:txBody>
      </p:sp>
      <p:sp>
        <p:nvSpPr>
          <p:cNvPr id="44" name="Round Diagonal Corner Rectangle 43">
            <a:hlinkClick r:id="rId16" action="ppaction://hlinksldjump"/>
          </p:cNvPr>
          <p:cNvSpPr>
            <a:spLocks/>
          </p:cNvSpPr>
          <p:nvPr/>
        </p:nvSpPr>
        <p:spPr>
          <a:xfrm>
            <a:off x="170066" y="4001610"/>
            <a:ext cx="1531783" cy="360000"/>
          </a:xfrm>
          <a:prstGeom prst="round2DiagRect">
            <a:avLst/>
          </a:prstGeom>
          <a:solidFill>
            <a:srgbClr val="9933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a:solidFill>
                  <a:schemeClr val="bg1"/>
                </a:solidFill>
                <a:latin typeface="Arial" pitchFamily="34" charset="0"/>
              </a:rPr>
              <a:t>Data p</a:t>
            </a:r>
            <a:r>
              <a:rPr lang="en-GB" sz="900" b="1" dirty="0" smtClean="0">
                <a:solidFill>
                  <a:schemeClr val="bg1"/>
                </a:solidFill>
                <a:latin typeface="Arial" pitchFamily="34" charset="0"/>
              </a:rPr>
              <a:t>resentation and </a:t>
            </a:r>
            <a:r>
              <a:rPr lang="en-GB" sz="900" b="1" dirty="0">
                <a:solidFill>
                  <a:schemeClr val="bg1"/>
                </a:solidFill>
                <a:latin typeface="Arial" pitchFamily="34" charset="0"/>
              </a:rPr>
              <a:t>i</a:t>
            </a:r>
            <a:r>
              <a:rPr lang="en-GB" sz="900" b="1" dirty="0" smtClean="0">
                <a:solidFill>
                  <a:schemeClr val="bg1"/>
                </a:solidFill>
                <a:latin typeface="Arial" pitchFamily="34" charset="0"/>
              </a:rPr>
              <a:t>nterpretation</a:t>
            </a:r>
            <a:endParaRPr lang="en-GB" sz="900" b="1" dirty="0">
              <a:solidFill>
                <a:schemeClr val="bg1"/>
              </a:solidFill>
              <a:latin typeface="Arial" pitchFamily="34" charset="0"/>
            </a:endParaRPr>
          </a:p>
        </p:txBody>
      </p:sp>
      <p:sp>
        <p:nvSpPr>
          <p:cNvPr id="46" name="Round Diagonal Corner Rectangle 45">
            <a:hlinkClick r:id="rId22" action="ppaction://hlinksldjump"/>
          </p:cNvPr>
          <p:cNvSpPr>
            <a:spLocks/>
          </p:cNvSpPr>
          <p:nvPr/>
        </p:nvSpPr>
        <p:spPr>
          <a:xfrm>
            <a:off x="4318279" y="4013602"/>
            <a:ext cx="5188351" cy="360000"/>
          </a:xfrm>
          <a:prstGeom prst="round2DiagRect">
            <a:avLst/>
          </a:prstGeom>
          <a:solidFill>
            <a:srgbClr val="FF66CC"/>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a:solidFill>
                  <a:schemeClr val="bg1"/>
                </a:solidFill>
                <a:latin typeface="Arial" pitchFamily="34" charset="0"/>
              </a:rPr>
              <a:t>Exponentials </a:t>
            </a:r>
            <a:r>
              <a:rPr lang="en-GB" sz="900" b="1" dirty="0" smtClean="0">
                <a:solidFill>
                  <a:schemeClr val="bg1"/>
                </a:solidFill>
                <a:latin typeface="Arial" pitchFamily="34" charset="0"/>
              </a:rPr>
              <a:t>and </a:t>
            </a:r>
            <a:r>
              <a:rPr lang="en-GB" sz="900" b="1" dirty="0">
                <a:solidFill>
                  <a:schemeClr val="bg1"/>
                </a:solidFill>
                <a:latin typeface="Arial" pitchFamily="34" charset="0"/>
              </a:rPr>
              <a:t>l</a:t>
            </a:r>
            <a:r>
              <a:rPr lang="en-GB" sz="900" b="1" dirty="0" smtClean="0">
                <a:solidFill>
                  <a:schemeClr val="bg1"/>
                </a:solidFill>
                <a:latin typeface="Arial" pitchFamily="34" charset="0"/>
              </a:rPr>
              <a:t>ogarithms</a:t>
            </a:r>
            <a:endParaRPr lang="en-GB" sz="900" b="1" dirty="0">
              <a:solidFill>
                <a:schemeClr val="bg1"/>
              </a:solidFill>
              <a:latin typeface="Arial" pitchFamily="34" charset="0"/>
            </a:endParaRPr>
          </a:p>
        </p:txBody>
      </p:sp>
      <p:sp>
        <p:nvSpPr>
          <p:cNvPr id="47" name="Round Diagonal Corner Rectangle 46">
            <a:hlinkClick r:id="rId17" action="ppaction://hlinksldjump"/>
          </p:cNvPr>
          <p:cNvSpPr>
            <a:spLocks/>
          </p:cNvSpPr>
          <p:nvPr/>
        </p:nvSpPr>
        <p:spPr>
          <a:xfrm>
            <a:off x="1709581" y="4005847"/>
            <a:ext cx="1525464" cy="360000"/>
          </a:xfrm>
          <a:prstGeom prst="round2DiagRect">
            <a:avLst/>
          </a:prstGeom>
          <a:solidFill>
            <a:srgbClr val="9933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800" b="1" dirty="0">
                <a:solidFill>
                  <a:schemeClr val="bg1"/>
                </a:solidFill>
                <a:latin typeface="Arial" pitchFamily="34" charset="0"/>
              </a:rPr>
              <a:t>Probability </a:t>
            </a:r>
            <a:r>
              <a:rPr lang="en-GB" sz="800" b="1" dirty="0" smtClean="0">
                <a:solidFill>
                  <a:schemeClr val="bg1"/>
                </a:solidFill>
                <a:latin typeface="Arial" pitchFamily="34" charset="0"/>
              </a:rPr>
              <a:t>and </a:t>
            </a:r>
            <a:r>
              <a:rPr lang="en-GB" sz="800" b="1" dirty="0">
                <a:solidFill>
                  <a:schemeClr val="bg1"/>
                </a:solidFill>
                <a:latin typeface="Arial" pitchFamily="34" charset="0"/>
              </a:rPr>
              <a:t>s</a:t>
            </a:r>
            <a:r>
              <a:rPr lang="en-GB" sz="800" b="1" dirty="0" smtClean="0">
                <a:solidFill>
                  <a:schemeClr val="bg1"/>
                </a:solidFill>
                <a:latin typeface="Arial" pitchFamily="34" charset="0"/>
              </a:rPr>
              <a:t>tatistical </a:t>
            </a:r>
            <a:r>
              <a:rPr lang="en-GB" sz="800" b="1" dirty="0">
                <a:solidFill>
                  <a:schemeClr val="bg1"/>
                </a:solidFill>
                <a:latin typeface="Arial" pitchFamily="34" charset="0"/>
              </a:rPr>
              <a:t>d</a:t>
            </a:r>
            <a:r>
              <a:rPr lang="en-GB" sz="800" b="1" dirty="0" smtClean="0">
                <a:solidFill>
                  <a:schemeClr val="bg1"/>
                </a:solidFill>
                <a:latin typeface="Arial" pitchFamily="34" charset="0"/>
              </a:rPr>
              <a:t>istributions</a:t>
            </a:r>
            <a:endParaRPr lang="en-GB" sz="800" b="1" dirty="0">
              <a:solidFill>
                <a:schemeClr val="bg1"/>
              </a:solidFill>
              <a:latin typeface="Arial" pitchFamily="34" charset="0"/>
            </a:endParaRPr>
          </a:p>
        </p:txBody>
      </p:sp>
      <p:sp>
        <p:nvSpPr>
          <p:cNvPr id="50" name="Round Diagonal Corner Rectangle 49">
            <a:hlinkClick r:id="rId8" action="ppaction://hlinksldjump"/>
          </p:cNvPr>
          <p:cNvSpPr>
            <a:spLocks/>
          </p:cNvSpPr>
          <p:nvPr/>
        </p:nvSpPr>
        <p:spPr>
          <a:xfrm>
            <a:off x="157308" y="4365847"/>
            <a:ext cx="1012429" cy="360000"/>
          </a:xfrm>
          <a:prstGeom prst="round2DiagRect">
            <a:avLst/>
          </a:prstGeom>
          <a:solidFill>
            <a:srgbClr val="FF00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a:solidFill>
                  <a:schemeClr val="bg1"/>
                </a:solidFill>
                <a:latin typeface="Arial" pitchFamily="34" charset="0"/>
              </a:rPr>
              <a:t>Vectors</a:t>
            </a:r>
          </a:p>
        </p:txBody>
      </p:sp>
      <p:sp>
        <p:nvSpPr>
          <p:cNvPr id="45" name="TextBox 9"/>
          <p:cNvSpPr txBox="1">
            <a:spLocks noChangeArrowheads="1"/>
          </p:cNvSpPr>
          <p:nvPr/>
        </p:nvSpPr>
        <p:spPr bwMode="auto">
          <a:xfrm>
            <a:off x="131763" y="303177"/>
            <a:ext cx="8167687" cy="84398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4299" tIns="52150" rIns="104299" bIns="52150">
            <a:spAutoFit/>
          </a:bodyPr>
          <a:lstStyle>
            <a:lvl1pPr eaLnBrk="0" hangingPunct="0">
              <a:defRPr sz="2100">
                <a:solidFill>
                  <a:schemeClr val="tx1"/>
                </a:solidFill>
                <a:latin typeface="Arial" charset="0"/>
              </a:defRPr>
            </a:lvl1pPr>
            <a:lvl2pPr marL="742950" indent="-285750" eaLnBrk="0" hangingPunct="0">
              <a:defRPr sz="2100">
                <a:solidFill>
                  <a:schemeClr val="tx1"/>
                </a:solidFill>
                <a:latin typeface="Arial" charset="0"/>
              </a:defRPr>
            </a:lvl2pPr>
            <a:lvl3pPr marL="1143000" indent="-228600" eaLnBrk="0" hangingPunct="0">
              <a:defRPr sz="2100">
                <a:solidFill>
                  <a:schemeClr val="tx1"/>
                </a:solidFill>
                <a:latin typeface="Arial" charset="0"/>
              </a:defRPr>
            </a:lvl3pPr>
            <a:lvl4pPr marL="1600200" indent="-228600" eaLnBrk="0" hangingPunct="0">
              <a:defRPr sz="2100">
                <a:solidFill>
                  <a:schemeClr val="tx1"/>
                </a:solidFill>
                <a:latin typeface="Arial" charset="0"/>
              </a:defRPr>
            </a:lvl4pPr>
            <a:lvl5pPr marL="2057400" indent="-228600" eaLnBrk="0" hangingPunct="0">
              <a:defRPr sz="2100">
                <a:solidFill>
                  <a:schemeClr val="tx1"/>
                </a:solidFill>
                <a:latin typeface="Arial" charset="0"/>
              </a:defRPr>
            </a:lvl5pPr>
            <a:lvl6pPr marL="2514600" indent="-228600" defTabSz="1042988" eaLnBrk="0" fontAlgn="base" hangingPunct="0">
              <a:spcBef>
                <a:spcPct val="0"/>
              </a:spcBef>
              <a:spcAft>
                <a:spcPct val="0"/>
              </a:spcAft>
              <a:defRPr sz="2100">
                <a:solidFill>
                  <a:schemeClr val="tx1"/>
                </a:solidFill>
                <a:latin typeface="Arial" charset="0"/>
              </a:defRPr>
            </a:lvl6pPr>
            <a:lvl7pPr marL="2971800" indent="-228600" defTabSz="1042988" eaLnBrk="0" fontAlgn="base" hangingPunct="0">
              <a:spcBef>
                <a:spcPct val="0"/>
              </a:spcBef>
              <a:spcAft>
                <a:spcPct val="0"/>
              </a:spcAft>
              <a:defRPr sz="2100">
                <a:solidFill>
                  <a:schemeClr val="tx1"/>
                </a:solidFill>
                <a:latin typeface="Arial" charset="0"/>
              </a:defRPr>
            </a:lvl7pPr>
            <a:lvl8pPr marL="3429000" indent="-228600" defTabSz="1042988" eaLnBrk="0" fontAlgn="base" hangingPunct="0">
              <a:spcBef>
                <a:spcPct val="0"/>
              </a:spcBef>
              <a:spcAft>
                <a:spcPct val="0"/>
              </a:spcAft>
              <a:defRPr sz="2100">
                <a:solidFill>
                  <a:schemeClr val="tx1"/>
                </a:solidFill>
                <a:latin typeface="Arial" charset="0"/>
              </a:defRPr>
            </a:lvl8pPr>
            <a:lvl9pPr marL="3886200" indent="-228600" defTabSz="1042988" eaLnBrk="0" fontAlgn="base" hangingPunct="0">
              <a:spcBef>
                <a:spcPct val="0"/>
              </a:spcBef>
              <a:spcAft>
                <a:spcPct val="0"/>
              </a:spcAft>
              <a:defRPr sz="2100">
                <a:solidFill>
                  <a:schemeClr val="tx1"/>
                </a:solidFill>
                <a:latin typeface="Arial" charset="0"/>
              </a:defRPr>
            </a:lvl9pPr>
          </a:lstStyle>
          <a:p>
            <a:pPr eaLnBrk="1" hangingPunct="1"/>
            <a:r>
              <a:rPr lang="en-GB" sz="2400" dirty="0">
                <a:solidFill>
                  <a:srgbClr val="412878"/>
                </a:solidFill>
                <a:latin typeface="AQA Chevin Pro Light" pitchFamily="34" charset="0"/>
                <a:ea typeface="AQA Chevin Pro Light" pitchFamily="34" charset="0"/>
                <a:cs typeface="AQA Chevin Pro Light" pitchFamily="34" charset="0"/>
              </a:rPr>
              <a:t>Year 1: AS </a:t>
            </a:r>
            <a:r>
              <a:rPr lang="en-GB" sz="2400" dirty="0" smtClean="0">
                <a:solidFill>
                  <a:srgbClr val="412878"/>
                </a:solidFill>
                <a:latin typeface="AQA Chevin Pro Light" pitchFamily="34" charset="0"/>
                <a:ea typeface="AQA Chevin Pro Light" pitchFamily="34" charset="0"/>
                <a:cs typeface="AQA Chevin Pro Light" pitchFamily="34" charset="0"/>
              </a:rPr>
              <a:t>Mathematics</a:t>
            </a:r>
            <a:endParaRPr lang="en-GB" sz="2400" dirty="0">
              <a:solidFill>
                <a:srgbClr val="412878"/>
              </a:solidFill>
              <a:latin typeface="AQA Chevin Pro Light" pitchFamily="34" charset="0"/>
              <a:ea typeface="AQA Chevin Pro Light" pitchFamily="34" charset="0"/>
              <a:cs typeface="AQA Chevin Pro Light" pitchFamily="34" charset="0"/>
            </a:endParaRPr>
          </a:p>
          <a:p>
            <a:pPr eaLnBrk="1" hangingPunct="1"/>
            <a:r>
              <a:rPr lang="en-GB" sz="2400" dirty="0">
                <a:solidFill>
                  <a:srgbClr val="412878"/>
                </a:solidFill>
                <a:latin typeface="AQA Chevin Pro Light" pitchFamily="34" charset="0"/>
                <a:ea typeface="AQA Chevin Pro Light" pitchFamily="34" charset="0"/>
                <a:cs typeface="AQA Chevin Pro Light" pitchFamily="34" charset="0"/>
              </a:rPr>
              <a:t>Suggested scheme of work for two </a:t>
            </a:r>
            <a:r>
              <a:rPr lang="en-GB" sz="2400" dirty="0" smtClean="0">
                <a:solidFill>
                  <a:srgbClr val="412878"/>
                </a:solidFill>
                <a:latin typeface="AQA Chevin Pro Light" pitchFamily="34" charset="0"/>
                <a:ea typeface="AQA Chevin Pro Light" pitchFamily="34" charset="0"/>
                <a:cs typeface="AQA Chevin Pro Light" pitchFamily="34" charset="0"/>
              </a:rPr>
              <a:t>teachers</a:t>
            </a:r>
            <a:endParaRPr lang="en-US" sz="2400" dirty="0"/>
          </a:p>
        </p:txBody>
      </p:sp>
      <p:sp>
        <p:nvSpPr>
          <p:cNvPr id="51" name="Round Diagonal Corner Rectangle 50">
            <a:hlinkClick r:id="rId21" action="ppaction://hlinksldjump"/>
          </p:cNvPr>
          <p:cNvSpPr>
            <a:spLocks/>
          </p:cNvSpPr>
          <p:nvPr/>
        </p:nvSpPr>
        <p:spPr>
          <a:xfrm>
            <a:off x="4273480" y="5207095"/>
            <a:ext cx="1072804" cy="360000"/>
          </a:xfrm>
          <a:prstGeom prst="round2DiagRect">
            <a:avLst/>
          </a:prstGeom>
          <a:solidFill>
            <a:srgbClr val="9933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700" b="1" dirty="0" smtClean="0">
                <a:solidFill>
                  <a:schemeClr val="bg1"/>
                </a:solidFill>
                <a:latin typeface="Arial" pitchFamily="34" charset="0"/>
              </a:rPr>
              <a:t>Analysis of data using statistical </a:t>
            </a:r>
            <a:r>
              <a:rPr lang="en-GB" sz="700" b="1" dirty="0">
                <a:solidFill>
                  <a:schemeClr val="bg1"/>
                </a:solidFill>
                <a:latin typeface="Arial" pitchFamily="34" charset="0"/>
              </a:rPr>
              <a:t>p</a:t>
            </a:r>
            <a:r>
              <a:rPr lang="en-GB" sz="700" b="1" dirty="0" smtClean="0">
                <a:solidFill>
                  <a:schemeClr val="bg1"/>
                </a:solidFill>
                <a:latin typeface="Arial" pitchFamily="34" charset="0"/>
              </a:rPr>
              <a:t>ackages</a:t>
            </a:r>
            <a:endParaRPr lang="en-GB" sz="700" b="1" dirty="0">
              <a:solidFill>
                <a:schemeClr val="bg1"/>
              </a:solidFill>
              <a:latin typeface="Arial" pitchFamily="34" charset="0"/>
            </a:endParaRPr>
          </a:p>
        </p:txBody>
      </p:sp>
      <p:sp>
        <p:nvSpPr>
          <p:cNvPr id="52" name="Round Diagonal Corner Rectangle 51"/>
          <p:cNvSpPr>
            <a:spLocks/>
          </p:cNvSpPr>
          <p:nvPr/>
        </p:nvSpPr>
        <p:spPr>
          <a:xfrm>
            <a:off x="8475709" y="4379399"/>
            <a:ext cx="1014395" cy="358258"/>
          </a:xfrm>
          <a:prstGeom prst="round2DiagRect">
            <a:avLst/>
          </a:prstGeom>
          <a:solidFill>
            <a:srgbClr val="FFFF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defTabSz="1042993" fontAlgn="auto">
              <a:spcBef>
                <a:spcPts val="0"/>
              </a:spcBef>
              <a:spcAft>
                <a:spcPts val="0"/>
              </a:spcAft>
              <a:defRPr/>
            </a:pPr>
            <a:r>
              <a:rPr lang="en-GB" sz="900" b="1" dirty="0" smtClean="0">
                <a:solidFill>
                  <a:schemeClr val="tx1">
                    <a:lumMod val="65000"/>
                    <a:lumOff val="35000"/>
                  </a:schemeClr>
                </a:solidFill>
                <a:latin typeface="Arial" pitchFamily="34" charset="0"/>
              </a:rPr>
              <a:t>Revision</a:t>
            </a:r>
            <a:endParaRPr lang="en-GB" sz="900" b="1" dirty="0">
              <a:solidFill>
                <a:schemeClr val="tx1">
                  <a:lumMod val="65000"/>
                  <a:lumOff val="35000"/>
                </a:schemeClr>
              </a:solidFill>
              <a:latin typeface="Arial" pitchFamily="34" charset="0"/>
            </a:endParaRPr>
          </a:p>
          <a:p>
            <a:pPr>
              <a:defRPr/>
            </a:pPr>
            <a:endParaRPr lang="en-GB" sz="900" b="1" dirty="0">
              <a:solidFill>
                <a:srgbClr val="595959"/>
              </a:solidFill>
              <a:latin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8" name="TextBox 2"/>
          <p:cNvSpPr txBox="1">
            <a:spLocks noChangeArrowheads="1"/>
          </p:cNvSpPr>
          <p:nvPr/>
        </p:nvSpPr>
        <p:spPr bwMode="auto">
          <a:xfrm>
            <a:off x="17463" y="841375"/>
            <a:ext cx="1252537" cy="361950"/>
          </a:xfrm>
          <a:prstGeom prst="rect">
            <a:avLst/>
          </a:prstGeom>
          <a:noFill/>
          <a:ln w="9525">
            <a:noFill/>
            <a:miter lim="800000"/>
            <a:headEnd/>
            <a:tailEnd/>
          </a:ln>
        </p:spPr>
        <p:txBody>
          <a:bodyPr lIns="104299" tIns="52150" rIns="104299" bIns="52150">
            <a:spAutoFit/>
          </a:bodyPr>
          <a:lstStyle/>
          <a:p>
            <a:r>
              <a:rPr lang="en-GB" sz="1600" b="1">
                <a:latin typeface="Arial" pitchFamily="34" charset="0"/>
              </a:rPr>
              <a:t>Year 13</a:t>
            </a:r>
          </a:p>
        </p:txBody>
      </p:sp>
      <p:sp>
        <p:nvSpPr>
          <p:cNvPr id="20489" name="TextBox 3"/>
          <p:cNvSpPr txBox="1">
            <a:spLocks noChangeArrowheads="1"/>
          </p:cNvSpPr>
          <p:nvPr/>
        </p:nvSpPr>
        <p:spPr bwMode="auto">
          <a:xfrm>
            <a:off x="85725" y="242888"/>
            <a:ext cx="8699119" cy="597761"/>
          </a:xfrm>
          <a:prstGeom prst="rect">
            <a:avLst/>
          </a:prstGeom>
          <a:noFill/>
          <a:ln w="9525">
            <a:noFill/>
            <a:miter lim="800000"/>
            <a:headEnd/>
            <a:tailEnd/>
          </a:ln>
        </p:spPr>
        <p:txBody>
          <a:bodyPr wrap="square" lIns="104299" tIns="52150" rIns="104299" bIns="52150">
            <a:spAutoFit/>
          </a:bodyPr>
          <a:lstStyle/>
          <a:p>
            <a:r>
              <a:rPr lang="en-GB" sz="1600" dirty="0">
                <a:solidFill>
                  <a:srgbClr val="412878"/>
                </a:solidFill>
                <a:latin typeface="AQA Chevin Pro Light" pitchFamily="34" charset="0"/>
              </a:rPr>
              <a:t>A-level Mathematics - 2 year </a:t>
            </a:r>
            <a:r>
              <a:rPr lang="en-GB" sz="1600" dirty="0" smtClean="0">
                <a:solidFill>
                  <a:srgbClr val="412878"/>
                </a:solidFill>
                <a:latin typeface="AQA Chevin Pro Light" pitchFamily="34" charset="0"/>
              </a:rPr>
              <a:t>Co-teaching Route </a:t>
            </a:r>
            <a:r>
              <a:rPr lang="en-GB" sz="1600" dirty="0">
                <a:solidFill>
                  <a:srgbClr val="412878"/>
                </a:solidFill>
                <a:latin typeface="AQA Chevin Pro Light" pitchFamily="34" charset="0"/>
              </a:rPr>
              <a:t>Map, - AS Maths year 1, A-level Maths year 2 </a:t>
            </a:r>
            <a:br>
              <a:rPr lang="en-GB" sz="1600" dirty="0">
                <a:solidFill>
                  <a:srgbClr val="412878"/>
                </a:solidFill>
                <a:latin typeface="AQA Chevin Pro Light" pitchFamily="34" charset="0"/>
              </a:rPr>
            </a:br>
            <a:r>
              <a:rPr lang="en-GB" sz="1600" dirty="0">
                <a:solidFill>
                  <a:srgbClr val="412878"/>
                </a:solidFill>
                <a:latin typeface="AQA Chevin Pro Light" pitchFamily="34" charset="0"/>
              </a:rPr>
              <a:t>(2017 specification)</a:t>
            </a:r>
            <a:endParaRPr lang="en-US" sz="1600" dirty="0">
              <a:solidFill>
                <a:srgbClr val="412878"/>
              </a:solidFill>
              <a:latin typeface="AQA Chevin Pro Light" pitchFamily="34" charset="0"/>
            </a:endParaRPr>
          </a:p>
        </p:txBody>
      </p:sp>
      <p:sp>
        <p:nvSpPr>
          <p:cNvPr id="46" name="Round Diagonal Corner Rectangle 45"/>
          <p:cNvSpPr>
            <a:spLocks/>
          </p:cNvSpPr>
          <p:nvPr/>
        </p:nvSpPr>
        <p:spPr>
          <a:xfrm>
            <a:off x="4288120" y="5230682"/>
            <a:ext cx="1066800" cy="704981"/>
          </a:xfrm>
          <a:prstGeom prst="round2DiagRect">
            <a:avLst/>
          </a:prstGeom>
          <a:solidFill>
            <a:srgbClr val="C000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smtClean="0">
                <a:solidFill>
                  <a:schemeClr val="bg1"/>
                </a:solidFill>
                <a:latin typeface="Arial" pitchFamily="34" charset="0"/>
              </a:rPr>
              <a:t>Revision</a:t>
            </a:r>
            <a:endParaRPr lang="en-GB" sz="900" b="1" dirty="0">
              <a:solidFill>
                <a:schemeClr val="bg1"/>
              </a:solidFill>
              <a:latin typeface="Arial" pitchFamily="34" charset="0"/>
            </a:endParaRPr>
          </a:p>
        </p:txBody>
      </p:sp>
      <p:sp>
        <p:nvSpPr>
          <p:cNvPr id="62" name="Round Diagonal Corner Rectangle 61">
            <a:hlinkClick r:id="rId2" action="ppaction://hlinksldjump"/>
          </p:cNvPr>
          <p:cNvSpPr>
            <a:spLocks/>
          </p:cNvSpPr>
          <p:nvPr/>
        </p:nvSpPr>
        <p:spPr>
          <a:xfrm>
            <a:off x="134936" y="1616433"/>
            <a:ext cx="5184776" cy="360000"/>
          </a:xfrm>
          <a:prstGeom prst="round2DiagRect">
            <a:avLst/>
          </a:prstGeom>
          <a:solidFill>
            <a:srgbClr val="FF99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a:solidFill>
                  <a:schemeClr val="bg1"/>
                </a:solidFill>
                <a:latin typeface="Arial" pitchFamily="34" charset="0"/>
              </a:rPr>
              <a:t>Binomial t</a:t>
            </a:r>
            <a:r>
              <a:rPr lang="en-GB" sz="900" b="1" dirty="0" smtClean="0">
                <a:solidFill>
                  <a:schemeClr val="bg1"/>
                </a:solidFill>
                <a:latin typeface="Arial" pitchFamily="34" charset="0"/>
              </a:rPr>
              <a:t>heorem, </a:t>
            </a:r>
            <a:r>
              <a:rPr lang="en-GB" sz="900" b="1" dirty="0">
                <a:solidFill>
                  <a:schemeClr val="bg1"/>
                </a:solidFill>
                <a:latin typeface="Arial" pitchFamily="34" charset="0"/>
              </a:rPr>
              <a:t>s</a:t>
            </a:r>
            <a:r>
              <a:rPr lang="en-GB" sz="900" b="1" dirty="0" smtClean="0">
                <a:solidFill>
                  <a:schemeClr val="bg1"/>
                </a:solidFill>
                <a:latin typeface="Arial" pitchFamily="34" charset="0"/>
              </a:rPr>
              <a:t>equences and </a:t>
            </a:r>
            <a:r>
              <a:rPr lang="en-GB" sz="900" b="1" dirty="0">
                <a:solidFill>
                  <a:schemeClr val="bg1"/>
                </a:solidFill>
                <a:latin typeface="Arial" pitchFamily="34" charset="0"/>
              </a:rPr>
              <a:t>s</a:t>
            </a:r>
            <a:r>
              <a:rPr lang="en-GB" sz="900" b="1" dirty="0" smtClean="0">
                <a:solidFill>
                  <a:schemeClr val="bg1"/>
                </a:solidFill>
                <a:latin typeface="Arial" pitchFamily="34" charset="0"/>
              </a:rPr>
              <a:t>eries</a:t>
            </a:r>
            <a:endParaRPr lang="en-GB" sz="900" b="1" dirty="0">
              <a:solidFill>
                <a:schemeClr val="bg1"/>
              </a:solidFill>
              <a:latin typeface="Arial" pitchFamily="34" charset="0"/>
            </a:endParaRPr>
          </a:p>
        </p:txBody>
      </p:sp>
      <p:sp>
        <p:nvSpPr>
          <p:cNvPr id="65" name="Round Diagonal Corner Rectangle 64">
            <a:hlinkClick r:id="rId3" action="ppaction://hlinksldjump"/>
          </p:cNvPr>
          <p:cNvSpPr>
            <a:spLocks/>
          </p:cNvSpPr>
          <p:nvPr/>
        </p:nvSpPr>
        <p:spPr>
          <a:xfrm>
            <a:off x="3243011" y="1985999"/>
            <a:ext cx="3120116" cy="360000"/>
          </a:xfrm>
          <a:prstGeom prst="round2DiagRect">
            <a:avLst/>
          </a:prstGeom>
          <a:solidFill>
            <a:srgbClr val="3B5AF7"/>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a:solidFill>
                  <a:schemeClr val="bg1"/>
                </a:solidFill>
                <a:latin typeface="Arial" pitchFamily="34" charset="0"/>
              </a:rPr>
              <a:t>Functions </a:t>
            </a:r>
            <a:r>
              <a:rPr lang="en-GB" sz="900" b="1" dirty="0" smtClean="0">
                <a:solidFill>
                  <a:schemeClr val="bg1"/>
                </a:solidFill>
                <a:latin typeface="Arial" pitchFamily="34" charset="0"/>
              </a:rPr>
              <a:t>and </a:t>
            </a:r>
            <a:r>
              <a:rPr lang="en-GB" sz="900" b="1" dirty="0">
                <a:solidFill>
                  <a:schemeClr val="bg1"/>
                </a:solidFill>
                <a:latin typeface="Arial" pitchFamily="34" charset="0"/>
              </a:rPr>
              <a:t>t</a:t>
            </a:r>
            <a:r>
              <a:rPr lang="en-GB" sz="900" b="1" dirty="0" smtClean="0">
                <a:solidFill>
                  <a:schemeClr val="bg1"/>
                </a:solidFill>
                <a:latin typeface="Arial" pitchFamily="34" charset="0"/>
              </a:rPr>
              <a:t>ransformations</a:t>
            </a:r>
            <a:endParaRPr lang="en-GB" sz="900" b="1" dirty="0">
              <a:solidFill>
                <a:schemeClr val="bg1"/>
              </a:solidFill>
              <a:latin typeface="Arial" pitchFamily="34" charset="0"/>
            </a:endParaRPr>
          </a:p>
        </p:txBody>
      </p:sp>
      <p:sp>
        <p:nvSpPr>
          <p:cNvPr id="70" name="Round Diagonal Corner Rectangle 69">
            <a:hlinkClick r:id="rId4" action="ppaction://hlinksldjump"/>
          </p:cNvPr>
          <p:cNvSpPr>
            <a:spLocks/>
          </p:cNvSpPr>
          <p:nvPr/>
        </p:nvSpPr>
        <p:spPr>
          <a:xfrm>
            <a:off x="81561" y="1990308"/>
            <a:ext cx="3095616" cy="360000"/>
          </a:xfrm>
          <a:prstGeom prst="round2DiagRect">
            <a:avLst/>
          </a:prstGeom>
          <a:solidFill>
            <a:srgbClr val="7030A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a:solidFill>
                  <a:schemeClr val="bg1"/>
                </a:solidFill>
                <a:latin typeface="Arial" pitchFamily="34" charset="0"/>
              </a:rPr>
              <a:t>Trigonometry </a:t>
            </a:r>
            <a:r>
              <a:rPr lang="en-GB" sz="900" b="1" dirty="0" smtClean="0">
                <a:solidFill>
                  <a:schemeClr val="bg1"/>
                </a:solidFill>
                <a:latin typeface="Arial" pitchFamily="34" charset="0"/>
              </a:rPr>
              <a:t>and </a:t>
            </a:r>
            <a:r>
              <a:rPr lang="en-GB" sz="900" b="1" dirty="0">
                <a:solidFill>
                  <a:schemeClr val="bg1"/>
                </a:solidFill>
                <a:latin typeface="Arial" pitchFamily="34" charset="0"/>
              </a:rPr>
              <a:t>c</a:t>
            </a:r>
            <a:r>
              <a:rPr lang="en-GB" sz="900" b="1" dirty="0" smtClean="0">
                <a:solidFill>
                  <a:schemeClr val="bg1"/>
                </a:solidFill>
                <a:latin typeface="Arial" pitchFamily="34" charset="0"/>
              </a:rPr>
              <a:t>ircular </a:t>
            </a:r>
            <a:r>
              <a:rPr lang="en-GB" sz="900" b="1" dirty="0">
                <a:solidFill>
                  <a:schemeClr val="bg1"/>
                </a:solidFill>
                <a:latin typeface="Arial" pitchFamily="34" charset="0"/>
              </a:rPr>
              <a:t>m</a:t>
            </a:r>
            <a:r>
              <a:rPr lang="en-GB" sz="900" b="1" dirty="0" smtClean="0">
                <a:solidFill>
                  <a:schemeClr val="bg1"/>
                </a:solidFill>
                <a:latin typeface="Arial" pitchFamily="34" charset="0"/>
              </a:rPr>
              <a:t>easure</a:t>
            </a:r>
            <a:endParaRPr lang="en-GB" sz="900" b="1" dirty="0">
              <a:solidFill>
                <a:schemeClr val="bg1"/>
              </a:solidFill>
              <a:latin typeface="Arial" pitchFamily="34" charset="0"/>
            </a:endParaRPr>
          </a:p>
        </p:txBody>
      </p:sp>
      <p:sp>
        <p:nvSpPr>
          <p:cNvPr id="73" name="Round Diagonal Corner Rectangle 72">
            <a:hlinkClick r:id="rId5" action="ppaction://hlinksldjump"/>
          </p:cNvPr>
          <p:cNvSpPr>
            <a:spLocks/>
          </p:cNvSpPr>
          <p:nvPr/>
        </p:nvSpPr>
        <p:spPr>
          <a:xfrm>
            <a:off x="5348732" y="1616433"/>
            <a:ext cx="2058169" cy="360000"/>
          </a:xfrm>
          <a:prstGeom prst="round2DiagRect">
            <a:avLst/>
          </a:prstGeom>
          <a:solidFill>
            <a:srgbClr val="00B05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a:solidFill>
                  <a:schemeClr val="bg1"/>
                </a:solidFill>
                <a:latin typeface="Arial" pitchFamily="34" charset="0"/>
              </a:rPr>
              <a:t>Further </a:t>
            </a:r>
            <a:r>
              <a:rPr lang="en-GB" sz="900" b="1" dirty="0" smtClean="0">
                <a:solidFill>
                  <a:schemeClr val="bg1"/>
                </a:solidFill>
                <a:latin typeface="Arial" pitchFamily="34" charset="0"/>
              </a:rPr>
              <a:t>differentiation</a:t>
            </a:r>
            <a:endParaRPr lang="en-GB" sz="900" b="1" dirty="0">
              <a:solidFill>
                <a:schemeClr val="bg1"/>
              </a:solidFill>
              <a:latin typeface="Arial" pitchFamily="34" charset="0"/>
            </a:endParaRPr>
          </a:p>
        </p:txBody>
      </p:sp>
      <p:sp>
        <p:nvSpPr>
          <p:cNvPr id="57" name="Round Diagonal Corner Rectangle 56">
            <a:hlinkClick r:id="rId6" action="ppaction://hlinksldjump"/>
          </p:cNvPr>
          <p:cNvSpPr>
            <a:spLocks/>
          </p:cNvSpPr>
          <p:nvPr/>
        </p:nvSpPr>
        <p:spPr>
          <a:xfrm>
            <a:off x="6363128" y="1977978"/>
            <a:ext cx="1043774" cy="360000"/>
          </a:xfrm>
          <a:prstGeom prst="round2DiagRect">
            <a:avLst/>
          </a:prstGeom>
          <a:solidFill>
            <a:srgbClr val="00B05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smtClean="0">
                <a:solidFill>
                  <a:schemeClr val="bg1"/>
                </a:solidFill>
                <a:latin typeface="Arial" pitchFamily="34" charset="0"/>
              </a:rPr>
              <a:t>Further integration</a:t>
            </a:r>
            <a:endParaRPr lang="en-GB" sz="900" b="1" dirty="0">
              <a:solidFill>
                <a:schemeClr val="bg1"/>
              </a:solidFill>
              <a:latin typeface="Arial" pitchFamily="34" charset="0"/>
            </a:endParaRPr>
          </a:p>
        </p:txBody>
      </p:sp>
      <p:sp>
        <p:nvSpPr>
          <p:cNvPr id="69" name="Round Diagonal Corner Rectangle 68">
            <a:hlinkClick r:id="rId7" action="ppaction://hlinksldjump"/>
          </p:cNvPr>
          <p:cNvSpPr>
            <a:spLocks/>
          </p:cNvSpPr>
          <p:nvPr/>
        </p:nvSpPr>
        <p:spPr>
          <a:xfrm>
            <a:off x="1171575" y="3175202"/>
            <a:ext cx="2071436" cy="360000"/>
          </a:xfrm>
          <a:prstGeom prst="round2DiagRect">
            <a:avLst/>
          </a:prstGeom>
          <a:solidFill>
            <a:schemeClr val="bg1">
              <a:lumMod val="75000"/>
            </a:schemeClr>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a:solidFill>
                  <a:schemeClr val="bg1"/>
                </a:solidFill>
                <a:latin typeface="Arial" pitchFamily="34" charset="0"/>
              </a:rPr>
              <a:t>Numerical </a:t>
            </a:r>
            <a:r>
              <a:rPr lang="en-GB" sz="900" b="1" dirty="0" smtClean="0">
                <a:solidFill>
                  <a:schemeClr val="bg1"/>
                </a:solidFill>
                <a:latin typeface="Arial" pitchFamily="34" charset="0"/>
              </a:rPr>
              <a:t>methods</a:t>
            </a:r>
            <a:endParaRPr lang="en-GB" sz="900" b="1" dirty="0">
              <a:solidFill>
                <a:schemeClr val="bg1"/>
              </a:solidFill>
              <a:latin typeface="Arial" pitchFamily="34" charset="0"/>
            </a:endParaRPr>
          </a:p>
        </p:txBody>
      </p:sp>
      <p:sp>
        <p:nvSpPr>
          <p:cNvPr id="71" name="Round Diagonal Corner Rectangle 70">
            <a:hlinkClick r:id="rId8" action="ppaction://hlinksldjump"/>
          </p:cNvPr>
          <p:cNvSpPr>
            <a:spLocks/>
          </p:cNvSpPr>
          <p:nvPr/>
        </p:nvSpPr>
        <p:spPr>
          <a:xfrm>
            <a:off x="7442200" y="3167147"/>
            <a:ext cx="3089275" cy="360000"/>
          </a:xfrm>
          <a:prstGeom prst="round2DiagRect">
            <a:avLst/>
          </a:prstGeom>
          <a:solidFill>
            <a:srgbClr val="3B5AF7"/>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a:solidFill>
                  <a:schemeClr val="bg1"/>
                </a:solidFill>
                <a:latin typeface="Arial" pitchFamily="34" charset="0"/>
              </a:rPr>
              <a:t>Partial </a:t>
            </a:r>
            <a:r>
              <a:rPr lang="en-GB" sz="900" b="1" dirty="0" smtClean="0">
                <a:solidFill>
                  <a:schemeClr val="bg1"/>
                </a:solidFill>
                <a:latin typeface="Arial" pitchFamily="34" charset="0"/>
              </a:rPr>
              <a:t>fractions and </a:t>
            </a:r>
            <a:r>
              <a:rPr lang="en-GB" sz="900" b="1" dirty="0">
                <a:solidFill>
                  <a:schemeClr val="bg1"/>
                </a:solidFill>
                <a:latin typeface="Arial" pitchFamily="34" charset="0"/>
              </a:rPr>
              <a:t>i</a:t>
            </a:r>
            <a:r>
              <a:rPr lang="en-GB" sz="900" b="1" dirty="0" smtClean="0">
                <a:solidFill>
                  <a:schemeClr val="bg1"/>
                </a:solidFill>
                <a:latin typeface="Arial" pitchFamily="34" charset="0"/>
              </a:rPr>
              <a:t>ntegration</a:t>
            </a:r>
            <a:endParaRPr lang="en-GB" sz="900" b="1" dirty="0">
              <a:solidFill>
                <a:schemeClr val="bg1"/>
              </a:solidFill>
              <a:latin typeface="Arial" pitchFamily="34" charset="0"/>
            </a:endParaRPr>
          </a:p>
          <a:p>
            <a:pPr>
              <a:defRPr/>
            </a:pPr>
            <a:endParaRPr lang="en-GB" sz="900" b="1" dirty="0">
              <a:solidFill>
                <a:schemeClr val="bg1"/>
              </a:solidFill>
              <a:latin typeface="Arial" pitchFamily="34" charset="0"/>
            </a:endParaRPr>
          </a:p>
        </p:txBody>
      </p:sp>
      <p:sp>
        <p:nvSpPr>
          <p:cNvPr id="74" name="Round Diagonal Corner Rectangle 73">
            <a:hlinkClick r:id="rId9" action="ppaction://hlinksldjump"/>
          </p:cNvPr>
          <p:cNvSpPr>
            <a:spLocks/>
          </p:cNvSpPr>
          <p:nvPr/>
        </p:nvSpPr>
        <p:spPr>
          <a:xfrm>
            <a:off x="9524228" y="1614846"/>
            <a:ext cx="1007248" cy="360000"/>
          </a:xfrm>
          <a:prstGeom prst="round2DiagRect">
            <a:avLst/>
          </a:prstGeom>
          <a:solidFill>
            <a:srgbClr val="FF00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a:solidFill>
                  <a:schemeClr val="bg1"/>
                </a:solidFill>
                <a:latin typeface="Arial" pitchFamily="34" charset="0"/>
              </a:rPr>
              <a:t>Parametric </a:t>
            </a:r>
            <a:r>
              <a:rPr lang="en-GB" sz="900" b="1" dirty="0" smtClean="0">
                <a:solidFill>
                  <a:schemeClr val="bg1"/>
                </a:solidFill>
                <a:latin typeface="Arial" pitchFamily="34" charset="0"/>
              </a:rPr>
              <a:t>equations</a:t>
            </a:r>
            <a:endParaRPr lang="en-GB" sz="900" b="1" dirty="0">
              <a:solidFill>
                <a:schemeClr val="bg1"/>
              </a:solidFill>
              <a:latin typeface="Arial" pitchFamily="34" charset="0"/>
            </a:endParaRPr>
          </a:p>
        </p:txBody>
      </p:sp>
      <p:sp>
        <p:nvSpPr>
          <p:cNvPr id="77" name="Round Diagonal Corner Rectangle 76">
            <a:hlinkClick r:id="rId10" action="ppaction://hlinksldjump"/>
          </p:cNvPr>
          <p:cNvSpPr>
            <a:spLocks/>
          </p:cNvSpPr>
          <p:nvPr/>
        </p:nvSpPr>
        <p:spPr>
          <a:xfrm>
            <a:off x="7427930" y="2799664"/>
            <a:ext cx="3103545" cy="360000"/>
          </a:xfrm>
          <a:prstGeom prst="round2DiagRect">
            <a:avLst/>
          </a:prstGeom>
          <a:solidFill>
            <a:srgbClr val="7030A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a:solidFill>
                  <a:schemeClr val="bg1"/>
                </a:solidFill>
                <a:latin typeface="Arial" pitchFamily="34" charset="0"/>
              </a:rPr>
              <a:t>Trigonometry</a:t>
            </a:r>
          </a:p>
        </p:txBody>
      </p:sp>
      <p:sp>
        <p:nvSpPr>
          <p:cNvPr id="78" name="Round Diagonal Corner Rectangle 77">
            <a:hlinkClick r:id="rId11" action="ppaction://hlinksldjump"/>
          </p:cNvPr>
          <p:cNvSpPr>
            <a:spLocks/>
          </p:cNvSpPr>
          <p:nvPr/>
        </p:nvSpPr>
        <p:spPr>
          <a:xfrm>
            <a:off x="155017" y="4029653"/>
            <a:ext cx="2068320" cy="360000"/>
          </a:xfrm>
          <a:prstGeom prst="round2DiagRect">
            <a:avLst/>
          </a:prstGeom>
          <a:solidFill>
            <a:srgbClr val="00B05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a:solidFill>
                  <a:schemeClr val="bg1"/>
                </a:solidFill>
                <a:latin typeface="Arial" pitchFamily="34" charset="0"/>
              </a:rPr>
              <a:t>Differential </a:t>
            </a:r>
            <a:r>
              <a:rPr lang="en-GB" sz="900" b="1" dirty="0" smtClean="0">
                <a:solidFill>
                  <a:schemeClr val="bg1"/>
                </a:solidFill>
                <a:latin typeface="Arial" pitchFamily="34" charset="0"/>
              </a:rPr>
              <a:t>equations</a:t>
            </a:r>
            <a:endParaRPr lang="en-GB" sz="900" b="1" dirty="0">
              <a:solidFill>
                <a:schemeClr val="bg1"/>
              </a:solidFill>
              <a:latin typeface="Arial" pitchFamily="34" charset="0"/>
            </a:endParaRPr>
          </a:p>
        </p:txBody>
      </p:sp>
      <p:sp>
        <p:nvSpPr>
          <p:cNvPr id="80" name="Round Diagonal Corner Rectangle 79">
            <a:hlinkClick r:id="rId12" action="ppaction://hlinksldjump"/>
          </p:cNvPr>
          <p:cNvSpPr>
            <a:spLocks/>
          </p:cNvSpPr>
          <p:nvPr/>
        </p:nvSpPr>
        <p:spPr>
          <a:xfrm>
            <a:off x="145987" y="4396003"/>
            <a:ext cx="2046677" cy="360000"/>
          </a:xfrm>
          <a:prstGeom prst="round2DiagRect">
            <a:avLst/>
          </a:prstGeom>
          <a:solidFill>
            <a:srgbClr val="FF7C8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32400" tIns="39600" rIns="32400" bIns="52150"/>
          <a:lstStyle/>
          <a:p>
            <a:pPr>
              <a:defRPr/>
            </a:pPr>
            <a:r>
              <a:rPr lang="en-GB" sz="900" b="1" dirty="0">
                <a:solidFill>
                  <a:schemeClr val="bg1"/>
                </a:solidFill>
                <a:latin typeface="Arial" pitchFamily="34" charset="0"/>
              </a:rPr>
              <a:t>Kinematics in </a:t>
            </a:r>
            <a:r>
              <a:rPr lang="en-GB" sz="900" b="1" dirty="0" smtClean="0">
                <a:solidFill>
                  <a:schemeClr val="bg1"/>
                </a:solidFill>
                <a:latin typeface="Arial" pitchFamily="34" charset="0"/>
              </a:rPr>
              <a:t>two dimensions</a:t>
            </a:r>
            <a:endParaRPr lang="en-GB" sz="900" b="1" dirty="0">
              <a:solidFill>
                <a:schemeClr val="bg1"/>
              </a:solidFill>
              <a:latin typeface="Arial" pitchFamily="34" charset="0"/>
            </a:endParaRPr>
          </a:p>
        </p:txBody>
      </p:sp>
      <p:sp>
        <p:nvSpPr>
          <p:cNvPr id="81" name="Round Diagonal Corner Rectangle 80">
            <a:hlinkClick r:id="rId13" action="ppaction://hlinksldjump"/>
          </p:cNvPr>
          <p:cNvSpPr>
            <a:spLocks/>
          </p:cNvSpPr>
          <p:nvPr/>
        </p:nvSpPr>
        <p:spPr>
          <a:xfrm>
            <a:off x="4284168" y="4395792"/>
            <a:ext cx="2078959" cy="360000"/>
          </a:xfrm>
          <a:prstGeom prst="round2DiagRect">
            <a:avLst/>
          </a:prstGeom>
          <a:solidFill>
            <a:srgbClr val="FF7C8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32400" tIns="39600" rIns="32400" bIns="52150"/>
          <a:lstStyle/>
          <a:p>
            <a:pPr>
              <a:defRPr/>
            </a:pPr>
            <a:r>
              <a:rPr lang="en-GB" sz="900" b="1" dirty="0">
                <a:solidFill>
                  <a:schemeClr val="bg1"/>
                </a:solidFill>
                <a:latin typeface="Arial" pitchFamily="34" charset="0"/>
              </a:rPr>
              <a:t>Equilibrium </a:t>
            </a:r>
            <a:r>
              <a:rPr lang="en-GB" sz="900" b="1" dirty="0" smtClean="0">
                <a:solidFill>
                  <a:schemeClr val="bg1"/>
                </a:solidFill>
                <a:latin typeface="Arial" pitchFamily="34" charset="0"/>
              </a:rPr>
              <a:t>and resolving</a:t>
            </a:r>
            <a:endParaRPr lang="en-GB" sz="900" b="1" dirty="0">
              <a:solidFill>
                <a:schemeClr val="bg1"/>
              </a:solidFill>
              <a:latin typeface="Arial" pitchFamily="34" charset="0"/>
            </a:endParaRPr>
          </a:p>
        </p:txBody>
      </p:sp>
      <p:sp>
        <p:nvSpPr>
          <p:cNvPr id="82" name="Round Diagonal Corner Rectangle 81">
            <a:hlinkClick r:id="rId14" action="ppaction://hlinksldjump"/>
          </p:cNvPr>
          <p:cNvSpPr>
            <a:spLocks/>
          </p:cNvSpPr>
          <p:nvPr/>
        </p:nvSpPr>
        <p:spPr>
          <a:xfrm>
            <a:off x="6363127" y="4395514"/>
            <a:ext cx="2088706" cy="360000"/>
          </a:xfrm>
          <a:prstGeom prst="round2DiagRect">
            <a:avLst/>
          </a:prstGeom>
          <a:solidFill>
            <a:srgbClr val="FF7C8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32400" tIns="39600" rIns="32400" bIns="52150"/>
          <a:lstStyle/>
          <a:p>
            <a:pPr>
              <a:defRPr/>
            </a:pPr>
            <a:r>
              <a:rPr lang="en-GB" sz="900" b="1" dirty="0">
                <a:solidFill>
                  <a:schemeClr val="bg1"/>
                </a:solidFill>
                <a:latin typeface="Arial" pitchFamily="34" charset="0"/>
              </a:rPr>
              <a:t>Statics </a:t>
            </a:r>
            <a:r>
              <a:rPr lang="en-GB" sz="900" b="1" dirty="0" smtClean="0">
                <a:solidFill>
                  <a:schemeClr val="bg1"/>
                </a:solidFill>
                <a:latin typeface="Arial" pitchFamily="34" charset="0"/>
              </a:rPr>
              <a:t>and dynamics</a:t>
            </a:r>
            <a:endParaRPr lang="en-GB" sz="900" b="1" dirty="0">
              <a:solidFill>
                <a:schemeClr val="bg1"/>
              </a:solidFill>
              <a:latin typeface="Arial" pitchFamily="34" charset="0"/>
            </a:endParaRPr>
          </a:p>
        </p:txBody>
      </p:sp>
      <p:sp>
        <p:nvSpPr>
          <p:cNvPr id="83" name="Round Diagonal Corner Rectangle 82">
            <a:hlinkClick r:id="rId15" action="ppaction://hlinksldjump"/>
          </p:cNvPr>
          <p:cNvSpPr>
            <a:spLocks/>
          </p:cNvSpPr>
          <p:nvPr/>
        </p:nvSpPr>
        <p:spPr>
          <a:xfrm>
            <a:off x="894013" y="5586972"/>
            <a:ext cx="2100594" cy="360000"/>
          </a:xfrm>
          <a:prstGeom prst="round2DiagRect">
            <a:avLst/>
          </a:prstGeom>
          <a:solidFill>
            <a:srgbClr val="FF7C8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32400" tIns="39600" rIns="32400" bIns="52150"/>
          <a:lstStyle/>
          <a:p>
            <a:pPr>
              <a:defRPr/>
            </a:pPr>
            <a:r>
              <a:rPr lang="en-GB" sz="900" b="1" dirty="0">
                <a:solidFill>
                  <a:schemeClr val="bg1"/>
                </a:solidFill>
                <a:latin typeface="Arial" pitchFamily="34" charset="0"/>
              </a:rPr>
              <a:t>Moments</a:t>
            </a:r>
          </a:p>
        </p:txBody>
      </p:sp>
      <p:sp>
        <p:nvSpPr>
          <p:cNvPr id="84" name="Round Diagonal Corner Rectangle 83">
            <a:hlinkClick r:id="rId16" action="ppaction://hlinksldjump"/>
          </p:cNvPr>
          <p:cNvSpPr>
            <a:spLocks/>
          </p:cNvSpPr>
          <p:nvPr/>
        </p:nvSpPr>
        <p:spPr>
          <a:xfrm>
            <a:off x="5348732" y="4035581"/>
            <a:ext cx="3103101" cy="360000"/>
          </a:xfrm>
          <a:prstGeom prst="round2DiagRect">
            <a:avLst/>
          </a:prstGeom>
          <a:solidFill>
            <a:srgbClr val="9933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smtClean="0">
                <a:solidFill>
                  <a:schemeClr val="bg1"/>
                </a:solidFill>
                <a:latin typeface="Arial" pitchFamily="34" charset="0"/>
              </a:rPr>
              <a:t>Further probability</a:t>
            </a:r>
            <a:endParaRPr lang="en-GB" sz="900" b="1" dirty="0">
              <a:solidFill>
                <a:schemeClr val="bg1"/>
              </a:solidFill>
              <a:latin typeface="Arial" pitchFamily="34" charset="0"/>
            </a:endParaRPr>
          </a:p>
        </p:txBody>
      </p:sp>
      <p:sp>
        <p:nvSpPr>
          <p:cNvPr id="85" name="Round Diagonal Corner Rectangle 84">
            <a:hlinkClick r:id="rId17" action="ppaction://hlinksldjump"/>
          </p:cNvPr>
          <p:cNvSpPr>
            <a:spLocks/>
          </p:cNvSpPr>
          <p:nvPr/>
        </p:nvSpPr>
        <p:spPr>
          <a:xfrm>
            <a:off x="155017" y="5232073"/>
            <a:ext cx="2653847" cy="360000"/>
          </a:xfrm>
          <a:prstGeom prst="round2DiagRect">
            <a:avLst/>
          </a:prstGeom>
          <a:solidFill>
            <a:srgbClr val="9933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a:solidFill>
                  <a:schemeClr val="bg1"/>
                </a:solidFill>
                <a:latin typeface="Arial" pitchFamily="34" charset="0"/>
              </a:rPr>
              <a:t>Statistical </a:t>
            </a:r>
            <a:r>
              <a:rPr lang="en-GB" sz="900" b="1" dirty="0" smtClean="0">
                <a:solidFill>
                  <a:schemeClr val="bg1"/>
                </a:solidFill>
                <a:latin typeface="Arial" pitchFamily="34" charset="0"/>
              </a:rPr>
              <a:t>distributions</a:t>
            </a:r>
            <a:endParaRPr lang="en-GB" sz="900" b="1" dirty="0">
              <a:solidFill>
                <a:schemeClr val="bg1"/>
              </a:solidFill>
              <a:latin typeface="Arial" pitchFamily="34" charset="0"/>
            </a:endParaRPr>
          </a:p>
        </p:txBody>
      </p:sp>
      <p:sp>
        <p:nvSpPr>
          <p:cNvPr id="87" name="Round Diagonal Corner Rectangle 86">
            <a:hlinkClick r:id="rId18" action="ppaction://hlinksldjump"/>
          </p:cNvPr>
          <p:cNvSpPr>
            <a:spLocks/>
          </p:cNvSpPr>
          <p:nvPr/>
        </p:nvSpPr>
        <p:spPr>
          <a:xfrm>
            <a:off x="2819428" y="5232073"/>
            <a:ext cx="1464697" cy="360000"/>
          </a:xfrm>
          <a:prstGeom prst="round2DiagRect">
            <a:avLst/>
          </a:prstGeom>
          <a:solidFill>
            <a:srgbClr val="9933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smtClean="0">
                <a:solidFill>
                  <a:schemeClr val="bg1"/>
                </a:solidFill>
                <a:latin typeface="Arial" pitchFamily="34" charset="0"/>
              </a:rPr>
              <a:t>Statistical hypothesis testing</a:t>
            </a:r>
            <a:endParaRPr lang="en-GB" sz="900" b="1" dirty="0">
              <a:solidFill>
                <a:schemeClr val="bg1"/>
              </a:solidFill>
              <a:latin typeface="Arial" pitchFamily="34" charset="0"/>
            </a:endParaRPr>
          </a:p>
        </p:txBody>
      </p:sp>
      <p:sp>
        <p:nvSpPr>
          <p:cNvPr id="60" name="Round Diagonal Corner Rectangle 59"/>
          <p:cNvSpPr>
            <a:spLocks/>
          </p:cNvSpPr>
          <p:nvPr/>
        </p:nvSpPr>
        <p:spPr>
          <a:xfrm>
            <a:off x="7427353" y="1616434"/>
            <a:ext cx="1014395" cy="723096"/>
          </a:xfrm>
          <a:prstGeom prst="round2DiagRect">
            <a:avLst/>
          </a:prstGeom>
          <a:solidFill>
            <a:schemeClr val="accent6">
              <a:lumMod val="40000"/>
              <a:lumOff val="60000"/>
            </a:schemeClr>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smtClean="0">
                <a:solidFill>
                  <a:srgbClr val="595959"/>
                </a:solidFill>
                <a:latin typeface="Arial" pitchFamily="34" charset="0"/>
              </a:rPr>
              <a:t>Holiday</a:t>
            </a:r>
            <a:endParaRPr lang="en-GB" sz="900" b="1" dirty="0">
              <a:solidFill>
                <a:srgbClr val="595959"/>
              </a:solidFill>
              <a:latin typeface="Arial" pitchFamily="34" charset="0"/>
            </a:endParaRPr>
          </a:p>
        </p:txBody>
      </p:sp>
      <p:sp>
        <p:nvSpPr>
          <p:cNvPr id="61" name="Round Diagonal Corner Rectangle 60"/>
          <p:cNvSpPr>
            <a:spLocks/>
          </p:cNvSpPr>
          <p:nvPr/>
        </p:nvSpPr>
        <p:spPr>
          <a:xfrm>
            <a:off x="6406857" y="2799664"/>
            <a:ext cx="1014395" cy="727760"/>
          </a:xfrm>
          <a:prstGeom prst="round2DiagRect">
            <a:avLst/>
          </a:prstGeom>
          <a:solidFill>
            <a:schemeClr val="accent6">
              <a:lumMod val="40000"/>
              <a:lumOff val="60000"/>
            </a:schemeClr>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smtClean="0">
                <a:solidFill>
                  <a:srgbClr val="595959"/>
                </a:solidFill>
                <a:latin typeface="Arial" pitchFamily="34" charset="0"/>
              </a:rPr>
              <a:t>Holiday</a:t>
            </a:r>
            <a:endParaRPr lang="en-GB" sz="900" b="1" dirty="0">
              <a:solidFill>
                <a:srgbClr val="595959"/>
              </a:solidFill>
              <a:latin typeface="Arial" pitchFamily="34" charset="0"/>
            </a:endParaRPr>
          </a:p>
        </p:txBody>
      </p:sp>
      <p:sp>
        <p:nvSpPr>
          <p:cNvPr id="64" name="Round Diagonal Corner Rectangle 63"/>
          <p:cNvSpPr>
            <a:spLocks/>
          </p:cNvSpPr>
          <p:nvPr/>
        </p:nvSpPr>
        <p:spPr>
          <a:xfrm>
            <a:off x="5348732" y="2799664"/>
            <a:ext cx="1014395" cy="727761"/>
          </a:xfrm>
          <a:prstGeom prst="round2DiagRect">
            <a:avLst/>
          </a:prstGeom>
          <a:solidFill>
            <a:schemeClr val="accent6">
              <a:lumMod val="40000"/>
              <a:lumOff val="60000"/>
            </a:schemeClr>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smtClean="0">
                <a:solidFill>
                  <a:srgbClr val="595959"/>
                </a:solidFill>
                <a:latin typeface="Arial" pitchFamily="34" charset="0"/>
              </a:rPr>
              <a:t>Holiday</a:t>
            </a:r>
            <a:endParaRPr lang="en-GB" sz="900" b="1" dirty="0">
              <a:solidFill>
                <a:srgbClr val="595959"/>
              </a:solidFill>
              <a:latin typeface="Arial" pitchFamily="34" charset="0"/>
            </a:endParaRPr>
          </a:p>
        </p:txBody>
      </p:sp>
      <p:sp>
        <p:nvSpPr>
          <p:cNvPr id="66" name="Round Diagonal Corner Rectangle 65"/>
          <p:cNvSpPr>
            <a:spLocks/>
          </p:cNvSpPr>
          <p:nvPr/>
        </p:nvSpPr>
        <p:spPr>
          <a:xfrm>
            <a:off x="2220127" y="4029654"/>
            <a:ext cx="1014395" cy="726350"/>
          </a:xfrm>
          <a:prstGeom prst="round2DiagRect">
            <a:avLst/>
          </a:prstGeom>
          <a:solidFill>
            <a:schemeClr val="accent6">
              <a:lumMod val="40000"/>
              <a:lumOff val="60000"/>
            </a:schemeClr>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smtClean="0">
                <a:solidFill>
                  <a:srgbClr val="595959"/>
                </a:solidFill>
                <a:latin typeface="Arial" pitchFamily="34" charset="0"/>
              </a:rPr>
              <a:t>Holiday</a:t>
            </a:r>
            <a:endParaRPr lang="en-GB" sz="900" b="1" dirty="0">
              <a:solidFill>
                <a:srgbClr val="595959"/>
              </a:solidFill>
              <a:latin typeface="Arial" pitchFamily="34" charset="0"/>
            </a:endParaRPr>
          </a:p>
        </p:txBody>
      </p:sp>
      <p:sp>
        <p:nvSpPr>
          <p:cNvPr id="68" name="Round Diagonal Corner Rectangle 67"/>
          <p:cNvSpPr>
            <a:spLocks/>
          </p:cNvSpPr>
          <p:nvPr/>
        </p:nvSpPr>
        <p:spPr>
          <a:xfrm>
            <a:off x="7437438" y="5230682"/>
            <a:ext cx="1014395" cy="720083"/>
          </a:xfrm>
          <a:prstGeom prst="round2DiagRect">
            <a:avLst/>
          </a:prstGeom>
          <a:solidFill>
            <a:schemeClr val="accent6">
              <a:lumMod val="40000"/>
              <a:lumOff val="60000"/>
            </a:schemeClr>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smtClean="0">
                <a:solidFill>
                  <a:srgbClr val="595959"/>
                </a:solidFill>
                <a:latin typeface="Arial" pitchFamily="34" charset="0"/>
              </a:rPr>
              <a:t>Holiday</a:t>
            </a:r>
            <a:endParaRPr lang="en-GB" sz="900" b="1" dirty="0">
              <a:solidFill>
                <a:srgbClr val="595959"/>
              </a:solidFill>
              <a:latin typeface="Arial" pitchFamily="34" charset="0"/>
            </a:endParaRPr>
          </a:p>
        </p:txBody>
      </p:sp>
      <p:sp>
        <p:nvSpPr>
          <p:cNvPr id="72" name="Round Diagonal Corner Rectangle 71"/>
          <p:cNvSpPr>
            <a:spLocks/>
          </p:cNvSpPr>
          <p:nvPr/>
        </p:nvSpPr>
        <p:spPr>
          <a:xfrm>
            <a:off x="5354920" y="5230682"/>
            <a:ext cx="1014395" cy="711331"/>
          </a:xfrm>
          <a:prstGeom prst="round2DiagRect">
            <a:avLst/>
          </a:prstGeom>
          <a:solidFill>
            <a:srgbClr val="FFFF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defTabSz="1042993" fontAlgn="auto">
              <a:spcBef>
                <a:spcPts val="0"/>
              </a:spcBef>
              <a:spcAft>
                <a:spcPts val="0"/>
              </a:spcAft>
              <a:defRPr/>
            </a:pPr>
            <a:r>
              <a:rPr lang="en-GB" sz="890" b="1" dirty="0">
                <a:solidFill>
                  <a:schemeClr val="tx1">
                    <a:lumMod val="65000"/>
                    <a:lumOff val="35000"/>
                  </a:schemeClr>
                </a:solidFill>
                <a:latin typeface="Arial" pitchFamily="34" charset="0"/>
              </a:rPr>
              <a:t>Summer</a:t>
            </a:r>
          </a:p>
          <a:p>
            <a:pPr defTabSz="1042993" fontAlgn="auto">
              <a:spcBef>
                <a:spcPts val="0"/>
              </a:spcBef>
              <a:spcAft>
                <a:spcPts val="0"/>
              </a:spcAft>
              <a:defRPr/>
            </a:pPr>
            <a:r>
              <a:rPr lang="en-GB" sz="890" b="1" dirty="0" smtClean="0">
                <a:solidFill>
                  <a:schemeClr val="tx1">
                    <a:lumMod val="65000"/>
                    <a:lumOff val="35000"/>
                  </a:schemeClr>
                </a:solidFill>
                <a:latin typeface="Arial" pitchFamily="34" charset="0"/>
              </a:rPr>
              <a:t>examinations</a:t>
            </a:r>
            <a:endParaRPr lang="en-GB" sz="890" b="1" dirty="0">
              <a:solidFill>
                <a:schemeClr val="tx1">
                  <a:lumMod val="65000"/>
                  <a:lumOff val="35000"/>
                </a:schemeClr>
              </a:solidFill>
              <a:latin typeface="Arial" pitchFamily="34" charset="0"/>
            </a:endParaRPr>
          </a:p>
          <a:p>
            <a:pPr defTabSz="1042993" fontAlgn="auto">
              <a:spcBef>
                <a:spcPts val="0"/>
              </a:spcBef>
              <a:spcAft>
                <a:spcPts val="0"/>
              </a:spcAft>
              <a:defRPr/>
            </a:pPr>
            <a:r>
              <a:rPr lang="en-GB" sz="890" b="1" dirty="0">
                <a:solidFill>
                  <a:schemeClr val="tx1">
                    <a:lumMod val="65000"/>
                    <a:lumOff val="35000"/>
                  </a:schemeClr>
                </a:solidFill>
                <a:latin typeface="Arial" pitchFamily="34" charset="0"/>
              </a:rPr>
              <a:t>and </a:t>
            </a:r>
            <a:r>
              <a:rPr lang="en-GB" sz="890" b="1" dirty="0" smtClean="0">
                <a:solidFill>
                  <a:schemeClr val="tx1">
                    <a:lumMod val="65000"/>
                    <a:lumOff val="35000"/>
                  </a:schemeClr>
                </a:solidFill>
                <a:latin typeface="Arial" pitchFamily="34" charset="0"/>
              </a:rPr>
              <a:t>revision</a:t>
            </a:r>
            <a:endParaRPr lang="en-GB" sz="890" b="1" dirty="0">
              <a:solidFill>
                <a:schemeClr val="tx1">
                  <a:lumMod val="65000"/>
                  <a:lumOff val="35000"/>
                </a:schemeClr>
              </a:solidFill>
              <a:latin typeface="Arial" pitchFamily="34" charset="0"/>
            </a:endParaRPr>
          </a:p>
          <a:p>
            <a:pPr>
              <a:defRPr/>
            </a:pPr>
            <a:endParaRPr lang="en-GB" sz="890" b="1" dirty="0">
              <a:solidFill>
                <a:srgbClr val="595959"/>
              </a:solidFill>
              <a:latin typeface="Arial" pitchFamily="34" charset="0"/>
            </a:endParaRPr>
          </a:p>
        </p:txBody>
      </p:sp>
      <p:sp>
        <p:nvSpPr>
          <p:cNvPr id="75" name="Round Diagonal Corner Rectangle 74"/>
          <p:cNvSpPr>
            <a:spLocks/>
          </p:cNvSpPr>
          <p:nvPr/>
        </p:nvSpPr>
        <p:spPr>
          <a:xfrm>
            <a:off x="6392506" y="5230683"/>
            <a:ext cx="1014395" cy="700218"/>
          </a:xfrm>
          <a:prstGeom prst="round2DiagRect">
            <a:avLst/>
          </a:prstGeom>
          <a:solidFill>
            <a:srgbClr val="FFFF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defTabSz="1042993" fontAlgn="auto">
              <a:spcBef>
                <a:spcPts val="0"/>
              </a:spcBef>
              <a:spcAft>
                <a:spcPts val="0"/>
              </a:spcAft>
              <a:defRPr/>
            </a:pPr>
            <a:r>
              <a:rPr lang="en-GB" sz="890" b="1" dirty="0">
                <a:solidFill>
                  <a:schemeClr val="tx1">
                    <a:lumMod val="65000"/>
                    <a:lumOff val="35000"/>
                  </a:schemeClr>
                </a:solidFill>
                <a:latin typeface="Arial" pitchFamily="34" charset="0"/>
              </a:rPr>
              <a:t>Summer</a:t>
            </a:r>
          </a:p>
          <a:p>
            <a:pPr defTabSz="1042993" fontAlgn="auto">
              <a:spcBef>
                <a:spcPts val="0"/>
              </a:spcBef>
              <a:spcAft>
                <a:spcPts val="0"/>
              </a:spcAft>
              <a:defRPr/>
            </a:pPr>
            <a:r>
              <a:rPr lang="en-GB" sz="890" b="1" dirty="0" smtClean="0">
                <a:solidFill>
                  <a:schemeClr val="tx1">
                    <a:lumMod val="65000"/>
                    <a:lumOff val="35000"/>
                  </a:schemeClr>
                </a:solidFill>
                <a:latin typeface="Arial" pitchFamily="34" charset="0"/>
              </a:rPr>
              <a:t>examinations</a:t>
            </a:r>
            <a:endParaRPr lang="en-GB" sz="890" b="1" dirty="0">
              <a:solidFill>
                <a:schemeClr val="tx1">
                  <a:lumMod val="65000"/>
                  <a:lumOff val="35000"/>
                </a:schemeClr>
              </a:solidFill>
              <a:latin typeface="Arial" pitchFamily="34" charset="0"/>
            </a:endParaRPr>
          </a:p>
          <a:p>
            <a:pPr defTabSz="1042993" fontAlgn="auto">
              <a:spcBef>
                <a:spcPts val="0"/>
              </a:spcBef>
              <a:spcAft>
                <a:spcPts val="0"/>
              </a:spcAft>
              <a:defRPr/>
            </a:pPr>
            <a:r>
              <a:rPr lang="en-GB" sz="890" b="1" dirty="0">
                <a:solidFill>
                  <a:schemeClr val="tx1">
                    <a:lumMod val="65000"/>
                    <a:lumOff val="35000"/>
                  </a:schemeClr>
                </a:solidFill>
                <a:latin typeface="Arial" pitchFamily="34" charset="0"/>
              </a:rPr>
              <a:t>and </a:t>
            </a:r>
            <a:r>
              <a:rPr lang="en-GB" sz="890" b="1" dirty="0" smtClean="0">
                <a:solidFill>
                  <a:schemeClr val="tx1">
                    <a:lumMod val="65000"/>
                    <a:lumOff val="35000"/>
                  </a:schemeClr>
                </a:solidFill>
                <a:latin typeface="Arial" pitchFamily="34" charset="0"/>
              </a:rPr>
              <a:t>revision</a:t>
            </a:r>
            <a:endParaRPr lang="en-GB" sz="890" b="1" dirty="0">
              <a:solidFill>
                <a:schemeClr val="tx1">
                  <a:lumMod val="65000"/>
                  <a:lumOff val="35000"/>
                </a:schemeClr>
              </a:solidFill>
              <a:latin typeface="Arial" pitchFamily="34" charset="0"/>
            </a:endParaRPr>
          </a:p>
          <a:p>
            <a:pPr>
              <a:defRPr/>
            </a:pPr>
            <a:endParaRPr lang="en-GB" sz="890" b="1" dirty="0">
              <a:solidFill>
                <a:srgbClr val="595959"/>
              </a:solidFill>
              <a:latin typeface="Arial" pitchFamily="34" charset="0"/>
            </a:endParaRPr>
          </a:p>
        </p:txBody>
      </p:sp>
      <p:sp>
        <p:nvSpPr>
          <p:cNvPr id="76" name="Round Diagonal Corner Rectangle 75"/>
          <p:cNvSpPr>
            <a:spLocks/>
          </p:cNvSpPr>
          <p:nvPr/>
        </p:nvSpPr>
        <p:spPr>
          <a:xfrm>
            <a:off x="8498690" y="5230683"/>
            <a:ext cx="1014395" cy="700218"/>
          </a:xfrm>
          <a:prstGeom prst="round2DiagRect">
            <a:avLst/>
          </a:prstGeom>
          <a:solidFill>
            <a:srgbClr val="FFFF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defTabSz="1042993" fontAlgn="auto">
              <a:spcBef>
                <a:spcPts val="0"/>
              </a:spcBef>
              <a:spcAft>
                <a:spcPts val="0"/>
              </a:spcAft>
              <a:defRPr/>
            </a:pPr>
            <a:r>
              <a:rPr lang="en-GB" sz="890" b="1" dirty="0">
                <a:solidFill>
                  <a:schemeClr val="tx1">
                    <a:lumMod val="65000"/>
                    <a:lumOff val="35000"/>
                  </a:schemeClr>
                </a:solidFill>
                <a:latin typeface="Arial" pitchFamily="34" charset="0"/>
              </a:rPr>
              <a:t>Summer</a:t>
            </a:r>
          </a:p>
          <a:p>
            <a:pPr defTabSz="1042993" fontAlgn="auto">
              <a:spcBef>
                <a:spcPts val="0"/>
              </a:spcBef>
              <a:spcAft>
                <a:spcPts val="0"/>
              </a:spcAft>
              <a:defRPr/>
            </a:pPr>
            <a:r>
              <a:rPr lang="en-GB" sz="890" b="1" dirty="0" smtClean="0">
                <a:solidFill>
                  <a:schemeClr val="tx1">
                    <a:lumMod val="65000"/>
                    <a:lumOff val="35000"/>
                  </a:schemeClr>
                </a:solidFill>
                <a:latin typeface="Arial" pitchFamily="34" charset="0"/>
              </a:rPr>
              <a:t>examinations</a:t>
            </a:r>
            <a:endParaRPr lang="en-GB" sz="890" b="1" dirty="0">
              <a:solidFill>
                <a:schemeClr val="tx1">
                  <a:lumMod val="65000"/>
                  <a:lumOff val="35000"/>
                </a:schemeClr>
              </a:solidFill>
              <a:latin typeface="Arial" pitchFamily="34" charset="0"/>
            </a:endParaRPr>
          </a:p>
          <a:p>
            <a:pPr defTabSz="1042993" fontAlgn="auto">
              <a:spcBef>
                <a:spcPts val="0"/>
              </a:spcBef>
              <a:spcAft>
                <a:spcPts val="0"/>
              </a:spcAft>
              <a:defRPr/>
            </a:pPr>
            <a:r>
              <a:rPr lang="en-GB" sz="890" b="1" dirty="0">
                <a:solidFill>
                  <a:schemeClr val="tx1">
                    <a:lumMod val="65000"/>
                    <a:lumOff val="35000"/>
                  </a:schemeClr>
                </a:solidFill>
                <a:latin typeface="Arial" pitchFamily="34" charset="0"/>
              </a:rPr>
              <a:t>and </a:t>
            </a:r>
            <a:r>
              <a:rPr lang="en-GB" sz="890" b="1" dirty="0" smtClean="0">
                <a:solidFill>
                  <a:schemeClr val="tx1">
                    <a:lumMod val="65000"/>
                    <a:lumOff val="35000"/>
                  </a:schemeClr>
                </a:solidFill>
                <a:latin typeface="Arial" pitchFamily="34" charset="0"/>
              </a:rPr>
              <a:t>revision</a:t>
            </a:r>
            <a:endParaRPr lang="en-GB" sz="890" b="1" dirty="0">
              <a:solidFill>
                <a:schemeClr val="tx1">
                  <a:lumMod val="65000"/>
                  <a:lumOff val="35000"/>
                </a:schemeClr>
              </a:solidFill>
              <a:latin typeface="Arial" pitchFamily="34" charset="0"/>
            </a:endParaRPr>
          </a:p>
          <a:p>
            <a:pPr>
              <a:defRPr/>
            </a:pPr>
            <a:endParaRPr lang="en-GB" sz="890" b="1" dirty="0">
              <a:solidFill>
                <a:srgbClr val="595959"/>
              </a:solidFill>
              <a:latin typeface="Arial" pitchFamily="34" charset="0"/>
            </a:endParaRPr>
          </a:p>
        </p:txBody>
      </p:sp>
      <p:sp>
        <p:nvSpPr>
          <p:cNvPr id="79" name="Round Diagonal Corner Rectangle 78"/>
          <p:cNvSpPr>
            <a:spLocks/>
          </p:cNvSpPr>
          <p:nvPr/>
        </p:nvSpPr>
        <p:spPr>
          <a:xfrm>
            <a:off x="9517080" y="5230682"/>
            <a:ext cx="1014395" cy="698631"/>
          </a:xfrm>
          <a:prstGeom prst="round2DiagRect">
            <a:avLst/>
          </a:prstGeom>
          <a:solidFill>
            <a:srgbClr val="FFFF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defTabSz="1042993" fontAlgn="auto">
              <a:spcBef>
                <a:spcPts val="0"/>
              </a:spcBef>
              <a:spcAft>
                <a:spcPts val="0"/>
              </a:spcAft>
              <a:defRPr/>
            </a:pPr>
            <a:r>
              <a:rPr lang="en-GB" sz="890" b="1" dirty="0">
                <a:solidFill>
                  <a:schemeClr val="tx1">
                    <a:lumMod val="65000"/>
                    <a:lumOff val="35000"/>
                  </a:schemeClr>
                </a:solidFill>
                <a:latin typeface="Arial" pitchFamily="34" charset="0"/>
              </a:rPr>
              <a:t>Summer</a:t>
            </a:r>
          </a:p>
          <a:p>
            <a:pPr defTabSz="1042993" fontAlgn="auto">
              <a:spcBef>
                <a:spcPts val="0"/>
              </a:spcBef>
              <a:spcAft>
                <a:spcPts val="0"/>
              </a:spcAft>
              <a:defRPr/>
            </a:pPr>
            <a:r>
              <a:rPr lang="en-GB" sz="890" b="1" dirty="0" smtClean="0">
                <a:solidFill>
                  <a:schemeClr val="tx1">
                    <a:lumMod val="65000"/>
                    <a:lumOff val="35000"/>
                  </a:schemeClr>
                </a:solidFill>
                <a:latin typeface="Arial" pitchFamily="34" charset="0"/>
              </a:rPr>
              <a:t>examinations</a:t>
            </a:r>
            <a:endParaRPr lang="en-GB" sz="890" b="1" dirty="0">
              <a:solidFill>
                <a:schemeClr val="tx1">
                  <a:lumMod val="65000"/>
                  <a:lumOff val="35000"/>
                </a:schemeClr>
              </a:solidFill>
              <a:latin typeface="Arial" pitchFamily="34" charset="0"/>
            </a:endParaRPr>
          </a:p>
          <a:p>
            <a:pPr defTabSz="1042993" fontAlgn="auto">
              <a:spcBef>
                <a:spcPts val="0"/>
              </a:spcBef>
              <a:spcAft>
                <a:spcPts val="0"/>
              </a:spcAft>
              <a:defRPr/>
            </a:pPr>
            <a:r>
              <a:rPr lang="en-GB" sz="890" b="1" dirty="0">
                <a:solidFill>
                  <a:schemeClr val="tx1">
                    <a:lumMod val="65000"/>
                    <a:lumOff val="35000"/>
                  </a:schemeClr>
                </a:solidFill>
                <a:latin typeface="Arial" pitchFamily="34" charset="0"/>
              </a:rPr>
              <a:t>and </a:t>
            </a:r>
            <a:r>
              <a:rPr lang="en-GB" sz="890" b="1" dirty="0" smtClean="0">
                <a:solidFill>
                  <a:schemeClr val="tx1">
                    <a:lumMod val="65000"/>
                    <a:lumOff val="35000"/>
                  </a:schemeClr>
                </a:solidFill>
                <a:latin typeface="Arial" pitchFamily="34" charset="0"/>
              </a:rPr>
              <a:t>revision</a:t>
            </a:r>
            <a:endParaRPr lang="en-GB" sz="890" b="1" dirty="0">
              <a:solidFill>
                <a:schemeClr val="tx1">
                  <a:lumMod val="65000"/>
                  <a:lumOff val="35000"/>
                </a:schemeClr>
              </a:solidFill>
              <a:latin typeface="Arial" pitchFamily="34" charset="0"/>
            </a:endParaRPr>
          </a:p>
          <a:p>
            <a:pPr>
              <a:defRPr/>
            </a:pPr>
            <a:endParaRPr lang="en-GB" sz="890" b="1" dirty="0">
              <a:solidFill>
                <a:srgbClr val="595959"/>
              </a:solidFill>
              <a:latin typeface="Arial" pitchFamily="34" charset="0"/>
            </a:endParaRPr>
          </a:p>
        </p:txBody>
      </p:sp>
      <p:sp>
        <p:nvSpPr>
          <p:cNvPr id="86" name="Round Diagonal Corner Rectangle 85"/>
          <p:cNvSpPr>
            <a:spLocks/>
          </p:cNvSpPr>
          <p:nvPr/>
        </p:nvSpPr>
        <p:spPr>
          <a:xfrm>
            <a:off x="138906" y="6465888"/>
            <a:ext cx="1014395" cy="657225"/>
          </a:xfrm>
          <a:prstGeom prst="round2DiagRect">
            <a:avLst/>
          </a:prstGeom>
          <a:solidFill>
            <a:srgbClr val="FFFF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defTabSz="1042993" fontAlgn="auto">
              <a:spcBef>
                <a:spcPts val="0"/>
              </a:spcBef>
              <a:spcAft>
                <a:spcPts val="0"/>
              </a:spcAft>
              <a:defRPr/>
            </a:pPr>
            <a:r>
              <a:rPr lang="en-GB" sz="900" b="1" dirty="0">
                <a:solidFill>
                  <a:schemeClr val="tx1">
                    <a:lumMod val="65000"/>
                    <a:lumOff val="35000"/>
                  </a:schemeClr>
                </a:solidFill>
                <a:latin typeface="Arial" pitchFamily="34" charset="0"/>
              </a:rPr>
              <a:t>Summer</a:t>
            </a:r>
          </a:p>
          <a:p>
            <a:pPr defTabSz="1042993" fontAlgn="auto">
              <a:spcBef>
                <a:spcPts val="0"/>
              </a:spcBef>
              <a:spcAft>
                <a:spcPts val="0"/>
              </a:spcAft>
              <a:defRPr/>
            </a:pPr>
            <a:r>
              <a:rPr lang="en-GB" sz="900" b="1" dirty="0" smtClean="0">
                <a:solidFill>
                  <a:schemeClr val="tx1">
                    <a:lumMod val="65000"/>
                    <a:lumOff val="35000"/>
                  </a:schemeClr>
                </a:solidFill>
                <a:latin typeface="Arial" pitchFamily="34" charset="0"/>
              </a:rPr>
              <a:t>examinations</a:t>
            </a:r>
            <a:endParaRPr lang="en-GB" sz="900" b="1" dirty="0">
              <a:solidFill>
                <a:schemeClr val="tx1">
                  <a:lumMod val="65000"/>
                  <a:lumOff val="35000"/>
                </a:schemeClr>
              </a:solidFill>
              <a:latin typeface="Arial" pitchFamily="34" charset="0"/>
            </a:endParaRPr>
          </a:p>
          <a:p>
            <a:pPr defTabSz="1042993" fontAlgn="auto">
              <a:spcBef>
                <a:spcPts val="0"/>
              </a:spcBef>
              <a:spcAft>
                <a:spcPts val="0"/>
              </a:spcAft>
              <a:defRPr/>
            </a:pPr>
            <a:r>
              <a:rPr lang="en-GB" sz="900" b="1" dirty="0">
                <a:solidFill>
                  <a:schemeClr val="tx1">
                    <a:lumMod val="65000"/>
                    <a:lumOff val="35000"/>
                  </a:schemeClr>
                </a:solidFill>
                <a:latin typeface="Arial" pitchFamily="34" charset="0"/>
              </a:rPr>
              <a:t>and </a:t>
            </a:r>
            <a:r>
              <a:rPr lang="en-GB" sz="900" b="1" dirty="0" smtClean="0">
                <a:solidFill>
                  <a:schemeClr val="tx1">
                    <a:lumMod val="65000"/>
                    <a:lumOff val="35000"/>
                  </a:schemeClr>
                </a:solidFill>
                <a:latin typeface="Arial" pitchFamily="34" charset="0"/>
              </a:rPr>
              <a:t>revision</a:t>
            </a:r>
            <a:endParaRPr lang="en-GB" sz="900" b="1" dirty="0">
              <a:solidFill>
                <a:schemeClr val="tx1">
                  <a:lumMod val="65000"/>
                  <a:lumOff val="35000"/>
                </a:schemeClr>
              </a:solidFill>
              <a:latin typeface="Arial" pitchFamily="34" charset="0"/>
            </a:endParaRPr>
          </a:p>
          <a:p>
            <a:pPr>
              <a:defRPr/>
            </a:pPr>
            <a:endParaRPr lang="en-GB" sz="900" b="1" dirty="0">
              <a:solidFill>
                <a:srgbClr val="595959"/>
              </a:solidFill>
              <a:latin typeface="Arial" pitchFamily="34" charset="0"/>
            </a:endParaRPr>
          </a:p>
        </p:txBody>
      </p:sp>
      <p:sp>
        <p:nvSpPr>
          <p:cNvPr id="88" name="Round Diagonal Corner Rectangle 87"/>
          <p:cNvSpPr>
            <a:spLocks/>
          </p:cNvSpPr>
          <p:nvPr/>
        </p:nvSpPr>
        <p:spPr>
          <a:xfrm>
            <a:off x="1171575" y="6465888"/>
            <a:ext cx="1014395" cy="657225"/>
          </a:xfrm>
          <a:prstGeom prst="round2DiagRect">
            <a:avLst/>
          </a:prstGeom>
          <a:solidFill>
            <a:srgbClr val="FFFF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defTabSz="1042993" fontAlgn="auto">
              <a:spcBef>
                <a:spcPts val="0"/>
              </a:spcBef>
              <a:spcAft>
                <a:spcPts val="0"/>
              </a:spcAft>
              <a:defRPr/>
            </a:pPr>
            <a:r>
              <a:rPr lang="en-GB" sz="900" b="1" dirty="0">
                <a:solidFill>
                  <a:schemeClr val="tx1">
                    <a:lumMod val="65000"/>
                    <a:lumOff val="35000"/>
                  </a:schemeClr>
                </a:solidFill>
                <a:latin typeface="Arial" pitchFamily="34" charset="0"/>
              </a:rPr>
              <a:t>Summer</a:t>
            </a:r>
          </a:p>
          <a:p>
            <a:pPr defTabSz="1042993" fontAlgn="auto">
              <a:spcBef>
                <a:spcPts val="0"/>
              </a:spcBef>
              <a:spcAft>
                <a:spcPts val="0"/>
              </a:spcAft>
              <a:defRPr/>
            </a:pPr>
            <a:r>
              <a:rPr lang="en-GB" sz="900" b="1" dirty="0" smtClean="0">
                <a:solidFill>
                  <a:schemeClr val="tx1">
                    <a:lumMod val="65000"/>
                    <a:lumOff val="35000"/>
                  </a:schemeClr>
                </a:solidFill>
                <a:latin typeface="Arial" pitchFamily="34" charset="0"/>
              </a:rPr>
              <a:t>examinations</a:t>
            </a:r>
            <a:endParaRPr lang="en-GB" sz="900" b="1" dirty="0">
              <a:solidFill>
                <a:schemeClr val="tx1">
                  <a:lumMod val="65000"/>
                  <a:lumOff val="35000"/>
                </a:schemeClr>
              </a:solidFill>
              <a:latin typeface="Arial" pitchFamily="34" charset="0"/>
            </a:endParaRPr>
          </a:p>
          <a:p>
            <a:pPr defTabSz="1042993" fontAlgn="auto">
              <a:spcBef>
                <a:spcPts val="0"/>
              </a:spcBef>
              <a:spcAft>
                <a:spcPts val="0"/>
              </a:spcAft>
              <a:defRPr/>
            </a:pPr>
            <a:r>
              <a:rPr lang="en-GB" sz="900" b="1" dirty="0">
                <a:solidFill>
                  <a:schemeClr val="tx1">
                    <a:lumMod val="65000"/>
                    <a:lumOff val="35000"/>
                  </a:schemeClr>
                </a:solidFill>
                <a:latin typeface="Arial" pitchFamily="34" charset="0"/>
              </a:rPr>
              <a:t>and </a:t>
            </a:r>
            <a:r>
              <a:rPr lang="en-GB" sz="900" b="1" dirty="0" smtClean="0">
                <a:solidFill>
                  <a:schemeClr val="tx1">
                    <a:lumMod val="65000"/>
                    <a:lumOff val="35000"/>
                  </a:schemeClr>
                </a:solidFill>
                <a:latin typeface="Arial" pitchFamily="34" charset="0"/>
              </a:rPr>
              <a:t>revision</a:t>
            </a:r>
            <a:endParaRPr lang="en-GB" sz="900" b="1" dirty="0">
              <a:solidFill>
                <a:schemeClr val="tx1">
                  <a:lumMod val="65000"/>
                  <a:lumOff val="35000"/>
                </a:schemeClr>
              </a:solidFill>
              <a:latin typeface="Arial" pitchFamily="34" charset="0"/>
            </a:endParaRPr>
          </a:p>
          <a:p>
            <a:pPr>
              <a:defRPr/>
            </a:pPr>
            <a:endParaRPr lang="en-GB" sz="900" b="1" dirty="0">
              <a:solidFill>
                <a:srgbClr val="595959"/>
              </a:solidFill>
              <a:latin typeface="Arial" pitchFamily="34" charset="0"/>
            </a:endParaRPr>
          </a:p>
        </p:txBody>
      </p:sp>
      <p:sp>
        <p:nvSpPr>
          <p:cNvPr id="89" name="Round Diagonal Corner Rectangle 88"/>
          <p:cNvSpPr>
            <a:spLocks/>
          </p:cNvSpPr>
          <p:nvPr/>
        </p:nvSpPr>
        <p:spPr>
          <a:xfrm>
            <a:off x="9524228" y="4029653"/>
            <a:ext cx="1014395" cy="728825"/>
          </a:xfrm>
          <a:prstGeom prst="round2DiagRect">
            <a:avLst/>
          </a:prstGeom>
          <a:solidFill>
            <a:schemeClr val="accent6">
              <a:lumMod val="40000"/>
              <a:lumOff val="60000"/>
            </a:schemeClr>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smtClean="0">
                <a:solidFill>
                  <a:srgbClr val="595959"/>
                </a:solidFill>
                <a:latin typeface="Arial" pitchFamily="34" charset="0"/>
              </a:rPr>
              <a:t>Holiday</a:t>
            </a:r>
            <a:endParaRPr lang="en-GB" sz="900" b="1" dirty="0">
              <a:solidFill>
                <a:srgbClr val="595959"/>
              </a:solidFill>
              <a:latin typeface="Arial" pitchFamily="34" charset="0"/>
            </a:endParaRPr>
          </a:p>
        </p:txBody>
      </p:sp>
      <p:sp>
        <p:nvSpPr>
          <p:cNvPr id="90" name="Round Diagonal Corner Rectangle 89"/>
          <p:cNvSpPr>
            <a:spLocks/>
          </p:cNvSpPr>
          <p:nvPr/>
        </p:nvSpPr>
        <p:spPr>
          <a:xfrm>
            <a:off x="4294205" y="2799664"/>
            <a:ext cx="1014395" cy="734967"/>
          </a:xfrm>
          <a:prstGeom prst="round2DiagRect">
            <a:avLst/>
          </a:prstGeom>
          <a:solidFill>
            <a:srgbClr val="FFFF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r>
              <a:rPr lang="en-GB" sz="890" b="1" dirty="0">
                <a:solidFill>
                  <a:srgbClr val="595959"/>
                </a:solidFill>
                <a:latin typeface="Arial" pitchFamily="34" charset="0"/>
              </a:rPr>
              <a:t>Mock </a:t>
            </a:r>
            <a:r>
              <a:rPr lang="en-GB" sz="890" b="1" dirty="0" smtClean="0">
                <a:solidFill>
                  <a:srgbClr val="595959"/>
                </a:solidFill>
                <a:latin typeface="Arial" pitchFamily="34" charset="0"/>
              </a:rPr>
              <a:t>examinations</a:t>
            </a:r>
            <a:endParaRPr lang="en-GB" sz="890" b="1" dirty="0">
              <a:solidFill>
                <a:srgbClr val="595959"/>
              </a:solidFill>
              <a:latin typeface="Arial" pitchFamily="34" charset="0"/>
            </a:endParaRPr>
          </a:p>
          <a:p>
            <a:r>
              <a:rPr lang="en-GB" sz="890" b="1" dirty="0">
                <a:solidFill>
                  <a:srgbClr val="595959"/>
                </a:solidFill>
                <a:latin typeface="Arial" pitchFamily="34" charset="0"/>
              </a:rPr>
              <a:t>and </a:t>
            </a:r>
            <a:r>
              <a:rPr lang="en-GB" sz="890" b="1" dirty="0" smtClean="0">
                <a:solidFill>
                  <a:srgbClr val="595959"/>
                </a:solidFill>
                <a:latin typeface="Arial" pitchFamily="34" charset="0"/>
              </a:rPr>
              <a:t>revision</a:t>
            </a:r>
            <a:endParaRPr lang="en-GB" sz="890" b="1" dirty="0">
              <a:solidFill>
                <a:srgbClr val="595959"/>
              </a:solidFill>
              <a:latin typeface="Arial" pitchFamily="34" charset="0"/>
            </a:endParaRPr>
          </a:p>
          <a:p>
            <a:pPr>
              <a:defRPr/>
            </a:pPr>
            <a:endParaRPr lang="en-GB" sz="890" b="1" dirty="0">
              <a:solidFill>
                <a:srgbClr val="595959"/>
              </a:solidFill>
              <a:latin typeface="Arial" pitchFamily="34" charset="0"/>
            </a:endParaRPr>
          </a:p>
        </p:txBody>
      </p:sp>
      <p:sp>
        <p:nvSpPr>
          <p:cNvPr id="91" name="Round Diagonal Corner Rectangle 90"/>
          <p:cNvSpPr>
            <a:spLocks/>
          </p:cNvSpPr>
          <p:nvPr/>
        </p:nvSpPr>
        <p:spPr>
          <a:xfrm>
            <a:off x="3279810" y="2799664"/>
            <a:ext cx="1014395" cy="734967"/>
          </a:xfrm>
          <a:prstGeom prst="round2DiagRect">
            <a:avLst/>
          </a:prstGeom>
          <a:solidFill>
            <a:srgbClr val="FFFF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r>
              <a:rPr lang="en-GB" sz="890" b="1" dirty="0">
                <a:solidFill>
                  <a:srgbClr val="595959"/>
                </a:solidFill>
                <a:latin typeface="Arial" pitchFamily="34" charset="0"/>
              </a:rPr>
              <a:t>Mock </a:t>
            </a:r>
            <a:r>
              <a:rPr lang="en-GB" sz="890" b="1" dirty="0" smtClean="0">
                <a:solidFill>
                  <a:srgbClr val="595959"/>
                </a:solidFill>
                <a:latin typeface="Arial" pitchFamily="34" charset="0"/>
              </a:rPr>
              <a:t>examinations</a:t>
            </a:r>
            <a:endParaRPr lang="en-GB" sz="890" b="1" dirty="0">
              <a:solidFill>
                <a:srgbClr val="595959"/>
              </a:solidFill>
              <a:latin typeface="Arial" pitchFamily="34" charset="0"/>
            </a:endParaRPr>
          </a:p>
          <a:p>
            <a:r>
              <a:rPr lang="en-GB" sz="890" b="1" dirty="0">
                <a:solidFill>
                  <a:srgbClr val="595959"/>
                </a:solidFill>
                <a:latin typeface="Arial" pitchFamily="34" charset="0"/>
              </a:rPr>
              <a:t>and </a:t>
            </a:r>
            <a:r>
              <a:rPr lang="en-GB" sz="890" b="1" dirty="0" smtClean="0">
                <a:solidFill>
                  <a:srgbClr val="595959"/>
                </a:solidFill>
                <a:latin typeface="Arial" pitchFamily="34" charset="0"/>
              </a:rPr>
              <a:t>revision</a:t>
            </a:r>
            <a:endParaRPr lang="en-GB" sz="890" b="1" dirty="0">
              <a:solidFill>
                <a:srgbClr val="595959"/>
              </a:solidFill>
              <a:latin typeface="Arial" pitchFamily="34" charset="0"/>
            </a:endParaRPr>
          </a:p>
          <a:p>
            <a:pPr>
              <a:defRPr/>
            </a:pPr>
            <a:endParaRPr lang="en-GB" sz="890" b="1" dirty="0">
              <a:solidFill>
                <a:srgbClr val="595959"/>
              </a:solidFill>
              <a:latin typeface="Arial" pitchFamily="34" charset="0"/>
            </a:endParaRPr>
          </a:p>
        </p:txBody>
      </p:sp>
      <p:sp>
        <p:nvSpPr>
          <p:cNvPr id="38" name="Round Diagonal Corner Rectangle 37"/>
          <p:cNvSpPr>
            <a:spLocks/>
          </p:cNvSpPr>
          <p:nvPr/>
        </p:nvSpPr>
        <p:spPr>
          <a:xfrm>
            <a:off x="8491220" y="4029653"/>
            <a:ext cx="1014395" cy="723983"/>
          </a:xfrm>
          <a:prstGeom prst="round2DiagRect">
            <a:avLst/>
          </a:prstGeom>
          <a:solidFill>
            <a:schemeClr val="accent6">
              <a:lumMod val="40000"/>
              <a:lumOff val="60000"/>
            </a:schemeClr>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smtClean="0">
                <a:solidFill>
                  <a:srgbClr val="595959"/>
                </a:solidFill>
                <a:latin typeface="Arial" pitchFamily="34" charset="0"/>
              </a:rPr>
              <a:t>Holiday</a:t>
            </a:r>
            <a:endParaRPr lang="en-GB" sz="900" b="1" dirty="0">
              <a:solidFill>
                <a:srgbClr val="595959"/>
              </a:solidFill>
              <a:latin typeface="Arial" pitchFamily="34" charset="0"/>
            </a:endParaRPr>
          </a:p>
        </p:txBody>
      </p:sp>
      <p:sp>
        <p:nvSpPr>
          <p:cNvPr id="37" name="Right Arrow 36">
            <a:hlinkClick r:id="rId19" action="ppaction://hlinksldjump"/>
          </p:cNvPr>
          <p:cNvSpPr/>
          <p:nvPr/>
        </p:nvSpPr>
        <p:spPr>
          <a:xfrm>
            <a:off x="8132763" y="7164388"/>
            <a:ext cx="1535112" cy="396875"/>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39" name="TextBox 51">
            <a:hlinkClick r:id="rId19" action="ppaction://hlinksldjump"/>
          </p:cNvPr>
          <p:cNvSpPr txBox="1">
            <a:spLocks noChangeArrowheads="1"/>
          </p:cNvSpPr>
          <p:nvPr/>
        </p:nvSpPr>
        <p:spPr bwMode="auto">
          <a:xfrm>
            <a:off x="8409253" y="7221538"/>
            <a:ext cx="960438" cy="276225"/>
          </a:xfrm>
          <a:prstGeom prst="rect">
            <a:avLst/>
          </a:prstGeom>
          <a:noFill/>
          <a:ln w="9525">
            <a:noFill/>
            <a:miter lim="800000"/>
            <a:headEnd/>
            <a:tailEnd/>
          </a:ln>
        </p:spPr>
        <p:txBody>
          <a:bodyPr>
            <a:spAutoFit/>
          </a:bodyPr>
          <a:lstStyle/>
          <a:p>
            <a:pPr algn="r"/>
            <a:r>
              <a:rPr lang="en-GB" sz="1200" b="1" dirty="0">
                <a:latin typeface="Arial" pitchFamily="34" charset="0"/>
              </a:rPr>
              <a:t>Year 12</a:t>
            </a:r>
          </a:p>
        </p:txBody>
      </p:sp>
      <p:sp>
        <p:nvSpPr>
          <p:cNvPr id="40" name="Isosceles Triangle 39">
            <a:hlinkClick r:id="rId19" action="ppaction://hlinksldjump"/>
          </p:cNvPr>
          <p:cNvSpPr/>
          <p:nvPr/>
        </p:nvSpPr>
        <p:spPr>
          <a:xfrm rot="16200000">
            <a:off x="8190250" y="7247730"/>
            <a:ext cx="214314" cy="285752"/>
          </a:xfrm>
          <a:prstGeom prst="triangle">
            <a:avLst/>
          </a:prstGeom>
          <a:ln/>
        </p:spPr>
        <p:style>
          <a:lnRef idx="0">
            <a:schemeClr val="accent2"/>
          </a:lnRef>
          <a:fillRef idx="3">
            <a:schemeClr val="accent2"/>
          </a:fillRef>
          <a:effectRef idx="3">
            <a:schemeClr val="accent2"/>
          </a:effectRef>
          <a:fontRef idx="minor">
            <a:schemeClr val="lt1"/>
          </a:fontRef>
        </p:style>
        <p:txBody>
          <a:bodyPr lIns="41062" tIns="52150" rIns="104299" bIns="52150"/>
          <a:lstStyle/>
          <a:p>
            <a:pPr>
              <a:defRPr/>
            </a:pPr>
            <a:endParaRPr lang="en-GB" sz="900" u="sng" dirty="0">
              <a:solidFill>
                <a:schemeClr val="bg1"/>
              </a:solidFill>
              <a:latin typeface="Arial" pitchFamily="34" charset="0"/>
            </a:endParaRPr>
          </a:p>
        </p:txBody>
      </p:sp>
      <p:sp>
        <p:nvSpPr>
          <p:cNvPr id="41" name="Round Diagonal Corner Rectangle 40">
            <a:hlinkClick r:id="rId5" action="ppaction://hlinksldjump"/>
          </p:cNvPr>
          <p:cNvSpPr>
            <a:spLocks/>
          </p:cNvSpPr>
          <p:nvPr/>
        </p:nvSpPr>
        <p:spPr>
          <a:xfrm>
            <a:off x="8491220" y="1616433"/>
            <a:ext cx="1021323" cy="360000"/>
          </a:xfrm>
          <a:prstGeom prst="round2DiagRect">
            <a:avLst/>
          </a:prstGeom>
          <a:solidFill>
            <a:srgbClr val="00B05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850" b="1" dirty="0">
                <a:solidFill>
                  <a:schemeClr val="bg1"/>
                </a:solidFill>
                <a:latin typeface="Arial" pitchFamily="34" charset="0"/>
              </a:rPr>
              <a:t>Further </a:t>
            </a:r>
            <a:r>
              <a:rPr lang="en-GB" sz="850" b="1" dirty="0" smtClean="0">
                <a:solidFill>
                  <a:schemeClr val="bg1"/>
                </a:solidFill>
                <a:latin typeface="Arial" pitchFamily="34" charset="0"/>
              </a:rPr>
              <a:t>differentiation</a:t>
            </a:r>
            <a:endParaRPr lang="en-GB" sz="850" b="1" dirty="0">
              <a:solidFill>
                <a:schemeClr val="bg1"/>
              </a:solidFill>
              <a:latin typeface="Arial" pitchFamily="34" charset="0"/>
            </a:endParaRPr>
          </a:p>
        </p:txBody>
      </p:sp>
      <p:sp>
        <p:nvSpPr>
          <p:cNvPr id="42" name="Round Diagonal Corner Rectangle 41">
            <a:hlinkClick r:id="rId6" action="ppaction://hlinksldjump"/>
          </p:cNvPr>
          <p:cNvSpPr>
            <a:spLocks/>
          </p:cNvSpPr>
          <p:nvPr/>
        </p:nvSpPr>
        <p:spPr>
          <a:xfrm>
            <a:off x="8498690" y="1993691"/>
            <a:ext cx="2032786" cy="342741"/>
          </a:xfrm>
          <a:prstGeom prst="round2DiagRect">
            <a:avLst/>
          </a:prstGeom>
          <a:solidFill>
            <a:srgbClr val="00B05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smtClean="0">
                <a:solidFill>
                  <a:schemeClr val="bg1"/>
                </a:solidFill>
                <a:latin typeface="Arial" pitchFamily="34" charset="0"/>
              </a:rPr>
              <a:t>Further integration</a:t>
            </a:r>
            <a:endParaRPr lang="en-GB" sz="900" b="1" dirty="0">
              <a:solidFill>
                <a:schemeClr val="bg1"/>
              </a:solidFill>
              <a:latin typeface="Arial" pitchFamily="34" charset="0"/>
            </a:endParaRPr>
          </a:p>
        </p:txBody>
      </p:sp>
      <p:sp>
        <p:nvSpPr>
          <p:cNvPr id="43" name="Round Diagonal Corner Rectangle 42">
            <a:hlinkClick r:id="rId6" action="ppaction://hlinksldjump"/>
          </p:cNvPr>
          <p:cNvSpPr>
            <a:spLocks/>
          </p:cNvSpPr>
          <p:nvPr/>
        </p:nvSpPr>
        <p:spPr>
          <a:xfrm>
            <a:off x="134936" y="3175436"/>
            <a:ext cx="1016036" cy="360000"/>
          </a:xfrm>
          <a:prstGeom prst="round2DiagRect">
            <a:avLst/>
          </a:prstGeom>
          <a:solidFill>
            <a:srgbClr val="00B05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smtClean="0">
                <a:solidFill>
                  <a:schemeClr val="bg1"/>
                </a:solidFill>
                <a:latin typeface="Arial" pitchFamily="34" charset="0"/>
              </a:rPr>
              <a:t>Further integration</a:t>
            </a:r>
            <a:endParaRPr lang="en-GB" sz="900" b="1" dirty="0">
              <a:solidFill>
                <a:schemeClr val="bg1"/>
              </a:solidFill>
              <a:latin typeface="Arial" pitchFamily="34" charset="0"/>
            </a:endParaRPr>
          </a:p>
        </p:txBody>
      </p:sp>
      <p:sp>
        <p:nvSpPr>
          <p:cNvPr id="44" name="Round Diagonal Corner Rectangle 43">
            <a:hlinkClick r:id="rId9" action="ppaction://hlinksldjump"/>
          </p:cNvPr>
          <p:cNvSpPr>
            <a:spLocks/>
          </p:cNvSpPr>
          <p:nvPr/>
        </p:nvSpPr>
        <p:spPr>
          <a:xfrm>
            <a:off x="127493" y="2799664"/>
            <a:ext cx="2054060" cy="360000"/>
          </a:xfrm>
          <a:prstGeom prst="round2DiagRect">
            <a:avLst/>
          </a:prstGeom>
          <a:solidFill>
            <a:srgbClr val="FF00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a:solidFill>
                  <a:schemeClr val="bg1"/>
                </a:solidFill>
                <a:latin typeface="Arial" pitchFamily="34" charset="0"/>
              </a:rPr>
              <a:t>Parametric </a:t>
            </a:r>
            <a:r>
              <a:rPr lang="en-GB" sz="900" b="1" dirty="0" smtClean="0">
                <a:solidFill>
                  <a:schemeClr val="bg1"/>
                </a:solidFill>
                <a:latin typeface="Arial" pitchFamily="34" charset="0"/>
              </a:rPr>
              <a:t>equations</a:t>
            </a:r>
            <a:endParaRPr lang="en-GB" sz="900" b="1" dirty="0">
              <a:solidFill>
                <a:schemeClr val="bg1"/>
              </a:solidFill>
              <a:latin typeface="Arial" pitchFamily="34" charset="0"/>
            </a:endParaRPr>
          </a:p>
        </p:txBody>
      </p:sp>
      <p:sp>
        <p:nvSpPr>
          <p:cNvPr id="45" name="Round Diagonal Corner Rectangle 44">
            <a:hlinkClick r:id="rId7" action="ppaction://hlinksldjump"/>
          </p:cNvPr>
          <p:cNvSpPr>
            <a:spLocks/>
          </p:cNvSpPr>
          <p:nvPr/>
        </p:nvSpPr>
        <p:spPr>
          <a:xfrm>
            <a:off x="2192664" y="2793314"/>
            <a:ext cx="1061405" cy="360000"/>
          </a:xfrm>
          <a:prstGeom prst="round2DiagRect">
            <a:avLst/>
          </a:prstGeom>
          <a:solidFill>
            <a:schemeClr val="bg1">
              <a:lumMod val="75000"/>
            </a:schemeClr>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a:solidFill>
                  <a:schemeClr val="bg1"/>
                </a:solidFill>
                <a:latin typeface="Arial" pitchFamily="34" charset="0"/>
              </a:rPr>
              <a:t>Numerical </a:t>
            </a:r>
            <a:r>
              <a:rPr lang="en-GB" sz="900" b="1" dirty="0" smtClean="0">
                <a:solidFill>
                  <a:schemeClr val="bg1"/>
                </a:solidFill>
                <a:latin typeface="Arial" pitchFamily="34" charset="0"/>
              </a:rPr>
              <a:t>methods</a:t>
            </a:r>
            <a:endParaRPr lang="en-GB" sz="900" b="1" dirty="0">
              <a:solidFill>
                <a:schemeClr val="bg1"/>
              </a:solidFill>
              <a:latin typeface="Arial" pitchFamily="34" charset="0"/>
            </a:endParaRPr>
          </a:p>
        </p:txBody>
      </p:sp>
      <p:sp>
        <p:nvSpPr>
          <p:cNvPr id="47" name="Round Diagonal Corner Rectangle 46">
            <a:hlinkClick r:id="rId11" action="ppaction://hlinksldjump"/>
          </p:cNvPr>
          <p:cNvSpPr>
            <a:spLocks/>
          </p:cNvSpPr>
          <p:nvPr/>
        </p:nvSpPr>
        <p:spPr>
          <a:xfrm>
            <a:off x="3261319" y="4030318"/>
            <a:ext cx="2068320" cy="360000"/>
          </a:xfrm>
          <a:prstGeom prst="round2DiagRect">
            <a:avLst/>
          </a:prstGeom>
          <a:solidFill>
            <a:srgbClr val="00B05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a:solidFill>
                  <a:schemeClr val="bg1"/>
                </a:solidFill>
                <a:latin typeface="Arial" pitchFamily="34" charset="0"/>
              </a:rPr>
              <a:t>Differential </a:t>
            </a:r>
            <a:r>
              <a:rPr lang="en-GB" sz="900" b="1" dirty="0" smtClean="0">
                <a:solidFill>
                  <a:schemeClr val="bg1"/>
                </a:solidFill>
                <a:latin typeface="Arial" pitchFamily="34" charset="0"/>
              </a:rPr>
              <a:t>equations</a:t>
            </a:r>
            <a:endParaRPr lang="en-GB" sz="900" b="1" dirty="0">
              <a:solidFill>
                <a:schemeClr val="bg1"/>
              </a:solidFill>
              <a:latin typeface="Arial" pitchFamily="34" charset="0"/>
            </a:endParaRPr>
          </a:p>
        </p:txBody>
      </p:sp>
      <p:sp>
        <p:nvSpPr>
          <p:cNvPr id="48" name="Round Diagonal Corner Rectangle 47">
            <a:hlinkClick r:id="rId12" action="ppaction://hlinksldjump"/>
          </p:cNvPr>
          <p:cNvSpPr>
            <a:spLocks/>
          </p:cNvSpPr>
          <p:nvPr/>
        </p:nvSpPr>
        <p:spPr>
          <a:xfrm>
            <a:off x="3249081" y="4396003"/>
            <a:ext cx="1039039" cy="360000"/>
          </a:xfrm>
          <a:prstGeom prst="round2DiagRect">
            <a:avLst/>
          </a:prstGeom>
          <a:solidFill>
            <a:srgbClr val="FF7C8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32400" tIns="39600" rIns="32400" bIns="52150"/>
          <a:lstStyle/>
          <a:p>
            <a:pPr>
              <a:defRPr/>
            </a:pPr>
            <a:r>
              <a:rPr lang="en-GB" sz="750" b="1" dirty="0">
                <a:solidFill>
                  <a:schemeClr val="bg1"/>
                </a:solidFill>
                <a:latin typeface="Arial" pitchFamily="34" charset="0"/>
              </a:rPr>
              <a:t>Kinematics in </a:t>
            </a:r>
            <a:r>
              <a:rPr lang="en-GB" sz="750" b="1" dirty="0" smtClean="0">
                <a:solidFill>
                  <a:schemeClr val="bg1"/>
                </a:solidFill>
                <a:latin typeface="Arial" pitchFamily="34" charset="0"/>
              </a:rPr>
              <a:t>two dimensions</a:t>
            </a:r>
            <a:endParaRPr lang="en-GB" sz="750" b="1" dirty="0">
              <a:solidFill>
                <a:schemeClr val="bg1"/>
              </a:solidFill>
              <a:latin typeface="Arial" pitchFamily="34" charset="0"/>
            </a:endParaRPr>
          </a:p>
        </p:txBody>
      </p:sp>
      <p:sp>
        <p:nvSpPr>
          <p:cNvPr id="49" name="Round Diagonal Corner Rectangle 48">
            <a:hlinkClick r:id="rId14" action="ppaction://hlinksldjump"/>
          </p:cNvPr>
          <p:cNvSpPr>
            <a:spLocks/>
          </p:cNvSpPr>
          <p:nvPr/>
        </p:nvSpPr>
        <p:spPr>
          <a:xfrm>
            <a:off x="149932" y="5586972"/>
            <a:ext cx="734496" cy="360000"/>
          </a:xfrm>
          <a:prstGeom prst="round2DiagRect">
            <a:avLst/>
          </a:prstGeom>
          <a:solidFill>
            <a:srgbClr val="FF7C8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32400" tIns="39600" rIns="32400" bIns="52150"/>
          <a:lstStyle/>
          <a:p>
            <a:pPr>
              <a:defRPr/>
            </a:pPr>
            <a:r>
              <a:rPr lang="en-GB" sz="900" b="1" dirty="0">
                <a:solidFill>
                  <a:schemeClr val="bg1"/>
                </a:solidFill>
                <a:latin typeface="Arial" pitchFamily="34" charset="0"/>
              </a:rPr>
              <a:t>Statics </a:t>
            </a:r>
            <a:r>
              <a:rPr lang="en-GB" sz="900" b="1" dirty="0" smtClean="0">
                <a:solidFill>
                  <a:schemeClr val="bg1"/>
                </a:solidFill>
                <a:latin typeface="Arial" pitchFamily="34" charset="0"/>
              </a:rPr>
              <a:t>and dynamics</a:t>
            </a:r>
            <a:endParaRPr lang="en-GB" sz="900" b="1" dirty="0">
              <a:solidFill>
                <a:schemeClr val="bg1"/>
              </a:solidFill>
              <a:latin typeface="Arial" pitchFamily="34" charset="0"/>
            </a:endParaRPr>
          </a:p>
        </p:txBody>
      </p:sp>
      <p:sp>
        <p:nvSpPr>
          <p:cNvPr id="50" name="Round Diagonal Corner Rectangle 49">
            <a:hlinkClick r:id="rId18" action="ppaction://hlinksldjump"/>
          </p:cNvPr>
          <p:cNvSpPr>
            <a:spLocks/>
          </p:cNvSpPr>
          <p:nvPr/>
        </p:nvSpPr>
        <p:spPr>
          <a:xfrm>
            <a:off x="2992810" y="5592073"/>
            <a:ext cx="1264774" cy="360000"/>
          </a:xfrm>
          <a:prstGeom prst="round2DiagRect">
            <a:avLst/>
          </a:prstGeom>
          <a:solidFill>
            <a:srgbClr val="9933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800" b="1" dirty="0" smtClean="0">
                <a:solidFill>
                  <a:schemeClr val="bg1"/>
                </a:solidFill>
                <a:latin typeface="Arial" pitchFamily="34" charset="0"/>
              </a:rPr>
              <a:t>Statistical hypothesis testing</a:t>
            </a:r>
            <a:endParaRPr lang="en-GB" sz="800" b="1" dirty="0">
              <a:solidFill>
                <a:schemeClr val="bg1"/>
              </a:solidFill>
              <a:latin typeface="Arial" pitchFamily="34" charset="0"/>
            </a:endParaRPr>
          </a:p>
        </p:txBody>
      </p:sp>
      <p:sp>
        <p:nvSpPr>
          <p:cNvPr id="51" name="TextBox 9"/>
          <p:cNvSpPr txBox="1">
            <a:spLocks noChangeArrowheads="1"/>
          </p:cNvSpPr>
          <p:nvPr/>
        </p:nvSpPr>
        <p:spPr bwMode="auto">
          <a:xfrm>
            <a:off x="131763" y="303177"/>
            <a:ext cx="8167687" cy="84398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4299" tIns="52150" rIns="104299" bIns="52150">
            <a:spAutoFit/>
          </a:bodyPr>
          <a:lstStyle>
            <a:lvl1pPr eaLnBrk="0" hangingPunct="0">
              <a:defRPr sz="2100">
                <a:solidFill>
                  <a:schemeClr val="tx1"/>
                </a:solidFill>
                <a:latin typeface="Arial" charset="0"/>
              </a:defRPr>
            </a:lvl1pPr>
            <a:lvl2pPr marL="742950" indent="-285750" eaLnBrk="0" hangingPunct="0">
              <a:defRPr sz="2100">
                <a:solidFill>
                  <a:schemeClr val="tx1"/>
                </a:solidFill>
                <a:latin typeface="Arial" charset="0"/>
              </a:defRPr>
            </a:lvl2pPr>
            <a:lvl3pPr marL="1143000" indent="-228600" eaLnBrk="0" hangingPunct="0">
              <a:defRPr sz="2100">
                <a:solidFill>
                  <a:schemeClr val="tx1"/>
                </a:solidFill>
                <a:latin typeface="Arial" charset="0"/>
              </a:defRPr>
            </a:lvl3pPr>
            <a:lvl4pPr marL="1600200" indent="-228600" eaLnBrk="0" hangingPunct="0">
              <a:defRPr sz="2100">
                <a:solidFill>
                  <a:schemeClr val="tx1"/>
                </a:solidFill>
                <a:latin typeface="Arial" charset="0"/>
              </a:defRPr>
            </a:lvl4pPr>
            <a:lvl5pPr marL="2057400" indent="-228600" eaLnBrk="0" hangingPunct="0">
              <a:defRPr sz="2100">
                <a:solidFill>
                  <a:schemeClr val="tx1"/>
                </a:solidFill>
                <a:latin typeface="Arial" charset="0"/>
              </a:defRPr>
            </a:lvl5pPr>
            <a:lvl6pPr marL="2514600" indent="-228600" defTabSz="1042988" eaLnBrk="0" fontAlgn="base" hangingPunct="0">
              <a:spcBef>
                <a:spcPct val="0"/>
              </a:spcBef>
              <a:spcAft>
                <a:spcPct val="0"/>
              </a:spcAft>
              <a:defRPr sz="2100">
                <a:solidFill>
                  <a:schemeClr val="tx1"/>
                </a:solidFill>
                <a:latin typeface="Arial" charset="0"/>
              </a:defRPr>
            </a:lvl6pPr>
            <a:lvl7pPr marL="2971800" indent="-228600" defTabSz="1042988" eaLnBrk="0" fontAlgn="base" hangingPunct="0">
              <a:spcBef>
                <a:spcPct val="0"/>
              </a:spcBef>
              <a:spcAft>
                <a:spcPct val="0"/>
              </a:spcAft>
              <a:defRPr sz="2100">
                <a:solidFill>
                  <a:schemeClr val="tx1"/>
                </a:solidFill>
                <a:latin typeface="Arial" charset="0"/>
              </a:defRPr>
            </a:lvl7pPr>
            <a:lvl8pPr marL="3429000" indent="-228600" defTabSz="1042988" eaLnBrk="0" fontAlgn="base" hangingPunct="0">
              <a:spcBef>
                <a:spcPct val="0"/>
              </a:spcBef>
              <a:spcAft>
                <a:spcPct val="0"/>
              </a:spcAft>
              <a:defRPr sz="2100">
                <a:solidFill>
                  <a:schemeClr val="tx1"/>
                </a:solidFill>
                <a:latin typeface="Arial" charset="0"/>
              </a:defRPr>
            </a:lvl8pPr>
            <a:lvl9pPr marL="3886200" indent="-228600" defTabSz="1042988" eaLnBrk="0" fontAlgn="base" hangingPunct="0">
              <a:spcBef>
                <a:spcPct val="0"/>
              </a:spcBef>
              <a:spcAft>
                <a:spcPct val="0"/>
              </a:spcAft>
              <a:defRPr sz="2100">
                <a:solidFill>
                  <a:schemeClr val="tx1"/>
                </a:solidFill>
                <a:latin typeface="Arial" charset="0"/>
              </a:defRPr>
            </a:lvl9pPr>
          </a:lstStyle>
          <a:p>
            <a:pPr eaLnBrk="1" hangingPunct="1"/>
            <a:r>
              <a:rPr lang="en-GB" sz="2400" dirty="0">
                <a:solidFill>
                  <a:srgbClr val="412878"/>
                </a:solidFill>
                <a:latin typeface="AQA Chevin Pro Light" pitchFamily="34" charset="0"/>
                <a:ea typeface="AQA Chevin Pro Light" pitchFamily="34" charset="0"/>
                <a:cs typeface="AQA Chevin Pro Light" pitchFamily="34" charset="0"/>
              </a:rPr>
              <a:t>Year </a:t>
            </a:r>
            <a:r>
              <a:rPr lang="en-GB" sz="2400" dirty="0" smtClean="0">
                <a:solidFill>
                  <a:srgbClr val="412878"/>
                </a:solidFill>
                <a:latin typeface="AQA Chevin Pro Light" pitchFamily="34" charset="0"/>
                <a:ea typeface="AQA Chevin Pro Light" pitchFamily="34" charset="0"/>
                <a:cs typeface="AQA Chevin Pro Light" pitchFamily="34" charset="0"/>
              </a:rPr>
              <a:t>2: A-level Mathematics</a:t>
            </a:r>
            <a:endParaRPr lang="en-GB" sz="2400" dirty="0">
              <a:solidFill>
                <a:srgbClr val="412878"/>
              </a:solidFill>
              <a:latin typeface="AQA Chevin Pro Light" pitchFamily="34" charset="0"/>
              <a:ea typeface="AQA Chevin Pro Light" pitchFamily="34" charset="0"/>
              <a:cs typeface="AQA Chevin Pro Light" pitchFamily="34" charset="0"/>
            </a:endParaRPr>
          </a:p>
          <a:p>
            <a:pPr eaLnBrk="1" hangingPunct="1"/>
            <a:r>
              <a:rPr lang="en-GB" sz="2400" dirty="0">
                <a:solidFill>
                  <a:srgbClr val="412878"/>
                </a:solidFill>
                <a:latin typeface="AQA Chevin Pro Light" pitchFamily="34" charset="0"/>
                <a:ea typeface="AQA Chevin Pro Light" pitchFamily="34" charset="0"/>
                <a:cs typeface="AQA Chevin Pro Light" pitchFamily="34" charset="0"/>
              </a:rPr>
              <a:t>Suggested scheme of work for two </a:t>
            </a:r>
            <a:r>
              <a:rPr lang="en-GB" sz="2400" dirty="0" smtClean="0">
                <a:solidFill>
                  <a:srgbClr val="412878"/>
                </a:solidFill>
                <a:latin typeface="AQA Chevin Pro Light" pitchFamily="34" charset="0"/>
                <a:ea typeface="AQA Chevin Pro Light" pitchFamily="34" charset="0"/>
                <a:cs typeface="AQA Chevin Pro Light" pitchFamily="34" charset="0"/>
              </a:rPr>
              <a:t>teachers</a:t>
            </a:r>
            <a:endParaRPr lang="en-U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0" y="1828800"/>
            <a:ext cx="10693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100">
                <a:solidFill>
                  <a:schemeClr val="tx1"/>
                </a:solidFill>
                <a:latin typeface="Arial" charset="0"/>
              </a:defRPr>
            </a:lvl1pPr>
            <a:lvl2pPr marL="742950" indent="-285750" eaLnBrk="0" hangingPunct="0">
              <a:defRPr sz="2100">
                <a:solidFill>
                  <a:schemeClr val="tx1"/>
                </a:solidFill>
                <a:latin typeface="Arial" charset="0"/>
              </a:defRPr>
            </a:lvl2pPr>
            <a:lvl3pPr marL="1143000" indent="-228600" eaLnBrk="0" hangingPunct="0">
              <a:defRPr sz="2100">
                <a:solidFill>
                  <a:schemeClr val="tx1"/>
                </a:solidFill>
                <a:latin typeface="Arial" charset="0"/>
              </a:defRPr>
            </a:lvl3pPr>
            <a:lvl4pPr marL="1600200" indent="-228600" eaLnBrk="0" hangingPunct="0">
              <a:defRPr sz="2100">
                <a:solidFill>
                  <a:schemeClr val="tx1"/>
                </a:solidFill>
                <a:latin typeface="Arial" charset="0"/>
              </a:defRPr>
            </a:lvl4pPr>
            <a:lvl5pPr marL="2057400" indent="-228600" eaLnBrk="0" hangingPunct="0">
              <a:defRPr sz="2100">
                <a:solidFill>
                  <a:schemeClr val="tx1"/>
                </a:solidFill>
                <a:latin typeface="Arial" charset="0"/>
              </a:defRPr>
            </a:lvl5pPr>
            <a:lvl6pPr marL="2514600" indent="-228600" defTabSz="1042988" eaLnBrk="0" fontAlgn="base" hangingPunct="0">
              <a:spcBef>
                <a:spcPct val="0"/>
              </a:spcBef>
              <a:spcAft>
                <a:spcPct val="0"/>
              </a:spcAft>
              <a:defRPr sz="2100">
                <a:solidFill>
                  <a:schemeClr val="tx1"/>
                </a:solidFill>
                <a:latin typeface="Arial" charset="0"/>
              </a:defRPr>
            </a:lvl6pPr>
            <a:lvl7pPr marL="2971800" indent="-228600" defTabSz="1042988" eaLnBrk="0" fontAlgn="base" hangingPunct="0">
              <a:spcBef>
                <a:spcPct val="0"/>
              </a:spcBef>
              <a:spcAft>
                <a:spcPct val="0"/>
              </a:spcAft>
              <a:defRPr sz="2100">
                <a:solidFill>
                  <a:schemeClr val="tx1"/>
                </a:solidFill>
                <a:latin typeface="Arial" charset="0"/>
              </a:defRPr>
            </a:lvl7pPr>
            <a:lvl8pPr marL="3429000" indent="-228600" defTabSz="1042988" eaLnBrk="0" fontAlgn="base" hangingPunct="0">
              <a:spcBef>
                <a:spcPct val="0"/>
              </a:spcBef>
              <a:spcAft>
                <a:spcPct val="0"/>
              </a:spcAft>
              <a:defRPr sz="2100">
                <a:solidFill>
                  <a:schemeClr val="tx1"/>
                </a:solidFill>
                <a:latin typeface="Arial" charset="0"/>
              </a:defRPr>
            </a:lvl8pPr>
            <a:lvl9pPr marL="3886200" indent="-228600" defTabSz="1042988" eaLnBrk="0" fontAlgn="base" hangingPunct="0">
              <a:spcBef>
                <a:spcPct val="0"/>
              </a:spcBef>
              <a:spcAft>
                <a:spcPct val="0"/>
              </a:spcAft>
              <a:defRPr sz="2100">
                <a:solidFill>
                  <a:schemeClr val="tx1"/>
                </a:solidFill>
                <a:latin typeface="Arial" charset="0"/>
              </a:defRPr>
            </a:lvl9pPr>
          </a:lstStyle>
          <a:p>
            <a:pPr algn="ctr" eaLnBrk="1" hangingPunct="1"/>
            <a:r>
              <a:rPr lang="en-GB" sz="3200" dirty="0">
                <a:solidFill>
                  <a:srgbClr val="412878"/>
                </a:solidFill>
                <a:latin typeface="AQA Chevin Pro Light" pitchFamily="34" charset="0"/>
              </a:rPr>
              <a:t>Year 1</a:t>
            </a:r>
          </a:p>
          <a:p>
            <a:pPr algn="ctr" eaLnBrk="1" hangingPunct="1"/>
            <a:endParaRPr lang="en-GB" sz="3200" dirty="0">
              <a:solidFill>
                <a:srgbClr val="412878"/>
              </a:solidFill>
              <a:latin typeface="AQA Chevin Pro Light" pitchFamily="34" charset="0"/>
            </a:endParaRPr>
          </a:p>
          <a:p>
            <a:pPr algn="ctr" eaLnBrk="1" hangingPunct="1"/>
            <a:r>
              <a:rPr lang="en-GB" sz="3200" dirty="0">
                <a:solidFill>
                  <a:srgbClr val="412878"/>
                </a:solidFill>
                <a:latin typeface="AQA Chevin Pro Light" pitchFamily="34" charset="0"/>
              </a:rPr>
              <a:t>AS </a:t>
            </a:r>
            <a:r>
              <a:rPr lang="en-GB" sz="3200" dirty="0" smtClean="0">
                <a:solidFill>
                  <a:srgbClr val="412878"/>
                </a:solidFill>
                <a:latin typeface="AQA Chevin Pro Light" pitchFamily="34" charset="0"/>
              </a:rPr>
              <a:t>Mathematics</a:t>
            </a:r>
            <a:endParaRPr lang="en-US" sz="3200" dirty="0">
              <a:solidFill>
                <a:srgbClr val="000000"/>
              </a:solidFill>
            </a:endParaRPr>
          </a:p>
        </p:txBody>
      </p:sp>
    </p:spTree>
    <p:extLst>
      <p:ext uri="{BB962C8B-B14F-4D97-AF65-F5344CB8AC3E}">
        <p14:creationId xmlns:p14="http://schemas.microsoft.com/office/powerpoint/2010/main" val="377546953"/>
      </p:ext>
    </p:extLst>
  </p:cSld>
  <p:clrMapOvr>
    <a:masterClrMapping/>
  </p:clrMapOvr>
  <p:timing>
    <p:tnLst>
      <p:par>
        <p:cTn id="1" dur="indefinite" restart="never" nodeType="tmRoot"/>
      </p:par>
    </p:tnLst>
  </p:timing>
</p:sld>
</file>

<file path=ppt/theme/theme1.xml><?xml version="1.0" encoding="utf-8"?>
<a:theme xmlns:a="http://schemas.openxmlformats.org/drawingml/2006/main" name="2_GCSE Year 10 Calender">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B5AF7"/>
        </a:solidFill>
        <a:ln>
          <a:solidFill>
            <a:schemeClr val="bg1"/>
          </a:solidFill>
        </a:ln>
      </a:spPr>
      <a:bodyPr lIns="41062" tIns="52150" rIns="104299" bIns="52150" rtlCol="0" anchor="t" anchorCtr="0"/>
      <a:lstStyle>
        <a:defPPr algn="l">
          <a:defRPr sz="900" baseline="0" dirty="0" smtClean="0">
            <a:solidFill>
              <a:schemeClr val="bg1"/>
            </a:solidFill>
            <a:latin typeface="Verdana" pitchFamily="34" charset="0"/>
          </a:defRPr>
        </a:defPPr>
      </a:lstStyle>
      <a:style>
        <a:lnRef idx="2">
          <a:schemeClr val="accent1"/>
        </a:lnRef>
        <a:fillRef idx="1">
          <a:schemeClr val="lt1"/>
        </a:fillRef>
        <a:effectRef idx="0">
          <a:schemeClr val="accent1"/>
        </a:effectRef>
        <a:fontRef idx="minor">
          <a:schemeClr val="dk1"/>
        </a:fontRef>
      </a:style>
    </a:sp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Year 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Year 1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Custom Design">
  <a:themeElements>
    <a:clrScheme name="Custom 2">
      <a:dk1>
        <a:sysClr val="windowText" lastClr="000000"/>
      </a:dk1>
      <a:lt1>
        <a:sysClr val="window" lastClr="FFFFFF"/>
      </a:lt1>
      <a:dk2>
        <a:srgbClr val="3B5AF7"/>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GCSE Year 10 Calender">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B5AF7"/>
        </a:solidFill>
        <a:ln>
          <a:solidFill>
            <a:schemeClr val="bg1"/>
          </a:solidFill>
        </a:ln>
      </a:spPr>
      <a:bodyPr lIns="41062" tIns="52150" rIns="104299" bIns="52150" rtlCol="0" anchor="t" anchorCtr="0"/>
      <a:lstStyle>
        <a:defPPr algn="l">
          <a:defRPr sz="900" baseline="0" dirty="0" smtClean="0">
            <a:solidFill>
              <a:schemeClr val="bg1"/>
            </a:solidFill>
            <a:latin typeface="Verdana" pitchFamily="34" charset="0"/>
          </a:defRPr>
        </a:defPPr>
      </a:lstStyle>
      <a:style>
        <a:lnRef idx="2">
          <a:schemeClr val="accent1"/>
        </a:lnRef>
        <a:fillRef idx="1">
          <a:schemeClr val="lt1"/>
        </a:fillRef>
        <a:effectRef idx="0">
          <a:schemeClr val="accent1"/>
        </a:effectRef>
        <a:fontRef idx="minor">
          <a:schemeClr val="dk1"/>
        </a:fontRef>
      </a:style>
    </a:sp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22523</TotalTime>
  <Words>4909</Words>
  <Application>Microsoft Office PowerPoint</Application>
  <PresentationFormat>Custom</PresentationFormat>
  <Paragraphs>864</Paragraphs>
  <Slides>67</Slides>
  <Notes>1</Notes>
  <HiddenSlides>0</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67</vt:i4>
      </vt:variant>
    </vt:vector>
  </HeadingPairs>
  <TitlesOfParts>
    <vt:vector size="81" baseType="lpstr">
      <vt:lpstr>AQA Chevin Pro Light</vt:lpstr>
      <vt:lpstr>Arial</vt:lpstr>
      <vt:lpstr>Calibri</vt:lpstr>
      <vt:lpstr>Cambria Math</vt:lpstr>
      <vt:lpstr>Verdana</vt:lpstr>
      <vt:lpstr>Wingdings</vt:lpstr>
      <vt:lpstr>2_GCSE Year 10 Calender</vt:lpstr>
      <vt:lpstr>Year 10</vt:lpstr>
      <vt:lpstr>Year 11</vt:lpstr>
      <vt:lpstr>1_Custom Design</vt:lpstr>
      <vt:lpstr>2_Custom Design</vt:lpstr>
      <vt:lpstr>GCSE Year 10 Calender</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AQA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AQA</dc:creator>
  <cp:lastModifiedBy>A. Daykin</cp:lastModifiedBy>
  <cp:revision>1774</cp:revision>
  <cp:lastPrinted>2018-09-04T15:10:55Z</cp:lastPrinted>
  <dcterms:created xsi:type="dcterms:W3CDTF">2010-05-17T14:40:02Z</dcterms:created>
  <dcterms:modified xsi:type="dcterms:W3CDTF">2018-11-23T16:27:19Z</dcterms:modified>
</cp:coreProperties>
</file>